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6" r:id="rId3"/>
    <p:sldId id="259" r:id="rId4"/>
    <p:sldId id="260" r:id="rId5"/>
    <p:sldId id="258" r:id="rId6"/>
    <p:sldId id="263" r:id="rId7"/>
    <p:sldId id="264" r:id="rId8"/>
    <p:sldId id="265" r:id="rId9"/>
  </p:sldIdLst>
  <p:sldSz cx="9144000" cy="6858000" type="screen4x3"/>
  <p:notesSz cx="6797675" cy="9928225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0D37-20D1-4A7A-8DCE-A806D8B4775B}" type="datetimeFigureOut">
              <a:rPr lang="ar-KW" smtClean="0"/>
              <a:t>19/09/1441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26978-0CCB-431A-9DA2-75CD06D76C62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72469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0D37-20D1-4A7A-8DCE-A806D8B4775B}" type="datetimeFigureOut">
              <a:rPr lang="ar-KW" smtClean="0"/>
              <a:t>19/09/1441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26978-0CCB-431A-9DA2-75CD06D76C62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598931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0D37-20D1-4A7A-8DCE-A806D8B4775B}" type="datetimeFigureOut">
              <a:rPr lang="ar-KW" smtClean="0"/>
              <a:t>19/09/1441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26978-0CCB-431A-9DA2-75CD06D76C62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965077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0D37-20D1-4A7A-8DCE-A806D8B4775B}" type="datetimeFigureOut">
              <a:rPr lang="ar-KW" smtClean="0"/>
              <a:t>19/09/1441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26978-0CCB-431A-9DA2-75CD06D76C62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117837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0D37-20D1-4A7A-8DCE-A806D8B4775B}" type="datetimeFigureOut">
              <a:rPr lang="ar-KW" smtClean="0"/>
              <a:t>19/09/1441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26978-0CCB-431A-9DA2-75CD06D76C62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32987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0D37-20D1-4A7A-8DCE-A806D8B4775B}" type="datetimeFigureOut">
              <a:rPr lang="ar-KW" smtClean="0"/>
              <a:t>19/09/1441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26978-0CCB-431A-9DA2-75CD06D76C62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17503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0D37-20D1-4A7A-8DCE-A806D8B4775B}" type="datetimeFigureOut">
              <a:rPr lang="ar-KW" smtClean="0"/>
              <a:t>19/09/1441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26978-0CCB-431A-9DA2-75CD06D76C62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0220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0D37-20D1-4A7A-8DCE-A806D8B4775B}" type="datetimeFigureOut">
              <a:rPr lang="ar-KW" smtClean="0"/>
              <a:t>19/09/1441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26978-0CCB-431A-9DA2-75CD06D76C62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190874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0D37-20D1-4A7A-8DCE-A806D8B4775B}" type="datetimeFigureOut">
              <a:rPr lang="ar-KW" smtClean="0"/>
              <a:t>19/09/1441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26978-0CCB-431A-9DA2-75CD06D76C62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078314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0D37-20D1-4A7A-8DCE-A806D8B4775B}" type="datetimeFigureOut">
              <a:rPr lang="ar-KW" smtClean="0"/>
              <a:t>19/09/1441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26978-0CCB-431A-9DA2-75CD06D76C62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603654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0D37-20D1-4A7A-8DCE-A806D8B4775B}" type="datetimeFigureOut">
              <a:rPr lang="ar-KW" smtClean="0"/>
              <a:t>19/09/1441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26978-0CCB-431A-9DA2-75CD06D76C62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332558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20D37-20D1-4A7A-8DCE-A806D8B4775B}" type="datetimeFigureOut">
              <a:rPr lang="ar-KW" smtClean="0"/>
              <a:t>19/09/1441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26978-0CCB-431A-9DA2-75CD06D76C62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57328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197901"/>
              </p:ext>
            </p:extLst>
          </p:nvPr>
        </p:nvGraphicFramePr>
        <p:xfrm>
          <a:off x="2390221" y="2179672"/>
          <a:ext cx="6096000" cy="3337560"/>
        </p:xfrm>
        <a:graphic>
          <a:graphicData uri="http://schemas.openxmlformats.org/drawingml/2006/table">
            <a:tbl>
              <a:tblPr rtl="1" firstRow="1" bandRow="1">
                <a:tableStyleId>{8799B23B-EC83-4686-B30A-512413B5E67A}</a:tableStyleId>
              </a:tblPr>
              <a:tblGrid>
                <a:gridCol w="1369604"/>
                <a:gridCol w="472639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السورة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عدد الآيات</a:t>
                      </a:r>
                      <a:endParaRPr lang="ar-KW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الملك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rowSpan="5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القلم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5" name="TextBox 98"/>
          <p:cNvSpPr txBox="1"/>
          <p:nvPr/>
        </p:nvSpPr>
        <p:spPr>
          <a:xfrm>
            <a:off x="3205973" y="1526465"/>
            <a:ext cx="466009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cs typeface="AdvertisingBold" pitchFamily="2" charset="-78"/>
              </a:rPr>
              <a:t>جدول حفظ (                  )</a:t>
            </a:r>
            <a:endParaRPr lang="ar-KW" sz="3200" dirty="0">
              <a:cs typeface="AdvertisingBold" pitchFamily="2" charset="-78"/>
            </a:endParaRPr>
          </a:p>
        </p:txBody>
      </p:sp>
      <p:pic>
        <p:nvPicPr>
          <p:cNvPr id="196" name="صورة 19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0132"/>
            <a:ext cx="2312342" cy="1984608"/>
          </a:xfrm>
          <a:prstGeom prst="rect">
            <a:avLst/>
          </a:prstGeom>
        </p:spPr>
      </p:pic>
      <p:sp>
        <p:nvSpPr>
          <p:cNvPr id="197" name="مربع نص 196"/>
          <p:cNvSpPr txBox="1"/>
          <p:nvPr/>
        </p:nvSpPr>
        <p:spPr>
          <a:xfrm>
            <a:off x="87167" y="2068918"/>
            <a:ext cx="23245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acen Beirut Light" pitchFamily="2" charset="-78"/>
                <a:cs typeface="Hacen Beirut Light" pitchFamily="2" charset="-78"/>
              </a:rPr>
              <a:t>#الحافظ_الله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8458"/>
            <a:ext cx="2018406" cy="3542824"/>
          </a:xfrm>
          <a:prstGeom prst="rect">
            <a:avLst/>
          </a:prstGeom>
        </p:spPr>
      </p:pic>
      <p:sp>
        <p:nvSpPr>
          <p:cNvPr id="200" name="TextBox 98"/>
          <p:cNvSpPr txBox="1"/>
          <p:nvPr/>
        </p:nvSpPr>
        <p:spPr>
          <a:xfrm>
            <a:off x="3205973" y="452682"/>
            <a:ext cx="466009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600" dirty="0" smtClean="0">
                <a:solidFill>
                  <a:schemeClr val="accent5">
                    <a:lumMod val="50000"/>
                  </a:schemeClr>
                </a:solidFill>
                <a:cs typeface="AdvertisingBold" pitchFamily="2" charset="-78"/>
              </a:rPr>
              <a:t>لنبدأ من هذه السور</a:t>
            </a:r>
            <a:endParaRPr lang="ar-KW" sz="3600" dirty="0">
              <a:solidFill>
                <a:schemeClr val="accent5">
                  <a:lumMod val="50000"/>
                </a:schemeClr>
              </a:solidFill>
              <a:cs typeface="AdvertisingBold" pitchFamily="2" charset="-78"/>
            </a:endParaRPr>
          </a:p>
        </p:txBody>
      </p:sp>
      <p:sp>
        <p:nvSpPr>
          <p:cNvPr id="208" name="TextBox 98"/>
          <p:cNvSpPr txBox="1"/>
          <p:nvPr/>
        </p:nvSpPr>
        <p:spPr>
          <a:xfrm>
            <a:off x="3584318" y="5693384"/>
            <a:ext cx="466009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4400" b="1" dirty="0" smtClean="0">
                <a:solidFill>
                  <a:schemeClr val="accent5">
                    <a:lumMod val="75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كل ما يحفظ آية يلون نجمة</a:t>
            </a:r>
            <a:endParaRPr lang="ar-KW" sz="4400" b="1" dirty="0">
              <a:solidFill>
                <a:schemeClr val="accent5">
                  <a:lumMod val="75000"/>
                </a:schemeClr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2" name="5-Point Star 114"/>
          <p:cNvSpPr/>
          <p:nvPr/>
        </p:nvSpPr>
        <p:spPr>
          <a:xfrm>
            <a:off x="6543447" y="25747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3" name="5-Point Star 115"/>
          <p:cNvSpPr/>
          <p:nvPr/>
        </p:nvSpPr>
        <p:spPr>
          <a:xfrm>
            <a:off x="6149499" y="25742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4" name="5-Point Star 116"/>
          <p:cNvSpPr/>
          <p:nvPr/>
        </p:nvSpPr>
        <p:spPr>
          <a:xfrm>
            <a:off x="5755551" y="25747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5" name="5-Point Star 117"/>
          <p:cNvSpPr/>
          <p:nvPr/>
        </p:nvSpPr>
        <p:spPr>
          <a:xfrm>
            <a:off x="5361603" y="25742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6" name="5-Point Star 118"/>
          <p:cNvSpPr/>
          <p:nvPr/>
        </p:nvSpPr>
        <p:spPr>
          <a:xfrm>
            <a:off x="4967655" y="25747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7" name="5-Point Star 119"/>
          <p:cNvSpPr/>
          <p:nvPr/>
        </p:nvSpPr>
        <p:spPr>
          <a:xfrm>
            <a:off x="4573707" y="25742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8" name="5-Point Star 120"/>
          <p:cNvSpPr/>
          <p:nvPr/>
        </p:nvSpPr>
        <p:spPr>
          <a:xfrm>
            <a:off x="4179759" y="25747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9" name="5-Point Star 121"/>
          <p:cNvSpPr/>
          <p:nvPr/>
        </p:nvSpPr>
        <p:spPr>
          <a:xfrm>
            <a:off x="3792161" y="25742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0" name="5-Point Star 122"/>
          <p:cNvSpPr/>
          <p:nvPr/>
        </p:nvSpPr>
        <p:spPr>
          <a:xfrm>
            <a:off x="3404563" y="257534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1" name="5-Point Star 123"/>
          <p:cNvSpPr/>
          <p:nvPr/>
        </p:nvSpPr>
        <p:spPr>
          <a:xfrm>
            <a:off x="3016965" y="25747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2" name="5-Point Star 124"/>
          <p:cNvSpPr/>
          <p:nvPr/>
        </p:nvSpPr>
        <p:spPr>
          <a:xfrm>
            <a:off x="2627784" y="25747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3" name="5-Point Star 125"/>
          <p:cNvSpPr/>
          <p:nvPr/>
        </p:nvSpPr>
        <p:spPr>
          <a:xfrm>
            <a:off x="6543447" y="29430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4" name="5-Point Star 126"/>
          <p:cNvSpPr/>
          <p:nvPr/>
        </p:nvSpPr>
        <p:spPr>
          <a:xfrm>
            <a:off x="6149499" y="29425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5" name="5-Point Star 127"/>
          <p:cNvSpPr/>
          <p:nvPr/>
        </p:nvSpPr>
        <p:spPr>
          <a:xfrm>
            <a:off x="5755551" y="29430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6" name="5-Point Star 128"/>
          <p:cNvSpPr/>
          <p:nvPr/>
        </p:nvSpPr>
        <p:spPr>
          <a:xfrm>
            <a:off x="5361603" y="29425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7" name="5-Point Star 129"/>
          <p:cNvSpPr/>
          <p:nvPr/>
        </p:nvSpPr>
        <p:spPr>
          <a:xfrm>
            <a:off x="4967655" y="29430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8" name="5-Point Star 130"/>
          <p:cNvSpPr/>
          <p:nvPr/>
        </p:nvSpPr>
        <p:spPr>
          <a:xfrm>
            <a:off x="4573707" y="29425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9" name="5-Point Star 131"/>
          <p:cNvSpPr/>
          <p:nvPr/>
        </p:nvSpPr>
        <p:spPr>
          <a:xfrm>
            <a:off x="4179759" y="29430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0" name="5-Point Star 132"/>
          <p:cNvSpPr/>
          <p:nvPr/>
        </p:nvSpPr>
        <p:spPr>
          <a:xfrm>
            <a:off x="3792161" y="29425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1" name="5-Point Star 133"/>
          <p:cNvSpPr/>
          <p:nvPr/>
        </p:nvSpPr>
        <p:spPr>
          <a:xfrm>
            <a:off x="3404563" y="294364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2" name="5-Point Star 134"/>
          <p:cNvSpPr/>
          <p:nvPr/>
        </p:nvSpPr>
        <p:spPr>
          <a:xfrm>
            <a:off x="3016965" y="29430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3" name="5-Point Star 135"/>
          <p:cNvSpPr/>
          <p:nvPr/>
        </p:nvSpPr>
        <p:spPr>
          <a:xfrm>
            <a:off x="2627784" y="29430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4" name="5-Point Star 114"/>
          <p:cNvSpPr/>
          <p:nvPr/>
        </p:nvSpPr>
        <p:spPr>
          <a:xfrm>
            <a:off x="6588663" y="33323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5" name="5-Point Star 115"/>
          <p:cNvSpPr/>
          <p:nvPr/>
        </p:nvSpPr>
        <p:spPr>
          <a:xfrm>
            <a:off x="6194715" y="33318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6" name="5-Point Star 116"/>
          <p:cNvSpPr/>
          <p:nvPr/>
        </p:nvSpPr>
        <p:spPr>
          <a:xfrm>
            <a:off x="5800767" y="33323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7" name="5-Point Star 117"/>
          <p:cNvSpPr/>
          <p:nvPr/>
        </p:nvSpPr>
        <p:spPr>
          <a:xfrm>
            <a:off x="5406819" y="33318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8" name="5-Point Star 118"/>
          <p:cNvSpPr/>
          <p:nvPr/>
        </p:nvSpPr>
        <p:spPr>
          <a:xfrm>
            <a:off x="5012871" y="33323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9" name="5-Point Star 119"/>
          <p:cNvSpPr/>
          <p:nvPr/>
        </p:nvSpPr>
        <p:spPr>
          <a:xfrm>
            <a:off x="4618923" y="33318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0" name="5-Point Star 120"/>
          <p:cNvSpPr/>
          <p:nvPr/>
        </p:nvSpPr>
        <p:spPr>
          <a:xfrm>
            <a:off x="4224975" y="33323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1" name="5-Point Star 121"/>
          <p:cNvSpPr/>
          <p:nvPr/>
        </p:nvSpPr>
        <p:spPr>
          <a:xfrm>
            <a:off x="3837377" y="33318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5" name="5-Point Star 125"/>
          <p:cNvSpPr/>
          <p:nvPr/>
        </p:nvSpPr>
        <p:spPr>
          <a:xfrm>
            <a:off x="6588663" y="37006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6" name="5-Point Star 126"/>
          <p:cNvSpPr/>
          <p:nvPr/>
        </p:nvSpPr>
        <p:spPr>
          <a:xfrm>
            <a:off x="6194715" y="37001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7" name="5-Point Star 127"/>
          <p:cNvSpPr/>
          <p:nvPr/>
        </p:nvSpPr>
        <p:spPr>
          <a:xfrm>
            <a:off x="5800767" y="37006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8" name="5-Point Star 128"/>
          <p:cNvSpPr/>
          <p:nvPr/>
        </p:nvSpPr>
        <p:spPr>
          <a:xfrm>
            <a:off x="5406819" y="37001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9" name="5-Point Star 129"/>
          <p:cNvSpPr/>
          <p:nvPr/>
        </p:nvSpPr>
        <p:spPr>
          <a:xfrm>
            <a:off x="5012871" y="37006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0" name="5-Point Star 130"/>
          <p:cNvSpPr/>
          <p:nvPr/>
        </p:nvSpPr>
        <p:spPr>
          <a:xfrm>
            <a:off x="4618923" y="37001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1" name="5-Point Star 131"/>
          <p:cNvSpPr/>
          <p:nvPr/>
        </p:nvSpPr>
        <p:spPr>
          <a:xfrm>
            <a:off x="4224975" y="37006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2" name="5-Point Star 132"/>
          <p:cNvSpPr/>
          <p:nvPr/>
        </p:nvSpPr>
        <p:spPr>
          <a:xfrm>
            <a:off x="3837377" y="37001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3" name="5-Point Star 133"/>
          <p:cNvSpPr/>
          <p:nvPr/>
        </p:nvSpPr>
        <p:spPr>
          <a:xfrm>
            <a:off x="3449779" y="370122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4" name="5-Point Star 134"/>
          <p:cNvSpPr/>
          <p:nvPr/>
        </p:nvSpPr>
        <p:spPr>
          <a:xfrm>
            <a:off x="3062181" y="37006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5" name="5-Point Star 135"/>
          <p:cNvSpPr/>
          <p:nvPr/>
        </p:nvSpPr>
        <p:spPr>
          <a:xfrm>
            <a:off x="2673000" y="37006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209" name="صورة 20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023" y="5445224"/>
            <a:ext cx="1358331" cy="1265758"/>
          </a:xfrm>
          <a:prstGeom prst="rect">
            <a:avLst/>
          </a:prstGeom>
        </p:spPr>
      </p:pic>
      <p:sp>
        <p:nvSpPr>
          <p:cNvPr id="76" name="5-Point Star 125"/>
          <p:cNvSpPr/>
          <p:nvPr/>
        </p:nvSpPr>
        <p:spPr>
          <a:xfrm>
            <a:off x="6589577" y="407206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7" name="5-Point Star 126"/>
          <p:cNvSpPr/>
          <p:nvPr/>
        </p:nvSpPr>
        <p:spPr>
          <a:xfrm>
            <a:off x="6195629" y="407149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8" name="5-Point Star 127"/>
          <p:cNvSpPr/>
          <p:nvPr/>
        </p:nvSpPr>
        <p:spPr>
          <a:xfrm>
            <a:off x="5801681" y="407206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9" name="5-Point Star 128"/>
          <p:cNvSpPr/>
          <p:nvPr/>
        </p:nvSpPr>
        <p:spPr>
          <a:xfrm>
            <a:off x="5407733" y="407149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0" name="5-Point Star 129"/>
          <p:cNvSpPr/>
          <p:nvPr/>
        </p:nvSpPr>
        <p:spPr>
          <a:xfrm>
            <a:off x="5013785" y="407206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1" name="5-Point Star 130"/>
          <p:cNvSpPr/>
          <p:nvPr/>
        </p:nvSpPr>
        <p:spPr>
          <a:xfrm>
            <a:off x="4619837" y="407149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2" name="5-Point Star 131"/>
          <p:cNvSpPr/>
          <p:nvPr/>
        </p:nvSpPr>
        <p:spPr>
          <a:xfrm>
            <a:off x="4225889" y="407206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3" name="5-Point Star 132"/>
          <p:cNvSpPr/>
          <p:nvPr/>
        </p:nvSpPr>
        <p:spPr>
          <a:xfrm>
            <a:off x="3838291" y="407149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4" name="5-Point Star 133"/>
          <p:cNvSpPr/>
          <p:nvPr/>
        </p:nvSpPr>
        <p:spPr>
          <a:xfrm>
            <a:off x="3450693" y="407262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5" name="5-Point Star 134"/>
          <p:cNvSpPr/>
          <p:nvPr/>
        </p:nvSpPr>
        <p:spPr>
          <a:xfrm>
            <a:off x="3063095" y="407206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6" name="5-Point Star 135"/>
          <p:cNvSpPr/>
          <p:nvPr/>
        </p:nvSpPr>
        <p:spPr>
          <a:xfrm>
            <a:off x="2673914" y="407206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7" name="5-Point Star 114"/>
          <p:cNvSpPr/>
          <p:nvPr/>
        </p:nvSpPr>
        <p:spPr>
          <a:xfrm>
            <a:off x="6589138" y="44073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8" name="5-Point Star 115"/>
          <p:cNvSpPr/>
          <p:nvPr/>
        </p:nvSpPr>
        <p:spPr>
          <a:xfrm>
            <a:off x="6195190" y="44067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9" name="5-Point Star 116"/>
          <p:cNvSpPr/>
          <p:nvPr/>
        </p:nvSpPr>
        <p:spPr>
          <a:xfrm>
            <a:off x="5801242" y="44073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0" name="5-Point Star 117"/>
          <p:cNvSpPr/>
          <p:nvPr/>
        </p:nvSpPr>
        <p:spPr>
          <a:xfrm>
            <a:off x="5407294" y="44067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1" name="5-Point Star 118"/>
          <p:cNvSpPr/>
          <p:nvPr/>
        </p:nvSpPr>
        <p:spPr>
          <a:xfrm>
            <a:off x="5013346" y="44073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2" name="5-Point Star 119"/>
          <p:cNvSpPr/>
          <p:nvPr/>
        </p:nvSpPr>
        <p:spPr>
          <a:xfrm>
            <a:off x="4619398" y="44067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3" name="5-Point Star 120"/>
          <p:cNvSpPr/>
          <p:nvPr/>
        </p:nvSpPr>
        <p:spPr>
          <a:xfrm>
            <a:off x="4225450" y="44073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4" name="5-Point Star 121"/>
          <p:cNvSpPr/>
          <p:nvPr/>
        </p:nvSpPr>
        <p:spPr>
          <a:xfrm>
            <a:off x="3837852" y="44067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5" name="5-Point Star 122"/>
          <p:cNvSpPr/>
          <p:nvPr/>
        </p:nvSpPr>
        <p:spPr>
          <a:xfrm>
            <a:off x="3450254" y="440791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6" name="5-Point Star 123"/>
          <p:cNvSpPr/>
          <p:nvPr/>
        </p:nvSpPr>
        <p:spPr>
          <a:xfrm>
            <a:off x="3062656" y="44073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7" name="5-Point Star 124"/>
          <p:cNvSpPr/>
          <p:nvPr/>
        </p:nvSpPr>
        <p:spPr>
          <a:xfrm>
            <a:off x="2673475" y="44073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8" name="5-Point Star 125"/>
          <p:cNvSpPr/>
          <p:nvPr/>
        </p:nvSpPr>
        <p:spPr>
          <a:xfrm>
            <a:off x="6589138" y="47756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9" name="5-Point Star 126"/>
          <p:cNvSpPr/>
          <p:nvPr/>
        </p:nvSpPr>
        <p:spPr>
          <a:xfrm>
            <a:off x="6195190" y="47750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0" name="5-Point Star 127"/>
          <p:cNvSpPr/>
          <p:nvPr/>
        </p:nvSpPr>
        <p:spPr>
          <a:xfrm>
            <a:off x="5801242" y="47756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6" name="5-Point Star 128"/>
          <p:cNvSpPr/>
          <p:nvPr/>
        </p:nvSpPr>
        <p:spPr>
          <a:xfrm>
            <a:off x="5407294" y="47750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6" name="5-Point Star 129"/>
          <p:cNvSpPr/>
          <p:nvPr/>
        </p:nvSpPr>
        <p:spPr>
          <a:xfrm>
            <a:off x="5013346" y="47756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7" name="5-Point Star 130"/>
          <p:cNvSpPr/>
          <p:nvPr/>
        </p:nvSpPr>
        <p:spPr>
          <a:xfrm>
            <a:off x="4619398" y="47750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8" name="5-Point Star 131"/>
          <p:cNvSpPr/>
          <p:nvPr/>
        </p:nvSpPr>
        <p:spPr>
          <a:xfrm>
            <a:off x="4225450" y="47756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9" name="5-Point Star 132"/>
          <p:cNvSpPr/>
          <p:nvPr/>
        </p:nvSpPr>
        <p:spPr>
          <a:xfrm>
            <a:off x="3837852" y="47750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0" name="5-Point Star 133"/>
          <p:cNvSpPr/>
          <p:nvPr/>
        </p:nvSpPr>
        <p:spPr>
          <a:xfrm>
            <a:off x="3450254" y="477621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1" name="5-Point Star 134"/>
          <p:cNvSpPr/>
          <p:nvPr/>
        </p:nvSpPr>
        <p:spPr>
          <a:xfrm>
            <a:off x="3062656" y="47756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2" name="5-Point Star 135"/>
          <p:cNvSpPr/>
          <p:nvPr/>
        </p:nvSpPr>
        <p:spPr>
          <a:xfrm>
            <a:off x="2673475" y="47756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3" name="5-Point Star 114"/>
          <p:cNvSpPr/>
          <p:nvPr/>
        </p:nvSpPr>
        <p:spPr>
          <a:xfrm>
            <a:off x="6634354" y="516493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4" name="5-Point Star 115"/>
          <p:cNvSpPr/>
          <p:nvPr/>
        </p:nvSpPr>
        <p:spPr>
          <a:xfrm>
            <a:off x="6240406" y="516436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5" name="5-Point Star 116"/>
          <p:cNvSpPr/>
          <p:nvPr/>
        </p:nvSpPr>
        <p:spPr>
          <a:xfrm>
            <a:off x="5846458" y="516493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6" name="5-Point Star 117"/>
          <p:cNvSpPr/>
          <p:nvPr/>
        </p:nvSpPr>
        <p:spPr>
          <a:xfrm>
            <a:off x="5452510" y="516436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7" name="5-Point Star 118"/>
          <p:cNvSpPr/>
          <p:nvPr/>
        </p:nvSpPr>
        <p:spPr>
          <a:xfrm>
            <a:off x="5058562" y="516493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8" name="5-Point Star 119"/>
          <p:cNvSpPr/>
          <p:nvPr/>
        </p:nvSpPr>
        <p:spPr>
          <a:xfrm>
            <a:off x="4664614" y="516436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9" name="5-Point Star 120"/>
          <p:cNvSpPr/>
          <p:nvPr/>
        </p:nvSpPr>
        <p:spPr>
          <a:xfrm>
            <a:off x="4270666" y="516493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0" name="5-Point Star 121"/>
          <p:cNvSpPr/>
          <p:nvPr/>
        </p:nvSpPr>
        <p:spPr>
          <a:xfrm>
            <a:off x="3883068" y="516436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6878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1777"/>
              </p:ext>
            </p:extLst>
          </p:nvPr>
        </p:nvGraphicFramePr>
        <p:xfrm>
          <a:off x="2292424" y="1416392"/>
          <a:ext cx="6096000" cy="4820920"/>
        </p:xfrm>
        <a:graphic>
          <a:graphicData uri="http://schemas.openxmlformats.org/drawingml/2006/table">
            <a:tbl>
              <a:tblPr rtl="1" firstRow="1" bandRow="1">
                <a:tableStyleId>{8799B23B-EC83-4686-B30A-512413B5E67A}</a:tableStyleId>
              </a:tblPr>
              <a:tblGrid>
                <a:gridCol w="1369604"/>
                <a:gridCol w="472639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السورة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عدد الآيات</a:t>
                      </a:r>
                      <a:endParaRPr lang="ar-KW" dirty="0"/>
                    </a:p>
                  </a:txBody>
                  <a:tcPr/>
                </a:tc>
              </a:tr>
              <a:tr h="370840">
                <a:tc rowSpan="5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الحاقة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rowSpan="4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المعارج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نوح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5" name="5-Point Star 114"/>
          <p:cNvSpPr/>
          <p:nvPr/>
        </p:nvSpPr>
        <p:spPr>
          <a:xfrm>
            <a:off x="6407517" y="51663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6" name="5-Point Star 115"/>
          <p:cNvSpPr/>
          <p:nvPr/>
        </p:nvSpPr>
        <p:spPr>
          <a:xfrm>
            <a:off x="6013569" y="51657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7" name="5-Point Star 116"/>
          <p:cNvSpPr/>
          <p:nvPr/>
        </p:nvSpPr>
        <p:spPr>
          <a:xfrm>
            <a:off x="5619621" y="51663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8" name="5-Point Star 117"/>
          <p:cNvSpPr/>
          <p:nvPr/>
        </p:nvSpPr>
        <p:spPr>
          <a:xfrm>
            <a:off x="5225673" y="51657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9" name="5-Point Star 118"/>
          <p:cNvSpPr/>
          <p:nvPr/>
        </p:nvSpPr>
        <p:spPr>
          <a:xfrm>
            <a:off x="4831725" y="51663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0" name="5-Point Star 119"/>
          <p:cNvSpPr/>
          <p:nvPr/>
        </p:nvSpPr>
        <p:spPr>
          <a:xfrm>
            <a:off x="4437777" y="51657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1" name="5-Point Star 120"/>
          <p:cNvSpPr/>
          <p:nvPr/>
        </p:nvSpPr>
        <p:spPr>
          <a:xfrm>
            <a:off x="4043829" y="51663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2" name="5-Point Star 121"/>
          <p:cNvSpPr/>
          <p:nvPr/>
        </p:nvSpPr>
        <p:spPr>
          <a:xfrm>
            <a:off x="3656231" y="51657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3" name="5-Point Star 122"/>
          <p:cNvSpPr/>
          <p:nvPr/>
        </p:nvSpPr>
        <p:spPr>
          <a:xfrm>
            <a:off x="3268633" y="516691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4" name="5-Point Star 123"/>
          <p:cNvSpPr/>
          <p:nvPr/>
        </p:nvSpPr>
        <p:spPr>
          <a:xfrm>
            <a:off x="2881035" y="51663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5" name="5-Point Star 124"/>
          <p:cNvSpPr/>
          <p:nvPr/>
        </p:nvSpPr>
        <p:spPr>
          <a:xfrm>
            <a:off x="2491854" y="51663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6" name="5-Point Star 125"/>
          <p:cNvSpPr/>
          <p:nvPr/>
        </p:nvSpPr>
        <p:spPr>
          <a:xfrm>
            <a:off x="6407517" y="55346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7" name="5-Point Star 126"/>
          <p:cNvSpPr/>
          <p:nvPr/>
        </p:nvSpPr>
        <p:spPr>
          <a:xfrm>
            <a:off x="6013569" y="55340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8" name="5-Point Star 127"/>
          <p:cNvSpPr/>
          <p:nvPr/>
        </p:nvSpPr>
        <p:spPr>
          <a:xfrm>
            <a:off x="5619621" y="55346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9" name="5-Point Star 128"/>
          <p:cNvSpPr/>
          <p:nvPr/>
        </p:nvSpPr>
        <p:spPr>
          <a:xfrm>
            <a:off x="5225673" y="55340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0" name="5-Point Star 129"/>
          <p:cNvSpPr/>
          <p:nvPr/>
        </p:nvSpPr>
        <p:spPr>
          <a:xfrm>
            <a:off x="4831725" y="55346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1" name="5-Point Star 130"/>
          <p:cNvSpPr/>
          <p:nvPr/>
        </p:nvSpPr>
        <p:spPr>
          <a:xfrm>
            <a:off x="4437777" y="55340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2" name="5-Point Star 131"/>
          <p:cNvSpPr/>
          <p:nvPr/>
        </p:nvSpPr>
        <p:spPr>
          <a:xfrm>
            <a:off x="4043829" y="55346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3" name="5-Point Star 132"/>
          <p:cNvSpPr/>
          <p:nvPr/>
        </p:nvSpPr>
        <p:spPr>
          <a:xfrm>
            <a:off x="3656231" y="55340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4" name="5-Point Star 133"/>
          <p:cNvSpPr/>
          <p:nvPr/>
        </p:nvSpPr>
        <p:spPr>
          <a:xfrm>
            <a:off x="3268633" y="553521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5" name="5-Point Star 134"/>
          <p:cNvSpPr/>
          <p:nvPr/>
        </p:nvSpPr>
        <p:spPr>
          <a:xfrm>
            <a:off x="2881035" y="55346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6" name="5-Point Star 135"/>
          <p:cNvSpPr/>
          <p:nvPr/>
        </p:nvSpPr>
        <p:spPr>
          <a:xfrm>
            <a:off x="2491854" y="55346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8" name="TextBox 98"/>
          <p:cNvSpPr txBox="1"/>
          <p:nvPr/>
        </p:nvSpPr>
        <p:spPr>
          <a:xfrm>
            <a:off x="3108176" y="611977"/>
            <a:ext cx="466009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cs typeface="AdvertisingBold" pitchFamily="2" charset="-78"/>
              </a:rPr>
              <a:t>جدول حفظ (                  )</a:t>
            </a:r>
            <a:endParaRPr lang="ar-KW" sz="3200" dirty="0">
              <a:cs typeface="AdvertisingBold" pitchFamily="2" charset="-78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0132"/>
            <a:ext cx="2312342" cy="1984608"/>
          </a:xfrm>
          <a:prstGeom prst="rect">
            <a:avLst/>
          </a:prstGeom>
        </p:spPr>
      </p:pic>
      <p:sp>
        <p:nvSpPr>
          <p:cNvPr id="100" name="مربع نص 99"/>
          <p:cNvSpPr txBox="1"/>
          <p:nvPr/>
        </p:nvSpPr>
        <p:spPr>
          <a:xfrm>
            <a:off x="87167" y="2068918"/>
            <a:ext cx="23245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acen Beirut Light" pitchFamily="2" charset="-78"/>
                <a:cs typeface="Hacen Beirut Light" pitchFamily="2" charset="-78"/>
              </a:rPr>
              <a:t>#الحافظ_الله</a:t>
            </a:r>
          </a:p>
        </p:txBody>
      </p:sp>
      <p:pic>
        <p:nvPicPr>
          <p:cNvPr id="101" name="صورة 10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8458"/>
            <a:ext cx="2018406" cy="3542824"/>
          </a:xfrm>
          <a:prstGeom prst="rect">
            <a:avLst/>
          </a:prstGeom>
        </p:spPr>
      </p:pic>
      <p:sp>
        <p:nvSpPr>
          <p:cNvPr id="102" name="5-Point Star 114"/>
          <p:cNvSpPr/>
          <p:nvPr/>
        </p:nvSpPr>
        <p:spPr>
          <a:xfrm>
            <a:off x="6399431" y="18201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3" name="5-Point Star 115"/>
          <p:cNvSpPr/>
          <p:nvPr/>
        </p:nvSpPr>
        <p:spPr>
          <a:xfrm>
            <a:off x="6005483" y="18195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2" name="5-Point Star 116"/>
          <p:cNvSpPr/>
          <p:nvPr/>
        </p:nvSpPr>
        <p:spPr>
          <a:xfrm>
            <a:off x="5611535" y="18201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3" name="5-Point Star 117"/>
          <p:cNvSpPr/>
          <p:nvPr/>
        </p:nvSpPr>
        <p:spPr>
          <a:xfrm>
            <a:off x="5217587" y="18195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4" name="5-Point Star 118"/>
          <p:cNvSpPr/>
          <p:nvPr/>
        </p:nvSpPr>
        <p:spPr>
          <a:xfrm>
            <a:off x="4823639" y="18201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5" name="5-Point Star 119"/>
          <p:cNvSpPr/>
          <p:nvPr/>
        </p:nvSpPr>
        <p:spPr>
          <a:xfrm>
            <a:off x="4429691" y="18195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6" name="5-Point Star 120"/>
          <p:cNvSpPr/>
          <p:nvPr/>
        </p:nvSpPr>
        <p:spPr>
          <a:xfrm>
            <a:off x="4035743" y="18201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7" name="5-Point Star 121"/>
          <p:cNvSpPr/>
          <p:nvPr/>
        </p:nvSpPr>
        <p:spPr>
          <a:xfrm>
            <a:off x="3648145" y="18195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6" name="5-Point Star 122"/>
          <p:cNvSpPr/>
          <p:nvPr/>
        </p:nvSpPr>
        <p:spPr>
          <a:xfrm>
            <a:off x="3260547" y="182068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7" name="5-Point Star 123"/>
          <p:cNvSpPr/>
          <p:nvPr/>
        </p:nvSpPr>
        <p:spPr>
          <a:xfrm>
            <a:off x="2872949" y="18201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8" name="5-Point Star 124"/>
          <p:cNvSpPr/>
          <p:nvPr/>
        </p:nvSpPr>
        <p:spPr>
          <a:xfrm>
            <a:off x="2483768" y="18201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4" name="5-Point Star 125"/>
          <p:cNvSpPr/>
          <p:nvPr/>
        </p:nvSpPr>
        <p:spPr>
          <a:xfrm>
            <a:off x="6399431" y="21884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5" name="5-Point Star 126"/>
          <p:cNvSpPr/>
          <p:nvPr/>
        </p:nvSpPr>
        <p:spPr>
          <a:xfrm>
            <a:off x="6005483" y="21878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6" name="5-Point Star 127"/>
          <p:cNvSpPr/>
          <p:nvPr/>
        </p:nvSpPr>
        <p:spPr>
          <a:xfrm>
            <a:off x="5611535" y="21884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7" name="5-Point Star 128"/>
          <p:cNvSpPr/>
          <p:nvPr/>
        </p:nvSpPr>
        <p:spPr>
          <a:xfrm>
            <a:off x="5217587" y="21878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8" name="5-Point Star 129"/>
          <p:cNvSpPr/>
          <p:nvPr/>
        </p:nvSpPr>
        <p:spPr>
          <a:xfrm>
            <a:off x="4823639" y="21884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9" name="5-Point Star 130"/>
          <p:cNvSpPr/>
          <p:nvPr/>
        </p:nvSpPr>
        <p:spPr>
          <a:xfrm>
            <a:off x="4429691" y="21878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0" name="5-Point Star 131"/>
          <p:cNvSpPr/>
          <p:nvPr/>
        </p:nvSpPr>
        <p:spPr>
          <a:xfrm>
            <a:off x="4035743" y="21884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1" name="5-Point Star 132"/>
          <p:cNvSpPr/>
          <p:nvPr/>
        </p:nvSpPr>
        <p:spPr>
          <a:xfrm>
            <a:off x="3648145" y="21878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2" name="5-Point Star 133"/>
          <p:cNvSpPr/>
          <p:nvPr/>
        </p:nvSpPr>
        <p:spPr>
          <a:xfrm>
            <a:off x="3260547" y="218898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3" name="5-Point Star 134"/>
          <p:cNvSpPr/>
          <p:nvPr/>
        </p:nvSpPr>
        <p:spPr>
          <a:xfrm>
            <a:off x="2872949" y="21884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4" name="5-Point Star 135"/>
          <p:cNvSpPr/>
          <p:nvPr/>
        </p:nvSpPr>
        <p:spPr>
          <a:xfrm>
            <a:off x="2483768" y="21884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5" name="5-Point Star 114"/>
          <p:cNvSpPr/>
          <p:nvPr/>
        </p:nvSpPr>
        <p:spPr>
          <a:xfrm>
            <a:off x="6408057" y="25660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6" name="5-Point Star 115"/>
          <p:cNvSpPr/>
          <p:nvPr/>
        </p:nvSpPr>
        <p:spPr>
          <a:xfrm>
            <a:off x="6014109" y="25655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7" name="5-Point Star 116"/>
          <p:cNvSpPr/>
          <p:nvPr/>
        </p:nvSpPr>
        <p:spPr>
          <a:xfrm>
            <a:off x="5620161" y="25660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8" name="5-Point Star 117"/>
          <p:cNvSpPr/>
          <p:nvPr/>
        </p:nvSpPr>
        <p:spPr>
          <a:xfrm>
            <a:off x="5226213" y="25655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9" name="5-Point Star 118"/>
          <p:cNvSpPr/>
          <p:nvPr/>
        </p:nvSpPr>
        <p:spPr>
          <a:xfrm>
            <a:off x="4832265" y="25660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0" name="5-Point Star 119"/>
          <p:cNvSpPr/>
          <p:nvPr/>
        </p:nvSpPr>
        <p:spPr>
          <a:xfrm>
            <a:off x="4438317" y="25655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1" name="5-Point Star 120"/>
          <p:cNvSpPr/>
          <p:nvPr/>
        </p:nvSpPr>
        <p:spPr>
          <a:xfrm>
            <a:off x="4044369" y="25660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2" name="5-Point Star 121"/>
          <p:cNvSpPr/>
          <p:nvPr/>
        </p:nvSpPr>
        <p:spPr>
          <a:xfrm>
            <a:off x="3656771" y="25655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3" name="5-Point Star 122"/>
          <p:cNvSpPr/>
          <p:nvPr/>
        </p:nvSpPr>
        <p:spPr>
          <a:xfrm>
            <a:off x="3269173" y="256664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4" name="5-Point Star 123"/>
          <p:cNvSpPr/>
          <p:nvPr/>
        </p:nvSpPr>
        <p:spPr>
          <a:xfrm>
            <a:off x="2881575" y="25660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5" name="5-Point Star 124"/>
          <p:cNvSpPr/>
          <p:nvPr/>
        </p:nvSpPr>
        <p:spPr>
          <a:xfrm>
            <a:off x="2492394" y="25660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6" name="5-Point Star 125"/>
          <p:cNvSpPr/>
          <p:nvPr/>
        </p:nvSpPr>
        <p:spPr>
          <a:xfrm>
            <a:off x="6408057" y="29343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7" name="5-Point Star 126"/>
          <p:cNvSpPr/>
          <p:nvPr/>
        </p:nvSpPr>
        <p:spPr>
          <a:xfrm>
            <a:off x="6014109" y="29338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8" name="5-Point Star 127"/>
          <p:cNvSpPr/>
          <p:nvPr/>
        </p:nvSpPr>
        <p:spPr>
          <a:xfrm>
            <a:off x="5620161" y="29343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9" name="5-Point Star 128"/>
          <p:cNvSpPr/>
          <p:nvPr/>
        </p:nvSpPr>
        <p:spPr>
          <a:xfrm>
            <a:off x="5226213" y="29338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0" name="5-Point Star 129"/>
          <p:cNvSpPr/>
          <p:nvPr/>
        </p:nvSpPr>
        <p:spPr>
          <a:xfrm>
            <a:off x="4832265" y="29343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1" name="5-Point Star 130"/>
          <p:cNvSpPr/>
          <p:nvPr/>
        </p:nvSpPr>
        <p:spPr>
          <a:xfrm>
            <a:off x="4438317" y="29338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2" name="5-Point Star 131"/>
          <p:cNvSpPr/>
          <p:nvPr/>
        </p:nvSpPr>
        <p:spPr>
          <a:xfrm>
            <a:off x="4044369" y="29343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3" name="5-Point Star 132"/>
          <p:cNvSpPr/>
          <p:nvPr/>
        </p:nvSpPr>
        <p:spPr>
          <a:xfrm>
            <a:off x="3656771" y="29338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4" name="5-Point Star 133"/>
          <p:cNvSpPr/>
          <p:nvPr/>
        </p:nvSpPr>
        <p:spPr>
          <a:xfrm>
            <a:off x="3269173" y="293494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5" name="5-Point Star 134"/>
          <p:cNvSpPr/>
          <p:nvPr/>
        </p:nvSpPr>
        <p:spPr>
          <a:xfrm>
            <a:off x="2881575" y="29343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6" name="5-Point Star 135"/>
          <p:cNvSpPr/>
          <p:nvPr/>
        </p:nvSpPr>
        <p:spPr>
          <a:xfrm>
            <a:off x="2492394" y="29343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7" name="5-Point Star 114"/>
          <p:cNvSpPr/>
          <p:nvPr/>
        </p:nvSpPr>
        <p:spPr>
          <a:xfrm>
            <a:off x="6408057" y="33229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8" name="5-Point Star 115"/>
          <p:cNvSpPr/>
          <p:nvPr/>
        </p:nvSpPr>
        <p:spPr>
          <a:xfrm>
            <a:off x="6014109" y="33223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9" name="5-Point Star 116"/>
          <p:cNvSpPr/>
          <p:nvPr/>
        </p:nvSpPr>
        <p:spPr>
          <a:xfrm>
            <a:off x="5620161" y="33229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0" name="5-Point Star 117"/>
          <p:cNvSpPr/>
          <p:nvPr/>
        </p:nvSpPr>
        <p:spPr>
          <a:xfrm>
            <a:off x="5226213" y="33223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1" name="5-Point Star 118"/>
          <p:cNvSpPr/>
          <p:nvPr/>
        </p:nvSpPr>
        <p:spPr>
          <a:xfrm>
            <a:off x="4832265" y="33229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2" name="5-Point Star 119"/>
          <p:cNvSpPr/>
          <p:nvPr/>
        </p:nvSpPr>
        <p:spPr>
          <a:xfrm>
            <a:off x="4438317" y="33223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3" name="5-Point Star 120"/>
          <p:cNvSpPr/>
          <p:nvPr/>
        </p:nvSpPr>
        <p:spPr>
          <a:xfrm>
            <a:off x="4044369" y="33229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4" name="5-Point Star 121"/>
          <p:cNvSpPr/>
          <p:nvPr/>
        </p:nvSpPr>
        <p:spPr>
          <a:xfrm>
            <a:off x="3656771" y="33223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8" name="5-Point Star 125"/>
          <p:cNvSpPr/>
          <p:nvPr/>
        </p:nvSpPr>
        <p:spPr>
          <a:xfrm>
            <a:off x="6408057" y="36912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9" name="5-Point Star 126"/>
          <p:cNvSpPr/>
          <p:nvPr/>
        </p:nvSpPr>
        <p:spPr>
          <a:xfrm>
            <a:off x="6014109" y="36906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0" name="5-Point Star 127"/>
          <p:cNvSpPr/>
          <p:nvPr/>
        </p:nvSpPr>
        <p:spPr>
          <a:xfrm>
            <a:off x="5620161" y="36912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1" name="5-Point Star 128"/>
          <p:cNvSpPr/>
          <p:nvPr/>
        </p:nvSpPr>
        <p:spPr>
          <a:xfrm>
            <a:off x="5226213" y="36906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2" name="5-Point Star 129"/>
          <p:cNvSpPr/>
          <p:nvPr/>
        </p:nvSpPr>
        <p:spPr>
          <a:xfrm>
            <a:off x="4832265" y="36912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3" name="5-Point Star 130"/>
          <p:cNvSpPr/>
          <p:nvPr/>
        </p:nvSpPr>
        <p:spPr>
          <a:xfrm>
            <a:off x="4438317" y="36906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4" name="5-Point Star 131"/>
          <p:cNvSpPr/>
          <p:nvPr/>
        </p:nvSpPr>
        <p:spPr>
          <a:xfrm>
            <a:off x="4044369" y="36912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5" name="5-Point Star 132"/>
          <p:cNvSpPr/>
          <p:nvPr/>
        </p:nvSpPr>
        <p:spPr>
          <a:xfrm>
            <a:off x="3656771" y="36906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6" name="5-Point Star 133"/>
          <p:cNvSpPr/>
          <p:nvPr/>
        </p:nvSpPr>
        <p:spPr>
          <a:xfrm>
            <a:off x="3269173" y="369177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7" name="5-Point Star 134"/>
          <p:cNvSpPr/>
          <p:nvPr/>
        </p:nvSpPr>
        <p:spPr>
          <a:xfrm>
            <a:off x="2881575" y="36912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8" name="5-Point Star 135"/>
          <p:cNvSpPr/>
          <p:nvPr/>
        </p:nvSpPr>
        <p:spPr>
          <a:xfrm>
            <a:off x="2492394" y="36912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9" name="5-Point Star 114"/>
          <p:cNvSpPr/>
          <p:nvPr/>
        </p:nvSpPr>
        <p:spPr>
          <a:xfrm>
            <a:off x="6408057" y="40437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0" name="5-Point Star 115"/>
          <p:cNvSpPr/>
          <p:nvPr/>
        </p:nvSpPr>
        <p:spPr>
          <a:xfrm>
            <a:off x="6014109" y="40431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1" name="5-Point Star 116"/>
          <p:cNvSpPr/>
          <p:nvPr/>
        </p:nvSpPr>
        <p:spPr>
          <a:xfrm>
            <a:off x="5620161" y="40437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2" name="5-Point Star 117"/>
          <p:cNvSpPr/>
          <p:nvPr/>
        </p:nvSpPr>
        <p:spPr>
          <a:xfrm>
            <a:off x="5226213" y="40431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3" name="5-Point Star 118"/>
          <p:cNvSpPr/>
          <p:nvPr/>
        </p:nvSpPr>
        <p:spPr>
          <a:xfrm>
            <a:off x="4832265" y="40437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4" name="5-Point Star 119"/>
          <p:cNvSpPr/>
          <p:nvPr/>
        </p:nvSpPr>
        <p:spPr>
          <a:xfrm>
            <a:off x="4438317" y="40431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5" name="5-Point Star 120"/>
          <p:cNvSpPr/>
          <p:nvPr/>
        </p:nvSpPr>
        <p:spPr>
          <a:xfrm>
            <a:off x="4044369" y="40437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6" name="5-Point Star 121"/>
          <p:cNvSpPr/>
          <p:nvPr/>
        </p:nvSpPr>
        <p:spPr>
          <a:xfrm>
            <a:off x="3656771" y="40431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7" name="5-Point Star 122"/>
          <p:cNvSpPr/>
          <p:nvPr/>
        </p:nvSpPr>
        <p:spPr>
          <a:xfrm>
            <a:off x="3269173" y="404431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8" name="5-Point Star 123"/>
          <p:cNvSpPr/>
          <p:nvPr/>
        </p:nvSpPr>
        <p:spPr>
          <a:xfrm>
            <a:off x="2881575" y="40437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9" name="5-Point Star 124"/>
          <p:cNvSpPr/>
          <p:nvPr/>
        </p:nvSpPr>
        <p:spPr>
          <a:xfrm>
            <a:off x="2492394" y="40437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0" name="5-Point Star 125"/>
          <p:cNvSpPr/>
          <p:nvPr/>
        </p:nvSpPr>
        <p:spPr>
          <a:xfrm>
            <a:off x="6408057" y="44120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1" name="5-Point Star 126"/>
          <p:cNvSpPr/>
          <p:nvPr/>
        </p:nvSpPr>
        <p:spPr>
          <a:xfrm>
            <a:off x="6014109" y="44114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2" name="5-Point Star 127"/>
          <p:cNvSpPr/>
          <p:nvPr/>
        </p:nvSpPr>
        <p:spPr>
          <a:xfrm>
            <a:off x="5620161" y="44120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3" name="5-Point Star 128"/>
          <p:cNvSpPr/>
          <p:nvPr/>
        </p:nvSpPr>
        <p:spPr>
          <a:xfrm>
            <a:off x="5226213" y="44114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4" name="5-Point Star 129"/>
          <p:cNvSpPr/>
          <p:nvPr/>
        </p:nvSpPr>
        <p:spPr>
          <a:xfrm>
            <a:off x="4832265" y="44120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5" name="5-Point Star 130"/>
          <p:cNvSpPr/>
          <p:nvPr/>
        </p:nvSpPr>
        <p:spPr>
          <a:xfrm>
            <a:off x="4438317" y="44114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6" name="5-Point Star 131"/>
          <p:cNvSpPr/>
          <p:nvPr/>
        </p:nvSpPr>
        <p:spPr>
          <a:xfrm>
            <a:off x="4044369" y="44120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7" name="5-Point Star 132"/>
          <p:cNvSpPr/>
          <p:nvPr/>
        </p:nvSpPr>
        <p:spPr>
          <a:xfrm>
            <a:off x="3656771" y="44114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8" name="5-Point Star 133"/>
          <p:cNvSpPr/>
          <p:nvPr/>
        </p:nvSpPr>
        <p:spPr>
          <a:xfrm>
            <a:off x="3269173" y="441261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9" name="5-Point Star 134"/>
          <p:cNvSpPr/>
          <p:nvPr/>
        </p:nvSpPr>
        <p:spPr>
          <a:xfrm>
            <a:off x="2881575" y="44120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0" name="5-Point Star 135"/>
          <p:cNvSpPr/>
          <p:nvPr/>
        </p:nvSpPr>
        <p:spPr>
          <a:xfrm>
            <a:off x="2492394" y="44120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1" name="5-Point Star 125"/>
          <p:cNvSpPr/>
          <p:nvPr/>
        </p:nvSpPr>
        <p:spPr>
          <a:xfrm>
            <a:off x="6399431" y="47915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2" name="5-Point Star 126"/>
          <p:cNvSpPr/>
          <p:nvPr/>
        </p:nvSpPr>
        <p:spPr>
          <a:xfrm>
            <a:off x="6005483" y="47910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3" name="5-Point Star 127"/>
          <p:cNvSpPr/>
          <p:nvPr/>
        </p:nvSpPr>
        <p:spPr>
          <a:xfrm>
            <a:off x="5611535" y="47915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4" name="5-Point Star 128"/>
          <p:cNvSpPr/>
          <p:nvPr/>
        </p:nvSpPr>
        <p:spPr>
          <a:xfrm>
            <a:off x="5217587" y="47910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5" name="5-Point Star 129"/>
          <p:cNvSpPr/>
          <p:nvPr/>
        </p:nvSpPr>
        <p:spPr>
          <a:xfrm>
            <a:off x="4823639" y="47915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6" name="5-Point Star 130"/>
          <p:cNvSpPr/>
          <p:nvPr/>
        </p:nvSpPr>
        <p:spPr>
          <a:xfrm>
            <a:off x="4429691" y="47910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7" name="5-Point Star 131"/>
          <p:cNvSpPr/>
          <p:nvPr/>
        </p:nvSpPr>
        <p:spPr>
          <a:xfrm>
            <a:off x="4035743" y="47915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8" name="5-Point Star 132"/>
          <p:cNvSpPr/>
          <p:nvPr/>
        </p:nvSpPr>
        <p:spPr>
          <a:xfrm>
            <a:off x="3648145" y="47910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9" name="5-Point Star 133"/>
          <p:cNvSpPr/>
          <p:nvPr/>
        </p:nvSpPr>
        <p:spPr>
          <a:xfrm>
            <a:off x="3260547" y="479214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0" name="5-Point Star 134"/>
          <p:cNvSpPr/>
          <p:nvPr/>
        </p:nvSpPr>
        <p:spPr>
          <a:xfrm>
            <a:off x="2872949" y="47915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1" name="5-Point Star 135"/>
          <p:cNvSpPr/>
          <p:nvPr/>
        </p:nvSpPr>
        <p:spPr>
          <a:xfrm>
            <a:off x="2483768" y="47915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2" name="5-Point Star 125"/>
          <p:cNvSpPr/>
          <p:nvPr/>
        </p:nvSpPr>
        <p:spPr>
          <a:xfrm>
            <a:off x="6397724" y="590676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3" name="5-Point Star 126"/>
          <p:cNvSpPr/>
          <p:nvPr/>
        </p:nvSpPr>
        <p:spPr>
          <a:xfrm>
            <a:off x="6003776" y="590620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4" name="5-Point Star 127"/>
          <p:cNvSpPr/>
          <p:nvPr/>
        </p:nvSpPr>
        <p:spPr>
          <a:xfrm>
            <a:off x="5609828" y="590676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5" name="5-Point Star 128"/>
          <p:cNvSpPr/>
          <p:nvPr/>
        </p:nvSpPr>
        <p:spPr>
          <a:xfrm>
            <a:off x="5215880" y="590620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6" name="5-Point Star 129"/>
          <p:cNvSpPr/>
          <p:nvPr/>
        </p:nvSpPr>
        <p:spPr>
          <a:xfrm>
            <a:off x="4821932" y="590676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7" name="5-Point Star 130"/>
          <p:cNvSpPr/>
          <p:nvPr/>
        </p:nvSpPr>
        <p:spPr>
          <a:xfrm>
            <a:off x="4427984" y="590620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16419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14729"/>
              </p:ext>
            </p:extLst>
          </p:nvPr>
        </p:nvGraphicFramePr>
        <p:xfrm>
          <a:off x="2292424" y="1556792"/>
          <a:ext cx="6096000" cy="4450080"/>
        </p:xfrm>
        <a:graphic>
          <a:graphicData uri="http://schemas.openxmlformats.org/drawingml/2006/table">
            <a:tbl>
              <a:tblPr rtl="1" firstRow="1" bandRow="1">
                <a:tableStyleId>{8799B23B-EC83-4686-B30A-512413B5E67A}</a:tableStyleId>
              </a:tblPr>
              <a:tblGrid>
                <a:gridCol w="1369604"/>
                <a:gridCol w="472639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السورة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عدد الآيات</a:t>
                      </a:r>
                      <a:endParaRPr lang="ar-KW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الجن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المزمل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rowSpan="6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المدثر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8" name="TextBox 98"/>
          <p:cNvSpPr txBox="1"/>
          <p:nvPr/>
        </p:nvSpPr>
        <p:spPr>
          <a:xfrm>
            <a:off x="3232989" y="689784"/>
            <a:ext cx="466009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cs typeface="AdvertisingBold" pitchFamily="2" charset="-78"/>
              </a:rPr>
              <a:t>جدول حفظ (                  )</a:t>
            </a:r>
            <a:endParaRPr lang="ar-KW" sz="3200" dirty="0">
              <a:cs typeface="AdvertisingBold" pitchFamily="2" charset="-78"/>
            </a:endParaRPr>
          </a:p>
        </p:txBody>
      </p:sp>
      <p:pic>
        <p:nvPicPr>
          <p:cNvPr id="99" name="صورة 9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0132"/>
            <a:ext cx="2312342" cy="1984608"/>
          </a:xfrm>
          <a:prstGeom prst="rect">
            <a:avLst/>
          </a:prstGeom>
        </p:spPr>
      </p:pic>
      <p:sp>
        <p:nvSpPr>
          <p:cNvPr id="100" name="مربع نص 99"/>
          <p:cNvSpPr txBox="1"/>
          <p:nvPr/>
        </p:nvSpPr>
        <p:spPr>
          <a:xfrm>
            <a:off x="87167" y="2068918"/>
            <a:ext cx="23245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acen Beirut Light" pitchFamily="2" charset="-78"/>
                <a:cs typeface="Hacen Beirut Light" pitchFamily="2" charset="-78"/>
              </a:rPr>
              <a:t>#الحافظ_الله</a:t>
            </a:r>
          </a:p>
        </p:txBody>
      </p:sp>
      <p:pic>
        <p:nvPicPr>
          <p:cNvPr id="101" name="صورة 10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8458"/>
            <a:ext cx="2018406" cy="3542824"/>
          </a:xfrm>
          <a:prstGeom prst="rect">
            <a:avLst/>
          </a:prstGeom>
        </p:spPr>
      </p:pic>
      <p:sp>
        <p:nvSpPr>
          <p:cNvPr id="102" name="5-Point Star 114"/>
          <p:cNvSpPr/>
          <p:nvPr/>
        </p:nvSpPr>
        <p:spPr>
          <a:xfrm>
            <a:off x="6433935" y="23319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3" name="5-Point Star 115"/>
          <p:cNvSpPr/>
          <p:nvPr/>
        </p:nvSpPr>
        <p:spPr>
          <a:xfrm>
            <a:off x="6039987" y="233143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4" name="5-Point Star 116"/>
          <p:cNvSpPr/>
          <p:nvPr/>
        </p:nvSpPr>
        <p:spPr>
          <a:xfrm>
            <a:off x="5646039" y="23319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5" name="5-Point Star 117"/>
          <p:cNvSpPr/>
          <p:nvPr/>
        </p:nvSpPr>
        <p:spPr>
          <a:xfrm>
            <a:off x="5252091" y="233143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6" name="5-Point Star 118"/>
          <p:cNvSpPr/>
          <p:nvPr/>
        </p:nvSpPr>
        <p:spPr>
          <a:xfrm>
            <a:off x="4858143" y="23319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7" name="5-Point Star 119"/>
          <p:cNvSpPr/>
          <p:nvPr/>
        </p:nvSpPr>
        <p:spPr>
          <a:xfrm>
            <a:off x="4464195" y="233143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8" name="5-Point Star 120"/>
          <p:cNvSpPr/>
          <p:nvPr/>
        </p:nvSpPr>
        <p:spPr>
          <a:xfrm>
            <a:off x="4070247" y="23319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9" name="5-Point Star 121"/>
          <p:cNvSpPr/>
          <p:nvPr/>
        </p:nvSpPr>
        <p:spPr>
          <a:xfrm>
            <a:off x="3682649" y="233143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0" name="5-Point Star 122"/>
          <p:cNvSpPr/>
          <p:nvPr/>
        </p:nvSpPr>
        <p:spPr>
          <a:xfrm>
            <a:off x="3295051" y="233255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1" name="5-Point Star 123"/>
          <p:cNvSpPr/>
          <p:nvPr/>
        </p:nvSpPr>
        <p:spPr>
          <a:xfrm>
            <a:off x="2907453" y="23319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2" name="5-Point Star 124"/>
          <p:cNvSpPr/>
          <p:nvPr/>
        </p:nvSpPr>
        <p:spPr>
          <a:xfrm>
            <a:off x="2518272" y="23319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3" name="5-Point Star 125"/>
          <p:cNvSpPr/>
          <p:nvPr/>
        </p:nvSpPr>
        <p:spPr>
          <a:xfrm>
            <a:off x="6433935" y="27002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4" name="5-Point Star 126"/>
          <p:cNvSpPr/>
          <p:nvPr/>
        </p:nvSpPr>
        <p:spPr>
          <a:xfrm>
            <a:off x="6039987" y="269973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5" name="5-Point Star 127"/>
          <p:cNvSpPr/>
          <p:nvPr/>
        </p:nvSpPr>
        <p:spPr>
          <a:xfrm>
            <a:off x="5646039" y="27002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6" name="5-Point Star 128"/>
          <p:cNvSpPr/>
          <p:nvPr/>
        </p:nvSpPr>
        <p:spPr>
          <a:xfrm>
            <a:off x="5252091" y="269973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7" name="5-Point Star 129"/>
          <p:cNvSpPr/>
          <p:nvPr/>
        </p:nvSpPr>
        <p:spPr>
          <a:xfrm>
            <a:off x="4858143" y="27002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8" name="5-Point Star 130"/>
          <p:cNvSpPr/>
          <p:nvPr/>
        </p:nvSpPr>
        <p:spPr>
          <a:xfrm>
            <a:off x="4464195" y="269973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6" name="5-Point Star 114"/>
          <p:cNvSpPr/>
          <p:nvPr/>
        </p:nvSpPr>
        <p:spPr>
          <a:xfrm>
            <a:off x="6432269" y="196067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7" name="5-Point Star 115"/>
          <p:cNvSpPr/>
          <p:nvPr/>
        </p:nvSpPr>
        <p:spPr>
          <a:xfrm>
            <a:off x="6038321" y="19601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8" name="5-Point Star 116"/>
          <p:cNvSpPr/>
          <p:nvPr/>
        </p:nvSpPr>
        <p:spPr>
          <a:xfrm>
            <a:off x="5644373" y="196067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9" name="5-Point Star 117"/>
          <p:cNvSpPr/>
          <p:nvPr/>
        </p:nvSpPr>
        <p:spPr>
          <a:xfrm>
            <a:off x="5250425" y="19601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0" name="5-Point Star 118"/>
          <p:cNvSpPr/>
          <p:nvPr/>
        </p:nvSpPr>
        <p:spPr>
          <a:xfrm>
            <a:off x="4856477" y="196067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1" name="5-Point Star 119"/>
          <p:cNvSpPr/>
          <p:nvPr/>
        </p:nvSpPr>
        <p:spPr>
          <a:xfrm>
            <a:off x="4462529" y="19601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2" name="5-Point Star 120"/>
          <p:cNvSpPr/>
          <p:nvPr/>
        </p:nvSpPr>
        <p:spPr>
          <a:xfrm>
            <a:off x="4068581" y="196067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3" name="5-Point Star 121"/>
          <p:cNvSpPr/>
          <p:nvPr/>
        </p:nvSpPr>
        <p:spPr>
          <a:xfrm>
            <a:off x="3680983" y="19601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4" name="5-Point Star 122"/>
          <p:cNvSpPr/>
          <p:nvPr/>
        </p:nvSpPr>
        <p:spPr>
          <a:xfrm>
            <a:off x="3293385" y="196123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5" name="5-Point Star 123"/>
          <p:cNvSpPr/>
          <p:nvPr/>
        </p:nvSpPr>
        <p:spPr>
          <a:xfrm>
            <a:off x="2905787" y="196067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6" name="5-Point Star 124"/>
          <p:cNvSpPr/>
          <p:nvPr/>
        </p:nvSpPr>
        <p:spPr>
          <a:xfrm>
            <a:off x="2516606" y="196067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8" name="5-Point Star 114"/>
          <p:cNvSpPr/>
          <p:nvPr/>
        </p:nvSpPr>
        <p:spPr>
          <a:xfrm>
            <a:off x="6399431" y="456143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9" name="5-Point Star 115"/>
          <p:cNvSpPr/>
          <p:nvPr/>
        </p:nvSpPr>
        <p:spPr>
          <a:xfrm>
            <a:off x="6005483" y="456087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0" name="5-Point Star 116"/>
          <p:cNvSpPr/>
          <p:nvPr/>
        </p:nvSpPr>
        <p:spPr>
          <a:xfrm>
            <a:off x="5611535" y="456143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1" name="5-Point Star 117"/>
          <p:cNvSpPr/>
          <p:nvPr/>
        </p:nvSpPr>
        <p:spPr>
          <a:xfrm>
            <a:off x="5217587" y="456087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2" name="5-Point Star 118"/>
          <p:cNvSpPr/>
          <p:nvPr/>
        </p:nvSpPr>
        <p:spPr>
          <a:xfrm>
            <a:off x="4823639" y="456143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3" name="5-Point Star 119"/>
          <p:cNvSpPr/>
          <p:nvPr/>
        </p:nvSpPr>
        <p:spPr>
          <a:xfrm>
            <a:off x="4429691" y="456087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4" name="5-Point Star 120"/>
          <p:cNvSpPr/>
          <p:nvPr/>
        </p:nvSpPr>
        <p:spPr>
          <a:xfrm>
            <a:off x="4035743" y="456143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5" name="5-Point Star 121"/>
          <p:cNvSpPr/>
          <p:nvPr/>
        </p:nvSpPr>
        <p:spPr>
          <a:xfrm>
            <a:off x="3648145" y="456087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6" name="5-Point Star 122"/>
          <p:cNvSpPr/>
          <p:nvPr/>
        </p:nvSpPr>
        <p:spPr>
          <a:xfrm>
            <a:off x="3260547" y="456200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7" name="5-Point Star 123"/>
          <p:cNvSpPr/>
          <p:nvPr/>
        </p:nvSpPr>
        <p:spPr>
          <a:xfrm>
            <a:off x="2872949" y="456143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8" name="5-Point Star 124"/>
          <p:cNvSpPr/>
          <p:nvPr/>
        </p:nvSpPr>
        <p:spPr>
          <a:xfrm>
            <a:off x="2483768" y="456143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7" name="5-Point Star 114"/>
          <p:cNvSpPr/>
          <p:nvPr/>
        </p:nvSpPr>
        <p:spPr>
          <a:xfrm>
            <a:off x="6435582" y="345809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8" name="5-Point Star 115"/>
          <p:cNvSpPr/>
          <p:nvPr/>
        </p:nvSpPr>
        <p:spPr>
          <a:xfrm>
            <a:off x="6041634" y="345753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9" name="5-Point Star 116"/>
          <p:cNvSpPr/>
          <p:nvPr/>
        </p:nvSpPr>
        <p:spPr>
          <a:xfrm>
            <a:off x="5647686" y="345809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0" name="5-Point Star 117"/>
          <p:cNvSpPr/>
          <p:nvPr/>
        </p:nvSpPr>
        <p:spPr>
          <a:xfrm>
            <a:off x="5253738" y="345753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1" name="5-Point Star 118"/>
          <p:cNvSpPr/>
          <p:nvPr/>
        </p:nvSpPr>
        <p:spPr>
          <a:xfrm>
            <a:off x="4859790" y="345809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2" name="5-Point Star 119"/>
          <p:cNvSpPr/>
          <p:nvPr/>
        </p:nvSpPr>
        <p:spPr>
          <a:xfrm>
            <a:off x="4465842" y="345753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3" name="5-Point Star 120"/>
          <p:cNvSpPr/>
          <p:nvPr/>
        </p:nvSpPr>
        <p:spPr>
          <a:xfrm>
            <a:off x="4071894" y="345809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4" name="5-Point Star 121"/>
          <p:cNvSpPr/>
          <p:nvPr/>
        </p:nvSpPr>
        <p:spPr>
          <a:xfrm>
            <a:off x="3684296" y="345753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5" name="5-Point Star 122"/>
          <p:cNvSpPr/>
          <p:nvPr/>
        </p:nvSpPr>
        <p:spPr>
          <a:xfrm>
            <a:off x="3296698" y="34586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7" name="5-Point Star 114"/>
          <p:cNvSpPr/>
          <p:nvPr/>
        </p:nvSpPr>
        <p:spPr>
          <a:xfrm>
            <a:off x="6433916" y="308677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3" name="5-Point Star 115"/>
          <p:cNvSpPr/>
          <p:nvPr/>
        </p:nvSpPr>
        <p:spPr>
          <a:xfrm>
            <a:off x="6039968" y="308621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4" name="5-Point Star 116"/>
          <p:cNvSpPr/>
          <p:nvPr/>
        </p:nvSpPr>
        <p:spPr>
          <a:xfrm>
            <a:off x="5646020" y="308677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5" name="5-Point Star 117"/>
          <p:cNvSpPr/>
          <p:nvPr/>
        </p:nvSpPr>
        <p:spPr>
          <a:xfrm>
            <a:off x="5252072" y="308621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6" name="5-Point Star 118"/>
          <p:cNvSpPr/>
          <p:nvPr/>
        </p:nvSpPr>
        <p:spPr>
          <a:xfrm>
            <a:off x="4858124" y="308677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7" name="5-Point Star 119"/>
          <p:cNvSpPr/>
          <p:nvPr/>
        </p:nvSpPr>
        <p:spPr>
          <a:xfrm>
            <a:off x="4464176" y="308621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8" name="5-Point Star 120"/>
          <p:cNvSpPr/>
          <p:nvPr/>
        </p:nvSpPr>
        <p:spPr>
          <a:xfrm>
            <a:off x="4070228" y="308677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9" name="5-Point Star 121"/>
          <p:cNvSpPr/>
          <p:nvPr/>
        </p:nvSpPr>
        <p:spPr>
          <a:xfrm>
            <a:off x="3682630" y="308621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0" name="5-Point Star 122"/>
          <p:cNvSpPr/>
          <p:nvPr/>
        </p:nvSpPr>
        <p:spPr>
          <a:xfrm>
            <a:off x="3295032" y="308733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1" name="5-Point Star 123"/>
          <p:cNvSpPr/>
          <p:nvPr/>
        </p:nvSpPr>
        <p:spPr>
          <a:xfrm>
            <a:off x="2907434" y="308677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2" name="5-Point Star 124"/>
          <p:cNvSpPr/>
          <p:nvPr/>
        </p:nvSpPr>
        <p:spPr>
          <a:xfrm>
            <a:off x="2518253" y="308677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3" name="5-Point Star 114"/>
          <p:cNvSpPr/>
          <p:nvPr/>
        </p:nvSpPr>
        <p:spPr>
          <a:xfrm>
            <a:off x="6399431" y="38154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4" name="5-Point Star 115"/>
          <p:cNvSpPr/>
          <p:nvPr/>
        </p:nvSpPr>
        <p:spPr>
          <a:xfrm>
            <a:off x="6005483" y="38149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5" name="5-Point Star 116"/>
          <p:cNvSpPr/>
          <p:nvPr/>
        </p:nvSpPr>
        <p:spPr>
          <a:xfrm>
            <a:off x="5611535" y="38154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6" name="5-Point Star 117"/>
          <p:cNvSpPr/>
          <p:nvPr/>
        </p:nvSpPr>
        <p:spPr>
          <a:xfrm>
            <a:off x="5217587" y="38149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7" name="5-Point Star 118"/>
          <p:cNvSpPr/>
          <p:nvPr/>
        </p:nvSpPr>
        <p:spPr>
          <a:xfrm>
            <a:off x="4823639" y="38154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8" name="5-Point Star 119"/>
          <p:cNvSpPr/>
          <p:nvPr/>
        </p:nvSpPr>
        <p:spPr>
          <a:xfrm>
            <a:off x="4429691" y="38149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9" name="5-Point Star 120"/>
          <p:cNvSpPr/>
          <p:nvPr/>
        </p:nvSpPr>
        <p:spPr>
          <a:xfrm>
            <a:off x="4035743" y="38154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0" name="5-Point Star 121"/>
          <p:cNvSpPr/>
          <p:nvPr/>
        </p:nvSpPr>
        <p:spPr>
          <a:xfrm>
            <a:off x="3648145" y="38149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1" name="5-Point Star 122"/>
          <p:cNvSpPr/>
          <p:nvPr/>
        </p:nvSpPr>
        <p:spPr>
          <a:xfrm>
            <a:off x="3260547" y="38160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2" name="5-Point Star 123"/>
          <p:cNvSpPr/>
          <p:nvPr/>
        </p:nvSpPr>
        <p:spPr>
          <a:xfrm>
            <a:off x="2872949" y="38154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3" name="5-Point Star 124"/>
          <p:cNvSpPr/>
          <p:nvPr/>
        </p:nvSpPr>
        <p:spPr>
          <a:xfrm>
            <a:off x="2483768" y="38154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4" name="5-Point Star 125"/>
          <p:cNvSpPr/>
          <p:nvPr/>
        </p:nvSpPr>
        <p:spPr>
          <a:xfrm>
            <a:off x="6399431" y="41837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5" name="5-Point Star 126"/>
          <p:cNvSpPr/>
          <p:nvPr/>
        </p:nvSpPr>
        <p:spPr>
          <a:xfrm>
            <a:off x="6005483" y="41832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6" name="5-Point Star 127"/>
          <p:cNvSpPr/>
          <p:nvPr/>
        </p:nvSpPr>
        <p:spPr>
          <a:xfrm>
            <a:off x="5611535" y="41837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7" name="5-Point Star 128"/>
          <p:cNvSpPr/>
          <p:nvPr/>
        </p:nvSpPr>
        <p:spPr>
          <a:xfrm>
            <a:off x="5217587" y="41832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8" name="5-Point Star 129"/>
          <p:cNvSpPr/>
          <p:nvPr/>
        </p:nvSpPr>
        <p:spPr>
          <a:xfrm>
            <a:off x="4823639" y="41837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9" name="5-Point Star 130"/>
          <p:cNvSpPr/>
          <p:nvPr/>
        </p:nvSpPr>
        <p:spPr>
          <a:xfrm>
            <a:off x="4429691" y="41832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0" name="5-Point Star 131"/>
          <p:cNvSpPr/>
          <p:nvPr/>
        </p:nvSpPr>
        <p:spPr>
          <a:xfrm>
            <a:off x="4035743" y="41837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1" name="5-Point Star 132"/>
          <p:cNvSpPr/>
          <p:nvPr/>
        </p:nvSpPr>
        <p:spPr>
          <a:xfrm>
            <a:off x="3648145" y="41832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2" name="5-Point Star 133"/>
          <p:cNvSpPr/>
          <p:nvPr/>
        </p:nvSpPr>
        <p:spPr>
          <a:xfrm>
            <a:off x="3260547" y="41843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3" name="5-Point Star 134"/>
          <p:cNvSpPr/>
          <p:nvPr/>
        </p:nvSpPr>
        <p:spPr>
          <a:xfrm>
            <a:off x="2872949" y="41837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4" name="5-Point Star 135"/>
          <p:cNvSpPr/>
          <p:nvPr/>
        </p:nvSpPr>
        <p:spPr>
          <a:xfrm>
            <a:off x="2483768" y="41837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5" name="5-Point Star 114"/>
          <p:cNvSpPr/>
          <p:nvPr/>
        </p:nvSpPr>
        <p:spPr>
          <a:xfrm>
            <a:off x="6399431" y="49323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6" name="5-Point Star 115"/>
          <p:cNvSpPr/>
          <p:nvPr/>
        </p:nvSpPr>
        <p:spPr>
          <a:xfrm>
            <a:off x="6005483" y="49317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7" name="5-Point Star 116"/>
          <p:cNvSpPr/>
          <p:nvPr/>
        </p:nvSpPr>
        <p:spPr>
          <a:xfrm>
            <a:off x="5611535" y="49323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8" name="5-Point Star 117"/>
          <p:cNvSpPr/>
          <p:nvPr/>
        </p:nvSpPr>
        <p:spPr>
          <a:xfrm>
            <a:off x="5217587" y="49317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9" name="5-Point Star 118"/>
          <p:cNvSpPr/>
          <p:nvPr/>
        </p:nvSpPr>
        <p:spPr>
          <a:xfrm>
            <a:off x="4823639" y="49323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0" name="5-Point Star 119"/>
          <p:cNvSpPr/>
          <p:nvPr/>
        </p:nvSpPr>
        <p:spPr>
          <a:xfrm>
            <a:off x="4429691" y="49317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1" name="5-Point Star 120"/>
          <p:cNvSpPr/>
          <p:nvPr/>
        </p:nvSpPr>
        <p:spPr>
          <a:xfrm>
            <a:off x="4035743" y="49323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2" name="5-Point Star 121"/>
          <p:cNvSpPr/>
          <p:nvPr/>
        </p:nvSpPr>
        <p:spPr>
          <a:xfrm>
            <a:off x="3648145" y="49317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3" name="5-Point Star 122"/>
          <p:cNvSpPr/>
          <p:nvPr/>
        </p:nvSpPr>
        <p:spPr>
          <a:xfrm>
            <a:off x="3260547" y="493290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4" name="5-Point Star 123"/>
          <p:cNvSpPr/>
          <p:nvPr/>
        </p:nvSpPr>
        <p:spPr>
          <a:xfrm>
            <a:off x="2872949" y="49323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5" name="5-Point Star 124"/>
          <p:cNvSpPr/>
          <p:nvPr/>
        </p:nvSpPr>
        <p:spPr>
          <a:xfrm>
            <a:off x="2483768" y="49323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6" name="5-Point Star 125"/>
          <p:cNvSpPr/>
          <p:nvPr/>
        </p:nvSpPr>
        <p:spPr>
          <a:xfrm>
            <a:off x="6399431" y="53006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7" name="5-Point Star 126"/>
          <p:cNvSpPr/>
          <p:nvPr/>
        </p:nvSpPr>
        <p:spPr>
          <a:xfrm>
            <a:off x="6005483" y="53000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8" name="5-Point Star 127"/>
          <p:cNvSpPr/>
          <p:nvPr/>
        </p:nvSpPr>
        <p:spPr>
          <a:xfrm>
            <a:off x="5611535" y="53006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9" name="5-Point Star 128"/>
          <p:cNvSpPr/>
          <p:nvPr/>
        </p:nvSpPr>
        <p:spPr>
          <a:xfrm>
            <a:off x="5217587" y="53000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0" name="5-Point Star 129"/>
          <p:cNvSpPr/>
          <p:nvPr/>
        </p:nvSpPr>
        <p:spPr>
          <a:xfrm>
            <a:off x="4823639" y="53006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1" name="5-Point Star 130"/>
          <p:cNvSpPr/>
          <p:nvPr/>
        </p:nvSpPr>
        <p:spPr>
          <a:xfrm>
            <a:off x="4429691" y="53000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2" name="5-Point Star 131"/>
          <p:cNvSpPr/>
          <p:nvPr/>
        </p:nvSpPr>
        <p:spPr>
          <a:xfrm>
            <a:off x="4035743" y="53006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3" name="5-Point Star 132"/>
          <p:cNvSpPr/>
          <p:nvPr/>
        </p:nvSpPr>
        <p:spPr>
          <a:xfrm>
            <a:off x="3648145" y="53000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4" name="5-Point Star 133"/>
          <p:cNvSpPr/>
          <p:nvPr/>
        </p:nvSpPr>
        <p:spPr>
          <a:xfrm>
            <a:off x="3260547" y="530120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5" name="5-Point Star 134"/>
          <p:cNvSpPr/>
          <p:nvPr/>
        </p:nvSpPr>
        <p:spPr>
          <a:xfrm>
            <a:off x="2872949" y="53006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6" name="5-Point Star 135"/>
          <p:cNvSpPr/>
          <p:nvPr/>
        </p:nvSpPr>
        <p:spPr>
          <a:xfrm>
            <a:off x="2483768" y="53006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7" name="5-Point Star 125"/>
          <p:cNvSpPr/>
          <p:nvPr/>
        </p:nvSpPr>
        <p:spPr>
          <a:xfrm>
            <a:off x="6409704" y="566987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43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647996"/>
              </p:ext>
            </p:extLst>
          </p:nvPr>
        </p:nvGraphicFramePr>
        <p:xfrm>
          <a:off x="2292424" y="836712"/>
          <a:ext cx="6096000" cy="4820920"/>
        </p:xfrm>
        <a:graphic>
          <a:graphicData uri="http://schemas.openxmlformats.org/drawingml/2006/table">
            <a:tbl>
              <a:tblPr rtl="1" firstRow="1" bandRow="1">
                <a:tableStyleId>{8799B23B-EC83-4686-B30A-512413B5E67A}</a:tableStyleId>
              </a:tblPr>
              <a:tblGrid>
                <a:gridCol w="1369604"/>
                <a:gridCol w="472639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السورة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عدد الآيات</a:t>
                      </a:r>
                      <a:endParaRPr lang="ar-KW" dirty="0"/>
                    </a:p>
                  </a:txBody>
                  <a:tcPr/>
                </a:tc>
              </a:tr>
              <a:tr h="370840">
                <a:tc rowSpan="4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القيامة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الإنسان</a:t>
                      </a:r>
                      <a:endParaRPr lang="ar-KW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rowSpan="5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المرسلات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5" name="5-Point Star 114"/>
          <p:cNvSpPr/>
          <p:nvPr/>
        </p:nvSpPr>
        <p:spPr>
          <a:xfrm>
            <a:off x="6407517" y="45866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6" name="5-Point Star 115"/>
          <p:cNvSpPr/>
          <p:nvPr/>
        </p:nvSpPr>
        <p:spPr>
          <a:xfrm>
            <a:off x="6013569" y="45861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7" name="5-Point Star 116"/>
          <p:cNvSpPr/>
          <p:nvPr/>
        </p:nvSpPr>
        <p:spPr>
          <a:xfrm>
            <a:off x="5619621" y="45866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8" name="5-Point Star 117"/>
          <p:cNvSpPr/>
          <p:nvPr/>
        </p:nvSpPr>
        <p:spPr>
          <a:xfrm>
            <a:off x="5225673" y="45861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9" name="5-Point Star 118"/>
          <p:cNvSpPr/>
          <p:nvPr/>
        </p:nvSpPr>
        <p:spPr>
          <a:xfrm>
            <a:off x="4831725" y="45866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0" name="5-Point Star 119"/>
          <p:cNvSpPr/>
          <p:nvPr/>
        </p:nvSpPr>
        <p:spPr>
          <a:xfrm>
            <a:off x="4437777" y="45861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1" name="5-Point Star 120"/>
          <p:cNvSpPr/>
          <p:nvPr/>
        </p:nvSpPr>
        <p:spPr>
          <a:xfrm>
            <a:off x="4043829" y="45866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2" name="5-Point Star 121"/>
          <p:cNvSpPr/>
          <p:nvPr/>
        </p:nvSpPr>
        <p:spPr>
          <a:xfrm>
            <a:off x="3656231" y="45861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3" name="5-Point Star 122"/>
          <p:cNvSpPr/>
          <p:nvPr/>
        </p:nvSpPr>
        <p:spPr>
          <a:xfrm>
            <a:off x="3268633" y="458723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4" name="5-Point Star 123"/>
          <p:cNvSpPr/>
          <p:nvPr/>
        </p:nvSpPr>
        <p:spPr>
          <a:xfrm>
            <a:off x="2881035" y="45866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5" name="5-Point Star 124"/>
          <p:cNvSpPr/>
          <p:nvPr/>
        </p:nvSpPr>
        <p:spPr>
          <a:xfrm>
            <a:off x="2491854" y="45866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6" name="5-Point Star 125"/>
          <p:cNvSpPr/>
          <p:nvPr/>
        </p:nvSpPr>
        <p:spPr>
          <a:xfrm>
            <a:off x="6407517" y="49549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7" name="5-Point Star 126"/>
          <p:cNvSpPr/>
          <p:nvPr/>
        </p:nvSpPr>
        <p:spPr>
          <a:xfrm>
            <a:off x="6013569" y="49544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8" name="5-Point Star 127"/>
          <p:cNvSpPr/>
          <p:nvPr/>
        </p:nvSpPr>
        <p:spPr>
          <a:xfrm>
            <a:off x="5619621" y="49549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9" name="5-Point Star 128"/>
          <p:cNvSpPr/>
          <p:nvPr/>
        </p:nvSpPr>
        <p:spPr>
          <a:xfrm>
            <a:off x="5225673" y="49544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0" name="5-Point Star 129"/>
          <p:cNvSpPr/>
          <p:nvPr/>
        </p:nvSpPr>
        <p:spPr>
          <a:xfrm>
            <a:off x="4831725" y="49549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1" name="5-Point Star 130"/>
          <p:cNvSpPr/>
          <p:nvPr/>
        </p:nvSpPr>
        <p:spPr>
          <a:xfrm>
            <a:off x="4437777" y="49544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2" name="5-Point Star 131"/>
          <p:cNvSpPr/>
          <p:nvPr/>
        </p:nvSpPr>
        <p:spPr>
          <a:xfrm>
            <a:off x="4043829" y="49549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3" name="5-Point Star 132"/>
          <p:cNvSpPr/>
          <p:nvPr/>
        </p:nvSpPr>
        <p:spPr>
          <a:xfrm>
            <a:off x="3656231" y="49544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4" name="5-Point Star 133"/>
          <p:cNvSpPr/>
          <p:nvPr/>
        </p:nvSpPr>
        <p:spPr>
          <a:xfrm>
            <a:off x="3268633" y="495553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5" name="5-Point Star 134"/>
          <p:cNvSpPr/>
          <p:nvPr/>
        </p:nvSpPr>
        <p:spPr>
          <a:xfrm>
            <a:off x="2881035" y="49549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6" name="5-Point Star 135"/>
          <p:cNvSpPr/>
          <p:nvPr/>
        </p:nvSpPr>
        <p:spPr>
          <a:xfrm>
            <a:off x="2491854" y="49549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8" name="TextBox 98"/>
          <p:cNvSpPr txBox="1"/>
          <p:nvPr/>
        </p:nvSpPr>
        <p:spPr>
          <a:xfrm>
            <a:off x="2987824" y="205892"/>
            <a:ext cx="466009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cs typeface="AdvertisingBold" pitchFamily="2" charset="-78"/>
              </a:rPr>
              <a:t>جدول حفظ (                  )</a:t>
            </a:r>
            <a:endParaRPr lang="ar-KW" sz="3200" dirty="0">
              <a:cs typeface="AdvertisingBold" pitchFamily="2" charset="-78"/>
            </a:endParaRPr>
          </a:p>
        </p:txBody>
      </p:sp>
      <p:pic>
        <p:nvPicPr>
          <p:cNvPr id="99" name="صورة 9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0132"/>
            <a:ext cx="2312342" cy="1984608"/>
          </a:xfrm>
          <a:prstGeom prst="rect">
            <a:avLst/>
          </a:prstGeom>
        </p:spPr>
      </p:pic>
      <p:sp>
        <p:nvSpPr>
          <p:cNvPr id="100" name="مربع نص 99"/>
          <p:cNvSpPr txBox="1"/>
          <p:nvPr/>
        </p:nvSpPr>
        <p:spPr>
          <a:xfrm>
            <a:off x="87167" y="2068918"/>
            <a:ext cx="23245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acen Beirut Light" pitchFamily="2" charset="-78"/>
                <a:cs typeface="Hacen Beirut Light" pitchFamily="2" charset="-78"/>
              </a:rPr>
              <a:t>#الحافظ_الله</a:t>
            </a:r>
          </a:p>
        </p:txBody>
      </p:sp>
      <p:pic>
        <p:nvPicPr>
          <p:cNvPr id="101" name="صورة 10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8458"/>
            <a:ext cx="2018406" cy="3542824"/>
          </a:xfrm>
          <a:prstGeom prst="rect">
            <a:avLst/>
          </a:prstGeom>
        </p:spPr>
      </p:pic>
      <p:sp>
        <p:nvSpPr>
          <p:cNvPr id="102" name="5-Point Star 125"/>
          <p:cNvSpPr/>
          <p:nvPr/>
        </p:nvSpPr>
        <p:spPr>
          <a:xfrm>
            <a:off x="6409704" y="531789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3" name="5-Point Star 126"/>
          <p:cNvSpPr/>
          <p:nvPr/>
        </p:nvSpPr>
        <p:spPr>
          <a:xfrm>
            <a:off x="6015756" y="531733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4" name="5-Point Star 127"/>
          <p:cNvSpPr/>
          <p:nvPr/>
        </p:nvSpPr>
        <p:spPr>
          <a:xfrm>
            <a:off x="5621808" y="531789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3" name="5-Point Star 114"/>
          <p:cNvSpPr/>
          <p:nvPr/>
        </p:nvSpPr>
        <p:spPr>
          <a:xfrm>
            <a:off x="6415330" y="38443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4" name="5-Point Star 115"/>
          <p:cNvSpPr/>
          <p:nvPr/>
        </p:nvSpPr>
        <p:spPr>
          <a:xfrm>
            <a:off x="6021382" y="38437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5" name="5-Point Star 116"/>
          <p:cNvSpPr/>
          <p:nvPr/>
        </p:nvSpPr>
        <p:spPr>
          <a:xfrm>
            <a:off x="5627434" y="38443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6" name="5-Point Star 117"/>
          <p:cNvSpPr/>
          <p:nvPr/>
        </p:nvSpPr>
        <p:spPr>
          <a:xfrm>
            <a:off x="5233486" y="38437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7" name="5-Point Star 118"/>
          <p:cNvSpPr/>
          <p:nvPr/>
        </p:nvSpPr>
        <p:spPr>
          <a:xfrm>
            <a:off x="4839538" y="38443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8" name="5-Point Star 119"/>
          <p:cNvSpPr/>
          <p:nvPr/>
        </p:nvSpPr>
        <p:spPr>
          <a:xfrm>
            <a:off x="4445590" y="38437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9" name="5-Point Star 120"/>
          <p:cNvSpPr/>
          <p:nvPr/>
        </p:nvSpPr>
        <p:spPr>
          <a:xfrm>
            <a:off x="4051642" y="38443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0" name="5-Point Star 121"/>
          <p:cNvSpPr/>
          <p:nvPr/>
        </p:nvSpPr>
        <p:spPr>
          <a:xfrm>
            <a:off x="3664044" y="38437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1" name="5-Point Star 122"/>
          <p:cNvSpPr/>
          <p:nvPr/>
        </p:nvSpPr>
        <p:spPr>
          <a:xfrm>
            <a:off x="3276446" y="384492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2" name="5-Point Star 123"/>
          <p:cNvSpPr/>
          <p:nvPr/>
        </p:nvSpPr>
        <p:spPr>
          <a:xfrm>
            <a:off x="2888848" y="38443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3" name="5-Point Star 124"/>
          <p:cNvSpPr/>
          <p:nvPr/>
        </p:nvSpPr>
        <p:spPr>
          <a:xfrm>
            <a:off x="2499667" y="38443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4" name="5-Point Star 125"/>
          <p:cNvSpPr/>
          <p:nvPr/>
        </p:nvSpPr>
        <p:spPr>
          <a:xfrm>
            <a:off x="6415330" y="42126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5" name="5-Point Star 126"/>
          <p:cNvSpPr/>
          <p:nvPr/>
        </p:nvSpPr>
        <p:spPr>
          <a:xfrm>
            <a:off x="6021382" y="42120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6" name="5-Point Star 127"/>
          <p:cNvSpPr/>
          <p:nvPr/>
        </p:nvSpPr>
        <p:spPr>
          <a:xfrm>
            <a:off x="5627434" y="42126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7" name="5-Point Star 128"/>
          <p:cNvSpPr/>
          <p:nvPr/>
        </p:nvSpPr>
        <p:spPr>
          <a:xfrm>
            <a:off x="5233486" y="42120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8" name="5-Point Star 129"/>
          <p:cNvSpPr/>
          <p:nvPr/>
        </p:nvSpPr>
        <p:spPr>
          <a:xfrm>
            <a:off x="4839538" y="42126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9" name="5-Point Star 130"/>
          <p:cNvSpPr/>
          <p:nvPr/>
        </p:nvSpPr>
        <p:spPr>
          <a:xfrm>
            <a:off x="4445590" y="42120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0" name="5-Point Star 131"/>
          <p:cNvSpPr/>
          <p:nvPr/>
        </p:nvSpPr>
        <p:spPr>
          <a:xfrm>
            <a:off x="4051642" y="42126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1" name="5-Point Star 132"/>
          <p:cNvSpPr/>
          <p:nvPr/>
        </p:nvSpPr>
        <p:spPr>
          <a:xfrm>
            <a:off x="3664044" y="42120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2" name="5-Point Star 133"/>
          <p:cNvSpPr/>
          <p:nvPr/>
        </p:nvSpPr>
        <p:spPr>
          <a:xfrm>
            <a:off x="3276446" y="421322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3" name="5-Point Star 134"/>
          <p:cNvSpPr/>
          <p:nvPr/>
        </p:nvSpPr>
        <p:spPr>
          <a:xfrm>
            <a:off x="2888848" y="42126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4" name="5-Point Star 135"/>
          <p:cNvSpPr/>
          <p:nvPr/>
        </p:nvSpPr>
        <p:spPr>
          <a:xfrm>
            <a:off x="2499667" y="42126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5" name="5-Point Star 114"/>
          <p:cNvSpPr/>
          <p:nvPr/>
        </p:nvSpPr>
        <p:spPr>
          <a:xfrm>
            <a:off x="6399431" y="31070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6" name="5-Point Star 115"/>
          <p:cNvSpPr/>
          <p:nvPr/>
        </p:nvSpPr>
        <p:spPr>
          <a:xfrm>
            <a:off x="6005483" y="310646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7" name="5-Point Star 116"/>
          <p:cNvSpPr/>
          <p:nvPr/>
        </p:nvSpPr>
        <p:spPr>
          <a:xfrm>
            <a:off x="5611535" y="31070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8" name="5-Point Star 117"/>
          <p:cNvSpPr/>
          <p:nvPr/>
        </p:nvSpPr>
        <p:spPr>
          <a:xfrm>
            <a:off x="5217587" y="310646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9" name="5-Point Star 118"/>
          <p:cNvSpPr/>
          <p:nvPr/>
        </p:nvSpPr>
        <p:spPr>
          <a:xfrm>
            <a:off x="4823639" y="31070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0" name="5-Point Star 119"/>
          <p:cNvSpPr/>
          <p:nvPr/>
        </p:nvSpPr>
        <p:spPr>
          <a:xfrm>
            <a:off x="4429691" y="310646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1" name="5-Point Star 120"/>
          <p:cNvSpPr/>
          <p:nvPr/>
        </p:nvSpPr>
        <p:spPr>
          <a:xfrm>
            <a:off x="4035743" y="31070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2" name="5-Point Star 121"/>
          <p:cNvSpPr/>
          <p:nvPr/>
        </p:nvSpPr>
        <p:spPr>
          <a:xfrm>
            <a:off x="3648145" y="310646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3" name="5-Point Star 122"/>
          <p:cNvSpPr/>
          <p:nvPr/>
        </p:nvSpPr>
        <p:spPr>
          <a:xfrm>
            <a:off x="3260547" y="310759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4" name="5-Point Star 123"/>
          <p:cNvSpPr/>
          <p:nvPr/>
        </p:nvSpPr>
        <p:spPr>
          <a:xfrm>
            <a:off x="2872949" y="31070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5" name="5-Point Star 124"/>
          <p:cNvSpPr/>
          <p:nvPr/>
        </p:nvSpPr>
        <p:spPr>
          <a:xfrm>
            <a:off x="2483768" y="31070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6" name="5-Point Star 125"/>
          <p:cNvSpPr/>
          <p:nvPr/>
        </p:nvSpPr>
        <p:spPr>
          <a:xfrm>
            <a:off x="6399431" y="34753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7" name="5-Point Star 126"/>
          <p:cNvSpPr/>
          <p:nvPr/>
        </p:nvSpPr>
        <p:spPr>
          <a:xfrm>
            <a:off x="6005483" y="347476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8" name="5-Point Star 127"/>
          <p:cNvSpPr/>
          <p:nvPr/>
        </p:nvSpPr>
        <p:spPr>
          <a:xfrm>
            <a:off x="5611535" y="34753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9" name="5-Point Star 128"/>
          <p:cNvSpPr/>
          <p:nvPr/>
        </p:nvSpPr>
        <p:spPr>
          <a:xfrm>
            <a:off x="5217587" y="347476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0" name="5-Point Star 129"/>
          <p:cNvSpPr/>
          <p:nvPr/>
        </p:nvSpPr>
        <p:spPr>
          <a:xfrm>
            <a:off x="4823639" y="34753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1" name="5-Point Star 130"/>
          <p:cNvSpPr/>
          <p:nvPr/>
        </p:nvSpPr>
        <p:spPr>
          <a:xfrm>
            <a:off x="4429691" y="347476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7" name="5-Point Star 114"/>
          <p:cNvSpPr/>
          <p:nvPr/>
        </p:nvSpPr>
        <p:spPr>
          <a:xfrm>
            <a:off x="6399431" y="19944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8" name="5-Point Star 115"/>
          <p:cNvSpPr/>
          <p:nvPr/>
        </p:nvSpPr>
        <p:spPr>
          <a:xfrm>
            <a:off x="6005483" y="199385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9" name="5-Point Star 116"/>
          <p:cNvSpPr/>
          <p:nvPr/>
        </p:nvSpPr>
        <p:spPr>
          <a:xfrm>
            <a:off x="5611535" y="19944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0" name="5-Point Star 117"/>
          <p:cNvSpPr/>
          <p:nvPr/>
        </p:nvSpPr>
        <p:spPr>
          <a:xfrm>
            <a:off x="5217587" y="199385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1" name="5-Point Star 118"/>
          <p:cNvSpPr/>
          <p:nvPr/>
        </p:nvSpPr>
        <p:spPr>
          <a:xfrm>
            <a:off x="4823639" y="19944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2" name="5-Point Star 119"/>
          <p:cNvSpPr/>
          <p:nvPr/>
        </p:nvSpPr>
        <p:spPr>
          <a:xfrm>
            <a:off x="4429691" y="199385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3" name="5-Point Star 120"/>
          <p:cNvSpPr/>
          <p:nvPr/>
        </p:nvSpPr>
        <p:spPr>
          <a:xfrm>
            <a:off x="4035743" y="19944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4" name="5-Point Star 121"/>
          <p:cNvSpPr/>
          <p:nvPr/>
        </p:nvSpPr>
        <p:spPr>
          <a:xfrm>
            <a:off x="3648145" y="199385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5" name="5-Point Star 122"/>
          <p:cNvSpPr/>
          <p:nvPr/>
        </p:nvSpPr>
        <p:spPr>
          <a:xfrm>
            <a:off x="3260547" y="199497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6" name="5-Point Star 123"/>
          <p:cNvSpPr/>
          <p:nvPr/>
        </p:nvSpPr>
        <p:spPr>
          <a:xfrm>
            <a:off x="2872949" y="19944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7" name="5-Point Star 124"/>
          <p:cNvSpPr/>
          <p:nvPr/>
        </p:nvSpPr>
        <p:spPr>
          <a:xfrm>
            <a:off x="2483768" y="19944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8" name="5-Point Star 125"/>
          <p:cNvSpPr/>
          <p:nvPr/>
        </p:nvSpPr>
        <p:spPr>
          <a:xfrm>
            <a:off x="6399431" y="23627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9" name="5-Point Star 126"/>
          <p:cNvSpPr/>
          <p:nvPr/>
        </p:nvSpPr>
        <p:spPr>
          <a:xfrm>
            <a:off x="6005483" y="236215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0" name="5-Point Star 127"/>
          <p:cNvSpPr/>
          <p:nvPr/>
        </p:nvSpPr>
        <p:spPr>
          <a:xfrm>
            <a:off x="5611535" y="23627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1" name="5-Point Star 128"/>
          <p:cNvSpPr/>
          <p:nvPr/>
        </p:nvSpPr>
        <p:spPr>
          <a:xfrm>
            <a:off x="5217587" y="236215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2" name="5-Point Star 129"/>
          <p:cNvSpPr/>
          <p:nvPr/>
        </p:nvSpPr>
        <p:spPr>
          <a:xfrm>
            <a:off x="4823639" y="23627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3" name="5-Point Star 130"/>
          <p:cNvSpPr/>
          <p:nvPr/>
        </p:nvSpPr>
        <p:spPr>
          <a:xfrm>
            <a:off x="4429691" y="236215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4" name="5-Point Star 131"/>
          <p:cNvSpPr/>
          <p:nvPr/>
        </p:nvSpPr>
        <p:spPr>
          <a:xfrm>
            <a:off x="4035743" y="23627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9" name="5-Point Star 114"/>
          <p:cNvSpPr/>
          <p:nvPr/>
        </p:nvSpPr>
        <p:spPr>
          <a:xfrm>
            <a:off x="6399431" y="12404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0" name="5-Point Star 115"/>
          <p:cNvSpPr/>
          <p:nvPr/>
        </p:nvSpPr>
        <p:spPr>
          <a:xfrm>
            <a:off x="6005483" y="12398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1" name="5-Point Star 116"/>
          <p:cNvSpPr/>
          <p:nvPr/>
        </p:nvSpPr>
        <p:spPr>
          <a:xfrm>
            <a:off x="5611535" y="12404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2" name="5-Point Star 117"/>
          <p:cNvSpPr/>
          <p:nvPr/>
        </p:nvSpPr>
        <p:spPr>
          <a:xfrm>
            <a:off x="5217587" y="12398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3" name="5-Point Star 118"/>
          <p:cNvSpPr/>
          <p:nvPr/>
        </p:nvSpPr>
        <p:spPr>
          <a:xfrm>
            <a:off x="4823639" y="12404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4" name="5-Point Star 119"/>
          <p:cNvSpPr/>
          <p:nvPr/>
        </p:nvSpPr>
        <p:spPr>
          <a:xfrm>
            <a:off x="4429691" y="12398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5" name="5-Point Star 120"/>
          <p:cNvSpPr/>
          <p:nvPr/>
        </p:nvSpPr>
        <p:spPr>
          <a:xfrm>
            <a:off x="4035743" y="12404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6" name="5-Point Star 121"/>
          <p:cNvSpPr/>
          <p:nvPr/>
        </p:nvSpPr>
        <p:spPr>
          <a:xfrm>
            <a:off x="3648145" y="12398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7" name="5-Point Star 122"/>
          <p:cNvSpPr/>
          <p:nvPr/>
        </p:nvSpPr>
        <p:spPr>
          <a:xfrm>
            <a:off x="3260547" y="124100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8" name="5-Point Star 123"/>
          <p:cNvSpPr/>
          <p:nvPr/>
        </p:nvSpPr>
        <p:spPr>
          <a:xfrm>
            <a:off x="2872949" y="12404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9" name="5-Point Star 124"/>
          <p:cNvSpPr/>
          <p:nvPr/>
        </p:nvSpPr>
        <p:spPr>
          <a:xfrm>
            <a:off x="2483768" y="12404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0" name="5-Point Star 125"/>
          <p:cNvSpPr/>
          <p:nvPr/>
        </p:nvSpPr>
        <p:spPr>
          <a:xfrm>
            <a:off x="6399431" y="16087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1" name="5-Point Star 126"/>
          <p:cNvSpPr/>
          <p:nvPr/>
        </p:nvSpPr>
        <p:spPr>
          <a:xfrm>
            <a:off x="6005483" y="16081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2" name="5-Point Star 127"/>
          <p:cNvSpPr/>
          <p:nvPr/>
        </p:nvSpPr>
        <p:spPr>
          <a:xfrm>
            <a:off x="5611535" y="16087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3" name="5-Point Star 128"/>
          <p:cNvSpPr/>
          <p:nvPr/>
        </p:nvSpPr>
        <p:spPr>
          <a:xfrm>
            <a:off x="5217587" y="16081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4" name="5-Point Star 129"/>
          <p:cNvSpPr/>
          <p:nvPr/>
        </p:nvSpPr>
        <p:spPr>
          <a:xfrm>
            <a:off x="4823639" y="16087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5" name="5-Point Star 130"/>
          <p:cNvSpPr/>
          <p:nvPr/>
        </p:nvSpPr>
        <p:spPr>
          <a:xfrm>
            <a:off x="4429691" y="16081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6" name="5-Point Star 131"/>
          <p:cNvSpPr/>
          <p:nvPr/>
        </p:nvSpPr>
        <p:spPr>
          <a:xfrm>
            <a:off x="4035743" y="16087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7" name="5-Point Star 132"/>
          <p:cNvSpPr/>
          <p:nvPr/>
        </p:nvSpPr>
        <p:spPr>
          <a:xfrm>
            <a:off x="3648145" y="16081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8" name="5-Point Star 133"/>
          <p:cNvSpPr/>
          <p:nvPr/>
        </p:nvSpPr>
        <p:spPr>
          <a:xfrm>
            <a:off x="3260547" y="160930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9" name="5-Point Star 134"/>
          <p:cNvSpPr/>
          <p:nvPr/>
        </p:nvSpPr>
        <p:spPr>
          <a:xfrm>
            <a:off x="2872949" y="16087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0" name="5-Point Star 135"/>
          <p:cNvSpPr/>
          <p:nvPr/>
        </p:nvSpPr>
        <p:spPr>
          <a:xfrm>
            <a:off x="2483768" y="16087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2" name="5-Point Star 114"/>
          <p:cNvSpPr/>
          <p:nvPr/>
        </p:nvSpPr>
        <p:spPr>
          <a:xfrm>
            <a:off x="6401078" y="272311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3" name="5-Point Star 115"/>
          <p:cNvSpPr/>
          <p:nvPr/>
        </p:nvSpPr>
        <p:spPr>
          <a:xfrm>
            <a:off x="6007130" y="272255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4" name="5-Point Star 116"/>
          <p:cNvSpPr/>
          <p:nvPr/>
        </p:nvSpPr>
        <p:spPr>
          <a:xfrm>
            <a:off x="5613182" y="272311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5" name="5-Point Star 117"/>
          <p:cNvSpPr/>
          <p:nvPr/>
        </p:nvSpPr>
        <p:spPr>
          <a:xfrm>
            <a:off x="5219234" y="272255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6" name="5-Point Star 118"/>
          <p:cNvSpPr/>
          <p:nvPr/>
        </p:nvSpPr>
        <p:spPr>
          <a:xfrm>
            <a:off x="4825286" y="272311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6" name="5-Point Star 119"/>
          <p:cNvSpPr/>
          <p:nvPr/>
        </p:nvSpPr>
        <p:spPr>
          <a:xfrm>
            <a:off x="4431338" y="272255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7" name="5-Point Star 120"/>
          <p:cNvSpPr/>
          <p:nvPr/>
        </p:nvSpPr>
        <p:spPr>
          <a:xfrm>
            <a:off x="4037390" y="272311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8" name="5-Point Star 121"/>
          <p:cNvSpPr/>
          <p:nvPr/>
        </p:nvSpPr>
        <p:spPr>
          <a:xfrm>
            <a:off x="3649792" y="272255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7" name="5-Point Star 122"/>
          <p:cNvSpPr/>
          <p:nvPr/>
        </p:nvSpPr>
        <p:spPr>
          <a:xfrm>
            <a:off x="3262194" y="27236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8" name="5-Point Star 123"/>
          <p:cNvSpPr/>
          <p:nvPr/>
        </p:nvSpPr>
        <p:spPr>
          <a:xfrm>
            <a:off x="2874596" y="272311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9" name="5-Point Star 124"/>
          <p:cNvSpPr/>
          <p:nvPr/>
        </p:nvSpPr>
        <p:spPr>
          <a:xfrm>
            <a:off x="2485415" y="272311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0" name="5-Point Star 125"/>
          <p:cNvSpPr/>
          <p:nvPr/>
        </p:nvSpPr>
        <p:spPr>
          <a:xfrm>
            <a:off x="4008996" y="347207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1" name="5-Point Star 126"/>
          <p:cNvSpPr/>
          <p:nvPr/>
        </p:nvSpPr>
        <p:spPr>
          <a:xfrm>
            <a:off x="3615048" y="347151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2" name="5-Point Star 127"/>
          <p:cNvSpPr/>
          <p:nvPr/>
        </p:nvSpPr>
        <p:spPr>
          <a:xfrm>
            <a:off x="3221100" y="347207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3" name="5-Point Star 125"/>
          <p:cNvSpPr/>
          <p:nvPr/>
        </p:nvSpPr>
        <p:spPr>
          <a:xfrm>
            <a:off x="5266202" y="53154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4" name="5-Point Star 126"/>
          <p:cNvSpPr/>
          <p:nvPr/>
        </p:nvSpPr>
        <p:spPr>
          <a:xfrm>
            <a:off x="4872254" y="53148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5" name="5-Point Star 127"/>
          <p:cNvSpPr/>
          <p:nvPr/>
        </p:nvSpPr>
        <p:spPr>
          <a:xfrm>
            <a:off x="4478306" y="53154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216" name="صورة 215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532" y="5630786"/>
            <a:ext cx="1586661" cy="1191216"/>
          </a:xfrm>
          <a:prstGeom prst="rect">
            <a:avLst/>
          </a:prstGeom>
        </p:spPr>
      </p:pic>
      <p:sp>
        <p:nvSpPr>
          <p:cNvPr id="217" name="TextBox 98"/>
          <p:cNvSpPr txBox="1"/>
          <p:nvPr/>
        </p:nvSpPr>
        <p:spPr>
          <a:xfrm>
            <a:off x="2133996" y="6084585"/>
            <a:ext cx="376455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cs typeface="AdvertisingBold" pitchFamily="2" charset="-78"/>
              </a:rPr>
              <a:t>حفظت جزء تبارك</a:t>
            </a:r>
            <a:endParaRPr lang="ar-KW" sz="3200" dirty="0">
              <a:cs typeface="Advertising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484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صورة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0132"/>
            <a:ext cx="2312342" cy="1984608"/>
          </a:xfrm>
          <a:prstGeom prst="rect">
            <a:avLst/>
          </a:prstGeom>
        </p:spPr>
      </p:pic>
      <p:sp>
        <p:nvSpPr>
          <p:cNvPr id="23" name="مربع نص 22"/>
          <p:cNvSpPr txBox="1"/>
          <p:nvPr/>
        </p:nvSpPr>
        <p:spPr>
          <a:xfrm>
            <a:off x="87167" y="2068918"/>
            <a:ext cx="23245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acen Beirut Light" pitchFamily="2" charset="-78"/>
                <a:cs typeface="Hacen Beirut Light" pitchFamily="2" charset="-78"/>
              </a:rPr>
              <a:t>#الحافظ_الله</a:t>
            </a:r>
          </a:p>
        </p:txBody>
      </p:sp>
      <p:sp>
        <p:nvSpPr>
          <p:cNvPr id="27" name="TextBox 98"/>
          <p:cNvSpPr txBox="1"/>
          <p:nvPr/>
        </p:nvSpPr>
        <p:spPr>
          <a:xfrm>
            <a:off x="3196448" y="659006"/>
            <a:ext cx="466009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600" dirty="0" smtClean="0">
                <a:solidFill>
                  <a:schemeClr val="accent5">
                    <a:lumMod val="50000"/>
                  </a:schemeClr>
                </a:solidFill>
                <a:cs typeface="AdvertisingBold" pitchFamily="2" charset="-78"/>
              </a:rPr>
              <a:t>لنبدأ من هذه السور</a:t>
            </a:r>
            <a:endParaRPr lang="ar-KW" sz="3600" dirty="0">
              <a:solidFill>
                <a:schemeClr val="accent5">
                  <a:lumMod val="50000"/>
                </a:schemeClr>
              </a:solidFill>
              <a:cs typeface="AdvertisingBold" pitchFamily="2" charset="-78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9" y="3423490"/>
            <a:ext cx="2002167" cy="3045625"/>
          </a:xfrm>
          <a:prstGeom prst="rect">
            <a:avLst/>
          </a:prstGeom>
        </p:spPr>
      </p:pic>
      <p:graphicFrame>
        <p:nvGraphicFramePr>
          <p:cNvPr id="3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289084"/>
              </p:ext>
            </p:extLst>
          </p:nvPr>
        </p:nvGraphicFramePr>
        <p:xfrm>
          <a:off x="2390221" y="2179672"/>
          <a:ext cx="6096000" cy="3337560"/>
        </p:xfrm>
        <a:graphic>
          <a:graphicData uri="http://schemas.openxmlformats.org/drawingml/2006/table">
            <a:tbl>
              <a:tblPr rtl="1" firstRow="1" bandRow="1">
                <a:tableStyleId>{8799B23B-EC83-4686-B30A-512413B5E67A}</a:tableStyleId>
              </a:tblPr>
              <a:tblGrid>
                <a:gridCol w="1369604"/>
                <a:gridCol w="472639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السورة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عدد الآيات</a:t>
                      </a:r>
                      <a:endParaRPr lang="ar-KW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الملك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rowSpan="5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القلم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7" name="TextBox 98"/>
          <p:cNvSpPr txBox="1"/>
          <p:nvPr/>
        </p:nvSpPr>
        <p:spPr>
          <a:xfrm>
            <a:off x="3205973" y="1526465"/>
            <a:ext cx="466009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cs typeface="AdvertisingBold" pitchFamily="2" charset="-78"/>
              </a:rPr>
              <a:t>جدول حفظ (                  )</a:t>
            </a:r>
            <a:endParaRPr lang="ar-KW" sz="3200" dirty="0">
              <a:cs typeface="AdvertisingBold" pitchFamily="2" charset="-78"/>
            </a:endParaRPr>
          </a:p>
        </p:txBody>
      </p:sp>
      <p:sp>
        <p:nvSpPr>
          <p:cNvPr id="38" name="TextBox 98"/>
          <p:cNvSpPr txBox="1"/>
          <p:nvPr/>
        </p:nvSpPr>
        <p:spPr>
          <a:xfrm>
            <a:off x="3584318" y="5693384"/>
            <a:ext cx="466009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4400" b="1" dirty="0" smtClean="0">
                <a:solidFill>
                  <a:schemeClr val="accent5">
                    <a:lumMod val="75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كل ما يحفظ آية يلون نجمة</a:t>
            </a:r>
            <a:endParaRPr lang="ar-KW" sz="4400" b="1" dirty="0">
              <a:solidFill>
                <a:schemeClr val="accent5">
                  <a:lumMod val="75000"/>
                </a:schemeClr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9" name="5-Point Star 114"/>
          <p:cNvSpPr/>
          <p:nvPr/>
        </p:nvSpPr>
        <p:spPr>
          <a:xfrm>
            <a:off x="6543447" y="25747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0" name="5-Point Star 115"/>
          <p:cNvSpPr/>
          <p:nvPr/>
        </p:nvSpPr>
        <p:spPr>
          <a:xfrm>
            <a:off x="6149499" y="25742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1" name="5-Point Star 116"/>
          <p:cNvSpPr/>
          <p:nvPr/>
        </p:nvSpPr>
        <p:spPr>
          <a:xfrm>
            <a:off x="5755551" y="25747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2" name="5-Point Star 117"/>
          <p:cNvSpPr/>
          <p:nvPr/>
        </p:nvSpPr>
        <p:spPr>
          <a:xfrm>
            <a:off x="5361603" y="25742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3" name="5-Point Star 118"/>
          <p:cNvSpPr/>
          <p:nvPr/>
        </p:nvSpPr>
        <p:spPr>
          <a:xfrm>
            <a:off x="4967655" y="25747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4" name="5-Point Star 119"/>
          <p:cNvSpPr/>
          <p:nvPr/>
        </p:nvSpPr>
        <p:spPr>
          <a:xfrm>
            <a:off x="4573707" y="25742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5" name="5-Point Star 120"/>
          <p:cNvSpPr/>
          <p:nvPr/>
        </p:nvSpPr>
        <p:spPr>
          <a:xfrm>
            <a:off x="4179759" y="25747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6" name="5-Point Star 121"/>
          <p:cNvSpPr/>
          <p:nvPr/>
        </p:nvSpPr>
        <p:spPr>
          <a:xfrm>
            <a:off x="3792161" y="25742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7" name="5-Point Star 122"/>
          <p:cNvSpPr/>
          <p:nvPr/>
        </p:nvSpPr>
        <p:spPr>
          <a:xfrm>
            <a:off x="3404563" y="257534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8" name="5-Point Star 123"/>
          <p:cNvSpPr/>
          <p:nvPr/>
        </p:nvSpPr>
        <p:spPr>
          <a:xfrm>
            <a:off x="3016965" y="25747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49" name="5-Point Star 124"/>
          <p:cNvSpPr/>
          <p:nvPr/>
        </p:nvSpPr>
        <p:spPr>
          <a:xfrm>
            <a:off x="2627784" y="25747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0" name="5-Point Star 125"/>
          <p:cNvSpPr/>
          <p:nvPr/>
        </p:nvSpPr>
        <p:spPr>
          <a:xfrm>
            <a:off x="6543447" y="29430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1" name="5-Point Star 126"/>
          <p:cNvSpPr/>
          <p:nvPr/>
        </p:nvSpPr>
        <p:spPr>
          <a:xfrm>
            <a:off x="6149499" y="29425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2" name="5-Point Star 127"/>
          <p:cNvSpPr/>
          <p:nvPr/>
        </p:nvSpPr>
        <p:spPr>
          <a:xfrm>
            <a:off x="5755551" y="29430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3" name="5-Point Star 128"/>
          <p:cNvSpPr/>
          <p:nvPr/>
        </p:nvSpPr>
        <p:spPr>
          <a:xfrm>
            <a:off x="5361603" y="29425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4" name="5-Point Star 129"/>
          <p:cNvSpPr/>
          <p:nvPr/>
        </p:nvSpPr>
        <p:spPr>
          <a:xfrm>
            <a:off x="4967655" y="29430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5" name="5-Point Star 130"/>
          <p:cNvSpPr/>
          <p:nvPr/>
        </p:nvSpPr>
        <p:spPr>
          <a:xfrm>
            <a:off x="4573707" y="29425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6" name="5-Point Star 131"/>
          <p:cNvSpPr/>
          <p:nvPr/>
        </p:nvSpPr>
        <p:spPr>
          <a:xfrm>
            <a:off x="4179759" y="29430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7" name="5-Point Star 132"/>
          <p:cNvSpPr/>
          <p:nvPr/>
        </p:nvSpPr>
        <p:spPr>
          <a:xfrm>
            <a:off x="3792161" y="29425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8" name="5-Point Star 133"/>
          <p:cNvSpPr/>
          <p:nvPr/>
        </p:nvSpPr>
        <p:spPr>
          <a:xfrm>
            <a:off x="3404563" y="294364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9" name="5-Point Star 134"/>
          <p:cNvSpPr/>
          <p:nvPr/>
        </p:nvSpPr>
        <p:spPr>
          <a:xfrm>
            <a:off x="3016965" y="29430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0" name="5-Point Star 135"/>
          <p:cNvSpPr/>
          <p:nvPr/>
        </p:nvSpPr>
        <p:spPr>
          <a:xfrm>
            <a:off x="2627784" y="29430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1" name="5-Point Star 114"/>
          <p:cNvSpPr/>
          <p:nvPr/>
        </p:nvSpPr>
        <p:spPr>
          <a:xfrm>
            <a:off x="6588663" y="33323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2" name="5-Point Star 115"/>
          <p:cNvSpPr/>
          <p:nvPr/>
        </p:nvSpPr>
        <p:spPr>
          <a:xfrm>
            <a:off x="6194715" y="33318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3" name="5-Point Star 116"/>
          <p:cNvSpPr/>
          <p:nvPr/>
        </p:nvSpPr>
        <p:spPr>
          <a:xfrm>
            <a:off x="5800767" y="33323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4" name="5-Point Star 117"/>
          <p:cNvSpPr/>
          <p:nvPr/>
        </p:nvSpPr>
        <p:spPr>
          <a:xfrm>
            <a:off x="5406819" y="33318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5" name="5-Point Star 118"/>
          <p:cNvSpPr/>
          <p:nvPr/>
        </p:nvSpPr>
        <p:spPr>
          <a:xfrm>
            <a:off x="5012871" y="33323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6" name="5-Point Star 119"/>
          <p:cNvSpPr/>
          <p:nvPr/>
        </p:nvSpPr>
        <p:spPr>
          <a:xfrm>
            <a:off x="4618923" y="33318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7" name="5-Point Star 120"/>
          <p:cNvSpPr/>
          <p:nvPr/>
        </p:nvSpPr>
        <p:spPr>
          <a:xfrm>
            <a:off x="4224975" y="33323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8" name="5-Point Star 121"/>
          <p:cNvSpPr/>
          <p:nvPr/>
        </p:nvSpPr>
        <p:spPr>
          <a:xfrm>
            <a:off x="3837377" y="33318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69" name="5-Point Star 125"/>
          <p:cNvSpPr/>
          <p:nvPr/>
        </p:nvSpPr>
        <p:spPr>
          <a:xfrm>
            <a:off x="6588663" y="37006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0" name="5-Point Star 126"/>
          <p:cNvSpPr/>
          <p:nvPr/>
        </p:nvSpPr>
        <p:spPr>
          <a:xfrm>
            <a:off x="6194715" y="37001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1" name="5-Point Star 127"/>
          <p:cNvSpPr/>
          <p:nvPr/>
        </p:nvSpPr>
        <p:spPr>
          <a:xfrm>
            <a:off x="5800767" y="37006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2" name="5-Point Star 128"/>
          <p:cNvSpPr/>
          <p:nvPr/>
        </p:nvSpPr>
        <p:spPr>
          <a:xfrm>
            <a:off x="5406819" y="37001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3" name="5-Point Star 129"/>
          <p:cNvSpPr/>
          <p:nvPr/>
        </p:nvSpPr>
        <p:spPr>
          <a:xfrm>
            <a:off x="5012871" y="37006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4" name="5-Point Star 130"/>
          <p:cNvSpPr/>
          <p:nvPr/>
        </p:nvSpPr>
        <p:spPr>
          <a:xfrm>
            <a:off x="4618923" y="37001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5" name="5-Point Star 131"/>
          <p:cNvSpPr/>
          <p:nvPr/>
        </p:nvSpPr>
        <p:spPr>
          <a:xfrm>
            <a:off x="4224975" y="37006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6" name="5-Point Star 132"/>
          <p:cNvSpPr/>
          <p:nvPr/>
        </p:nvSpPr>
        <p:spPr>
          <a:xfrm>
            <a:off x="3837377" y="370010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7" name="5-Point Star 133"/>
          <p:cNvSpPr/>
          <p:nvPr/>
        </p:nvSpPr>
        <p:spPr>
          <a:xfrm>
            <a:off x="3449779" y="370122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8" name="5-Point Star 134"/>
          <p:cNvSpPr/>
          <p:nvPr/>
        </p:nvSpPr>
        <p:spPr>
          <a:xfrm>
            <a:off x="3062181" y="37006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9" name="5-Point Star 135"/>
          <p:cNvSpPr/>
          <p:nvPr/>
        </p:nvSpPr>
        <p:spPr>
          <a:xfrm>
            <a:off x="2673000" y="370066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80" name="صورة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023" y="5445224"/>
            <a:ext cx="1358331" cy="1265758"/>
          </a:xfrm>
          <a:prstGeom prst="rect">
            <a:avLst/>
          </a:prstGeom>
        </p:spPr>
      </p:pic>
      <p:sp>
        <p:nvSpPr>
          <p:cNvPr id="81" name="5-Point Star 125"/>
          <p:cNvSpPr/>
          <p:nvPr/>
        </p:nvSpPr>
        <p:spPr>
          <a:xfrm>
            <a:off x="6589577" y="407206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2" name="5-Point Star 126"/>
          <p:cNvSpPr/>
          <p:nvPr/>
        </p:nvSpPr>
        <p:spPr>
          <a:xfrm>
            <a:off x="6195629" y="407149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3" name="5-Point Star 127"/>
          <p:cNvSpPr/>
          <p:nvPr/>
        </p:nvSpPr>
        <p:spPr>
          <a:xfrm>
            <a:off x="5801681" y="407206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4" name="5-Point Star 128"/>
          <p:cNvSpPr/>
          <p:nvPr/>
        </p:nvSpPr>
        <p:spPr>
          <a:xfrm>
            <a:off x="5407733" y="407149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5" name="5-Point Star 129"/>
          <p:cNvSpPr/>
          <p:nvPr/>
        </p:nvSpPr>
        <p:spPr>
          <a:xfrm>
            <a:off x="5013785" y="407206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6" name="5-Point Star 130"/>
          <p:cNvSpPr/>
          <p:nvPr/>
        </p:nvSpPr>
        <p:spPr>
          <a:xfrm>
            <a:off x="4619837" y="407149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7" name="5-Point Star 131"/>
          <p:cNvSpPr/>
          <p:nvPr/>
        </p:nvSpPr>
        <p:spPr>
          <a:xfrm>
            <a:off x="4225889" y="407206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8" name="5-Point Star 132"/>
          <p:cNvSpPr/>
          <p:nvPr/>
        </p:nvSpPr>
        <p:spPr>
          <a:xfrm>
            <a:off x="3838291" y="407149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9" name="5-Point Star 133"/>
          <p:cNvSpPr/>
          <p:nvPr/>
        </p:nvSpPr>
        <p:spPr>
          <a:xfrm>
            <a:off x="3450693" y="407262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0" name="5-Point Star 134"/>
          <p:cNvSpPr/>
          <p:nvPr/>
        </p:nvSpPr>
        <p:spPr>
          <a:xfrm>
            <a:off x="3063095" y="407206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1" name="5-Point Star 135"/>
          <p:cNvSpPr/>
          <p:nvPr/>
        </p:nvSpPr>
        <p:spPr>
          <a:xfrm>
            <a:off x="2673914" y="407206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2" name="5-Point Star 114"/>
          <p:cNvSpPr/>
          <p:nvPr/>
        </p:nvSpPr>
        <p:spPr>
          <a:xfrm>
            <a:off x="6589138" y="44073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3" name="5-Point Star 115"/>
          <p:cNvSpPr/>
          <p:nvPr/>
        </p:nvSpPr>
        <p:spPr>
          <a:xfrm>
            <a:off x="6195190" y="44067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4" name="5-Point Star 116"/>
          <p:cNvSpPr/>
          <p:nvPr/>
        </p:nvSpPr>
        <p:spPr>
          <a:xfrm>
            <a:off x="5801242" y="44073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5" name="5-Point Star 117"/>
          <p:cNvSpPr/>
          <p:nvPr/>
        </p:nvSpPr>
        <p:spPr>
          <a:xfrm>
            <a:off x="5407294" y="44067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6" name="5-Point Star 118"/>
          <p:cNvSpPr/>
          <p:nvPr/>
        </p:nvSpPr>
        <p:spPr>
          <a:xfrm>
            <a:off x="5013346" y="44073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7" name="5-Point Star 119"/>
          <p:cNvSpPr/>
          <p:nvPr/>
        </p:nvSpPr>
        <p:spPr>
          <a:xfrm>
            <a:off x="4619398" y="44067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8" name="5-Point Star 120"/>
          <p:cNvSpPr/>
          <p:nvPr/>
        </p:nvSpPr>
        <p:spPr>
          <a:xfrm>
            <a:off x="4225450" y="44073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99" name="5-Point Star 121"/>
          <p:cNvSpPr/>
          <p:nvPr/>
        </p:nvSpPr>
        <p:spPr>
          <a:xfrm>
            <a:off x="3837852" y="44067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0" name="5-Point Star 122"/>
          <p:cNvSpPr/>
          <p:nvPr/>
        </p:nvSpPr>
        <p:spPr>
          <a:xfrm>
            <a:off x="3450254" y="440791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1" name="5-Point Star 123"/>
          <p:cNvSpPr/>
          <p:nvPr/>
        </p:nvSpPr>
        <p:spPr>
          <a:xfrm>
            <a:off x="3062656" y="44073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2" name="5-Point Star 124"/>
          <p:cNvSpPr/>
          <p:nvPr/>
        </p:nvSpPr>
        <p:spPr>
          <a:xfrm>
            <a:off x="2673475" y="44073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3" name="5-Point Star 125"/>
          <p:cNvSpPr/>
          <p:nvPr/>
        </p:nvSpPr>
        <p:spPr>
          <a:xfrm>
            <a:off x="6589138" y="47756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4" name="5-Point Star 126"/>
          <p:cNvSpPr/>
          <p:nvPr/>
        </p:nvSpPr>
        <p:spPr>
          <a:xfrm>
            <a:off x="6195190" y="47750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5" name="5-Point Star 127"/>
          <p:cNvSpPr/>
          <p:nvPr/>
        </p:nvSpPr>
        <p:spPr>
          <a:xfrm>
            <a:off x="5801242" y="47756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6" name="5-Point Star 128"/>
          <p:cNvSpPr/>
          <p:nvPr/>
        </p:nvSpPr>
        <p:spPr>
          <a:xfrm>
            <a:off x="5407294" y="47750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7" name="5-Point Star 129"/>
          <p:cNvSpPr/>
          <p:nvPr/>
        </p:nvSpPr>
        <p:spPr>
          <a:xfrm>
            <a:off x="5013346" y="47756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8" name="5-Point Star 130"/>
          <p:cNvSpPr/>
          <p:nvPr/>
        </p:nvSpPr>
        <p:spPr>
          <a:xfrm>
            <a:off x="4619398" y="47750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09" name="5-Point Star 131"/>
          <p:cNvSpPr/>
          <p:nvPr/>
        </p:nvSpPr>
        <p:spPr>
          <a:xfrm>
            <a:off x="4225450" y="47756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0" name="5-Point Star 132"/>
          <p:cNvSpPr/>
          <p:nvPr/>
        </p:nvSpPr>
        <p:spPr>
          <a:xfrm>
            <a:off x="3837852" y="477508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1" name="5-Point Star 133"/>
          <p:cNvSpPr/>
          <p:nvPr/>
        </p:nvSpPr>
        <p:spPr>
          <a:xfrm>
            <a:off x="3450254" y="477621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2" name="5-Point Star 134"/>
          <p:cNvSpPr/>
          <p:nvPr/>
        </p:nvSpPr>
        <p:spPr>
          <a:xfrm>
            <a:off x="3062656" y="47756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3" name="5-Point Star 135"/>
          <p:cNvSpPr/>
          <p:nvPr/>
        </p:nvSpPr>
        <p:spPr>
          <a:xfrm>
            <a:off x="2673475" y="477564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4" name="5-Point Star 114"/>
          <p:cNvSpPr/>
          <p:nvPr/>
        </p:nvSpPr>
        <p:spPr>
          <a:xfrm>
            <a:off x="6634354" y="516493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5" name="5-Point Star 115"/>
          <p:cNvSpPr/>
          <p:nvPr/>
        </p:nvSpPr>
        <p:spPr>
          <a:xfrm>
            <a:off x="6240406" y="516436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6" name="5-Point Star 116"/>
          <p:cNvSpPr/>
          <p:nvPr/>
        </p:nvSpPr>
        <p:spPr>
          <a:xfrm>
            <a:off x="5846458" y="516493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7" name="5-Point Star 117"/>
          <p:cNvSpPr/>
          <p:nvPr/>
        </p:nvSpPr>
        <p:spPr>
          <a:xfrm>
            <a:off x="5452510" y="516436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8" name="5-Point Star 118"/>
          <p:cNvSpPr/>
          <p:nvPr/>
        </p:nvSpPr>
        <p:spPr>
          <a:xfrm>
            <a:off x="5058562" y="516493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19" name="5-Point Star 119"/>
          <p:cNvSpPr/>
          <p:nvPr/>
        </p:nvSpPr>
        <p:spPr>
          <a:xfrm>
            <a:off x="4664614" y="516436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0" name="5-Point Star 120"/>
          <p:cNvSpPr/>
          <p:nvPr/>
        </p:nvSpPr>
        <p:spPr>
          <a:xfrm>
            <a:off x="4270666" y="516493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1" name="5-Point Star 121"/>
          <p:cNvSpPr/>
          <p:nvPr/>
        </p:nvSpPr>
        <p:spPr>
          <a:xfrm>
            <a:off x="3883068" y="516436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43833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صورة 9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0132"/>
            <a:ext cx="2312342" cy="1984608"/>
          </a:xfrm>
          <a:prstGeom prst="rect">
            <a:avLst/>
          </a:prstGeom>
        </p:spPr>
      </p:pic>
      <p:sp>
        <p:nvSpPr>
          <p:cNvPr id="100" name="مربع نص 99"/>
          <p:cNvSpPr txBox="1"/>
          <p:nvPr/>
        </p:nvSpPr>
        <p:spPr>
          <a:xfrm>
            <a:off x="87167" y="2068918"/>
            <a:ext cx="23245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acen Beirut Light" pitchFamily="2" charset="-78"/>
                <a:cs typeface="Hacen Beirut Light" pitchFamily="2" charset="-78"/>
              </a:rPr>
              <a:t>#الحافظ_الله</a:t>
            </a:r>
          </a:p>
        </p:txBody>
      </p:sp>
      <p:pic>
        <p:nvPicPr>
          <p:cNvPr id="103" name="صورة 10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9" y="3423490"/>
            <a:ext cx="2002167" cy="3045625"/>
          </a:xfrm>
          <a:prstGeom prst="rect">
            <a:avLst/>
          </a:prstGeom>
        </p:spPr>
      </p:pic>
      <p:graphicFrame>
        <p:nvGraphicFramePr>
          <p:cNvPr id="187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024334"/>
              </p:ext>
            </p:extLst>
          </p:nvPr>
        </p:nvGraphicFramePr>
        <p:xfrm>
          <a:off x="2292424" y="1416392"/>
          <a:ext cx="6096000" cy="4820920"/>
        </p:xfrm>
        <a:graphic>
          <a:graphicData uri="http://schemas.openxmlformats.org/drawingml/2006/table">
            <a:tbl>
              <a:tblPr rtl="1" firstRow="1" bandRow="1">
                <a:tableStyleId>{8799B23B-EC83-4686-B30A-512413B5E67A}</a:tableStyleId>
              </a:tblPr>
              <a:tblGrid>
                <a:gridCol w="1369604"/>
                <a:gridCol w="472639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السورة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عدد الآيات</a:t>
                      </a:r>
                      <a:endParaRPr lang="ar-KW" dirty="0"/>
                    </a:p>
                  </a:txBody>
                  <a:tcPr/>
                </a:tc>
              </a:tr>
              <a:tr h="370840">
                <a:tc rowSpan="5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الحاقة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rowSpan="4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المعارج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نوح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8" name="5-Point Star 114"/>
          <p:cNvSpPr/>
          <p:nvPr/>
        </p:nvSpPr>
        <p:spPr>
          <a:xfrm>
            <a:off x="6407517" y="51663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9" name="5-Point Star 115"/>
          <p:cNvSpPr/>
          <p:nvPr/>
        </p:nvSpPr>
        <p:spPr>
          <a:xfrm>
            <a:off x="6013569" y="51657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9" name="5-Point Star 116"/>
          <p:cNvSpPr/>
          <p:nvPr/>
        </p:nvSpPr>
        <p:spPr>
          <a:xfrm>
            <a:off x="5619621" y="51663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0" name="5-Point Star 117"/>
          <p:cNvSpPr/>
          <p:nvPr/>
        </p:nvSpPr>
        <p:spPr>
          <a:xfrm>
            <a:off x="5225673" y="51657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1" name="5-Point Star 118"/>
          <p:cNvSpPr/>
          <p:nvPr/>
        </p:nvSpPr>
        <p:spPr>
          <a:xfrm>
            <a:off x="4831725" y="51663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3" name="5-Point Star 119"/>
          <p:cNvSpPr/>
          <p:nvPr/>
        </p:nvSpPr>
        <p:spPr>
          <a:xfrm>
            <a:off x="4437777" y="51657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4" name="5-Point Star 120"/>
          <p:cNvSpPr/>
          <p:nvPr/>
        </p:nvSpPr>
        <p:spPr>
          <a:xfrm>
            <a:off x="4043829" y="51663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5" name="5-Point Star 121"/>
          <p:cNvSpPr/>
          <p:nvPr/>
        </p:nvSpPr>
        <p:spPr>
          <a:xfrm>
            <a:off x="3656231" y="51657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6" name="5-Point Star 122"/>
          <p:cNvSpPr/>
          <p:nvPr/>
        </p:nvSpPr>
        <p:spPr>
          <a:xfrm>
            <a:off x="3268633" y="516691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7" name="5-Point Star 123"/>
          <p:cNvSpPr/>
          <p:nvPr/>
        </p:nvSpPr>
        <p:spPr>
          <a:xfrm>
            <a:off x="2881035" y="51663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8" name="5-Point Star 124"/>
          <p:cNvSpPr/>
          <p:nvPr/>
        </p:nvSpPr>
        <p:spPr>
          <a:xfrm>
            <a:off x="2491854" y="51663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9" name="5-Point Star 125"/>
          <p:cNvSpPr/>
          <p:nvPr/>
        </p:nvSpPr>
        <p:spPr>
          <a:xfrm>
            <a:off x="6407517" y="55346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0" name="5-Point Star 126"/>
          <p:cNvSpPr/>
          <p:nvPr/>
        </p:nvSpPr>
        <p:spPr>
          <a:xfrm>
            <a:off x="6013569" y="55340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1" name="5-Point Star 127"/>
          <p:cNvSpPr/>
          <p:nvPr/>
        </p:nvSpPr>
        <p:spPr>
          <a:xfrm>
            <a:off x="5619621" y="55346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2" name="5-Point Star 128"/>
          <p:cNvSpPr/>
          <p:nvPr/>
        </p:nvSpPr>
        <p:spPr>
          <a:xfrm>
            <a:off x="5225673" y="55340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3" name="5-Point Star 129"/>
          <p:cNvSpPr/>
          <p:nvPr/>
        </p:nvSpPr>
        <p:spPr>
          <a:xfrm>
            <a:off x="4831725" y="55346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4" name="5-Point Star 130"/>
          <p:cNvSpPr/>
          <p:nvPr/>
        </p:nvSpPr>
        <p:spPr>
          <a:xfrm>
            <a:off x="4437777" y="55340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5" name="5-Point Star 131"/>
          <p:cNvSpPr/>
          <p:nvPr/>
        </p:nvSpPr>
        <p:spPr>
          <a:xfrm>
            <a:off x="4043829" y="55346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6" name="5-Point Star 132"/>
          <p:cNvSpPr/>
          <p:nvPr/>
        </p:nvSpPr>
        <p:spPr>
          <a:xfrm>
            <a:off x="3656231" y="55340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7" name="5-Point Star 133"/>
          <p:cNvSpPr/>
          <p:nvPr/>
        </p:nvSpPr>
        <p:spPr>
          <a:xfrm>
            <a:off x="3268633" y="553521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8" name="5-Point Star 134"/>
          <p:cNvSpPr/>
          <p:nvPr/>
        </p:nvSpPr>
        <p:spPr>
          <a:xfrm>
            <a:off x="2881035" y="55346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9" name="5-Point Star 135"/>
          <p:cNvSpPr/>
          <p:nvPr/>
        </p:nvSpPr>
        <p:spPr>
          <a:xfrm>
            <a:off x="2491854" y="55346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0" name="TextBox 98"/>
          <p:cNvSpPr txBox="1"/>
          <p:nvPr/>
        </p:nvSpPr>
        <p:spPr>
          <a:xfrm>
            <a:off x="3108176" y="611977"/>
            <a:ext cx="466009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cs typeface="AdvertisingBold" pitchFamily="2" charset="-78"/>
              </a:rPr>
              <a:t>جدول حفظ (                  )</a:t>
            </a:r>
            <a:endParaRPr lang="ar-KW" sz="3200" dirty="0">
              <a:cs typeface="AdvertisingBold" pitchFamily="2" charset="-78"/>
            </a:endParaRPr>
          </a:p>
        </p:txBody>
      </p:sp>
      <p:sp>
        <p:nvSpPr>
          <p:cNvPr id="241" name="5-Point Star 114"/>
          <p:cNvSpPr/>
          <p:nvPr/>
        </p:nvSpPr>
        <p:spPr>
          <a:xfrm>
            <a:off x="6399431" y="18201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2" name="5-Point Star 115"/>
          <p:cNvSpPr/>
          <p:nvPr/>
        </p:nvSpPr>
        <p:spPr>
          <a:xfrm>
            <a:off x="6005483" y="18195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3" name="5-Point Star 116"/>
          <p:cNvSpPr/>
          <p:nvPr/>
        </p:nvSpPr>
        <p:spPr>
          <a:xfrm>
            <a:off x="5611535" y="18201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4" name="5-Point Star 117"/>
          <p:cNvSpPr/>
          <p:nvPr/>
        </p:nvSpPr>
        <p:spPr>
          <a:xfrm>
            <a:off x="5217587" y="18195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5" name="5-Point Star 118"/>
          <p:cNvSpPr/>
          <p:nvPr/>
        </p:nvSpPr>
        <p:spPr>
          <a:xfrm>
            <a:off x="4823639" y="18201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6" name="5-Point Star 119"/>
          <p:cNvSpPr/>
          <p:nvPr/>
        </p:nvSpPr>
        <p:spPr>
          <a:xfrm>
            <a:off x="4429691" y="18195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7" name="5-Point Star 120"/>
          <p:cNvSpPr/>
          <p:nvPr/>
        </p:nvSpPr>
        <p:spPr>
          <a:xfrm>
            <a:off x="4035743" y="18201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8" name="5-Point Star 121"/>
          <p:cNvSpPr/>
          <p:nvPr/>
        </p:nvSpPr>
        <p:spPr>
          <a:xfrm>
            <a:off x="3648145" y="18195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9" name="5-Point Star 122"/>
          <p:cNvSpPr/>
          <p:nvPr/>
        </p:nvSpPr>
        <p:spPr>
          <a:xfrm>
            <a:off x="3260547" y="182068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0" name="5-Point Star 123"/>
          <p:cNvSpPr/>
          <p:nvPr/>
        </p:nvSpPr>
        <p:spPr>
          <a:xfrm>
            <a:off x="2872949" y="18201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1" name="5-Point Star 124"/>
          <p:cNvSpPr/>
          <p:nvPr/>
        </p:nvSpPr>
        <p:spPr>
          <a:xfrm>
            <a:off x="2483768" y="18201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2" name="5-Point Star 125"/>
          <p:cNvSpPr/>
          <p:nvPr/>
        </p:nvSpPr>
        <p:spPr>
          <a:xfrm>
            <a:off x="6399431" y="21884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3" name="5-Point Star 126"/>
          <p:cNvSpPr/>
          <p:nvPr/>
        </p:nvSpPr>
        <p:spPr>
          <a:xfrm>
            <a:off x="6005483" y="21878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4" name="5-Point Star 127"/>
          <p:cNvSpPr/>
          <p:nvPr/>
        </p:nvSpPr>
        <p:spPr>
          <a:xfrm>
            <a:off x="5611535" y="21884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5" name="5-Point Star 128"/>
          <p:cNvSpPr/>
          <p:nvPr/>
        </p:nvSpPr>
        <p:spPr>
          <a:xfrm>
            <a:off x="5217587" y="21878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6" name="5-Point Star 129"/>
          <p:cNvSpPr/>
          <p:nvPr/>
        </p:nvSpPr>
        <p:spPr>
          <a:xfrm>
            <a:off x="4823639" y="21884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7" name="5-Point Star 130"/>
          <p:cNvSpPr/>
          <p:nvPr/>
        </p:nvSpPr>
        <p:spPr>
          <a:xfrm>
            <a:off x="4429691" y="21878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8" name="5-Point Star 131"/>
          <p:cNvSpPr/>
          <p:nvPr/>
        </p:nvSpPr>
        <p:spPr>
          <a:xfrm>
            <a:off x="4035743" y="21884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59" name="5-Point Star 132"/>
          <p:cNvSpPr/>
          <p:nvPr/>
        </p:nvSpPr>
        <p:spPr>
          <a:xfrm>
            <a:off x="3648145" y="21878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0" name="5-Point Star 133"/>
          <p:cNvSpPr/>
          <p:nvPr/>
        </p:nvSpPr>
        <p:spPr>
          <a:xfrm>
            <a:off x="3260547" y="218898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1" name="5-Point Star 134"/>
          <p:cNvSpPr/>
          <p:nvPr/>
        </p:nvSpPr>
        <p:spPr>
          <a:xfrm>
            <a:off x="2872949" y="21884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2" name="5-Point Star 135"/>
          <p:cNvSpPr/>
          <p:nvPr/>
        </p:nvSpPr>
        <p:spPr>
          <a:xfrm>
            <a:off x="2483768" y="218842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3" name="5-Point Star 114"/>
          <p:cNvSpPr/>
          <p:nvPr/>
        </p:nvSpPr>
        <p:spPr>
          <a:xfrm>
            <a:off x="6408057" y="25660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4" name="5-Point Star 115"/>
          <p:cNvSpPr/>
          <p:nvPr/>
        </p:nvSpPr>
        <p:spPr>
          <a:xfrm>
            <a:off x="6014109" y="25655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5" name="5-Point Star 116"/>
          <p:cNvSpPr/>
          <p:nvPr/>
        </p:nvSpPr>
        <p:spPr>
          <a:xfrm>
            <a:off x="5620161" y="25660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6" name="5-Point Star 117"/>
          <p:cNvSpPr/>
          <p:nvPr/>
        </p:nvSpPr>
        <p:spPr>
          <a:xfrm>
            <a:off x="5226213" y="25655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7" name="5-Point Star 118"/>
          <p:cNvSpPr/>
          <p:nvPr/>
        </p:nvSpPr>
        <p:spPr>
          <a:xfrm>
            <a:off x="4832265" y="25660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8" name="5-Point Star 119"/>
          <p:cNvSpPr/>
          <p:nvPr/>
        </p:nvSpPr>
        <p:spPr>
          <a:xfrm>
            <a:off x="4438317" y="25655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69" name="5-Point Star 120"/>
          <p:cNvSpPr/>
          <p:nvPr/>
        </p:nvSpPr>
        <p:spPr>
          <a:xfrm>
            <a:off x="4044369" y="25660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0" name="5-Point Star 121"/>
          <p:cNvSpPr/>
          <p:nvPr/>
        </p:nvSpPr>
        <p:spPr>
          <a:xfrm>
            <a:off x="3656771" y="25655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1" name="5-Point Star 122"/>
          <p:cNvSpPr/>
          <p:nvPr/>
        </p:nvSpPr>
        <p:spPr>
          <a:xfrm>
            <a:off x="3269173" y="256664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2" name="5-Point Star 123"/>
          <p:cNvSpPr/>
          <p:nvPr/>
        </p:nvSpPr>
        <p:spPr>
          <a:xfrm>
            <a:off x="2881575" y="25660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3" name="5-Point Star 124"/>
          <p:cNvSpPr/>
          <p:nvPr/>
        </p:nvSpPr>
        <p:spPr>
          <a:xfrm>
            <a:off x="2492394" y="25660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4" name="5-Point Star 125"/>
          <p:cNvSpPr/>
          <p:nvPr/>
        </p:nvSpPr>
        <p:spPr>
          <a:xfrm>
            <a:off x="6408057" y="29343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5" name="5-Point Star 126"/>
          <p:cNvSpPr/>
          <p:nvPr/>
        </p:nvSpPr>
        <p:spPr>
          <a:xfrm>
            <a:off x="6014109" y="29338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6" name="5-Point Star 127"/>
          <p:cNvSpPr/>
          <p:nvPr/>
        </p:nvSpPr>
        <p:spPr>
          <a:xfrm>
            <a:off x="5620161" y="29343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7" name="5-Point Star 128"/>
          <p:cNvSpPr/>
          <p:nvPr/>
        </p:nvSpPr>
        <p:spPr>
          <a:xfrm>
            <a:off x="5226213" y="29338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8" name="5-Point Star 129"/>
          <p:cNvSpPr/>
          <p:nvPr/>
        </p:nvSpPr>
        <p:spPr>
          <a:xfrm>
            <a:off x="4832265" y="29343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79" name="5-Point Star 130"/>
          <p:cNvSpPr/>
          <p:nvPr/>
        </p:nvSpPr>
        <p:spPr>
          <a:xfrm>
            <a:off x="4438317" y="29338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80" name="5-Point Star 131"/>
          <p:cNvSpPr/>
          <p:nvPr/>
        </p:nvSpPr>
        <p:spPr>
          <a:xfrm>
            <a:off x="4044369" y="29343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81" name="5-Point Star 132"/>
          <p:cNvSpPr/>
          <p:nvPr/>
        </p:nvSpPr>
        <p:spPr>
          <a:xfrm>
            <a:off x="3656771" y="293382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82" name="5-Point Star 133"/>
          <p:cNvSpPr/>
          <p:nvPr/>
        </p:nvSpPr>
        <p:spPr>
          <a:xfrm>
            <a:off x="3269173" y="293494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83" name="5-Point Star 134"/>
          <p:cNvSpPr/>
          <p:nvPr/>
        </p:nvSpPr>
        <p:spPr>
          <a:xfrm>
            <a:off x="2881575" y="29343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84" name="5-Point Star 135"/>
          <p:cNvSpPr/>
          <p:nvPr/>
        </p:nvSpPr>
        <p:spPr>
          <a:xfrm>
            <a:off x="2492394" y="293438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85" name="5-Point Star 114"/>
          <p:cNvSpPr/>
          <p:nvPr/>
        </p:nvSpPr>
        <p:spPr>
          <a:xfrm>
            <a:off x="6408057" y="33229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86" name="5-Point Star 115"/>
          <p:cNvSpPr/>
          <p:nvPr/>
        </p:nvSpPr>
        <p:spPr>
          <a:xfrm>
            <a:off x="6014109" y="33223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87" name="5-Point Star 116"/>
          <p:cNvSpPr/>
          <p:nvPr/>
        </p:nvSpPr>
        <p:spPr>
          <a:xfrm>
            <a:off x="5620161" y="33229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88" name="5-Point Star 117"/>
          <p:cNvSpPr/>
          <p:nvPr/>
        </p:nvSpPr>
        <p:spPr>
          <a:xfrm>
            <a:off x="5226213" y="33223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89" name="5-Point Star 118"/>
          <p:cNvSpPr/>
          <p:nvPr/>
        </p:nvSpPr>
        <p:spPr>
          <a:xfrm>
            <a:off x="4832265" y="33229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90" name="5-Point Star 119"/>
          <p:cNvSpPr/>
          <p:nvPr/>
        </p:nvSpPr>
        <p:spPr>
          <a:xfrm>
            <a:off x="4438317" y="33223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91" name="5-Point Star 120"/>
          <p:cNvSpPr/>
          <p:nvPr/>
        </p:nvSpPr>
        <p:spPr>
          <a:xfrm>
            <a:off x="4044369" y="33229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92" name="5-Point Star 121"/>
          <p:cNvSpPr/>
          <p:nvPr/>
        </p:nvSpPr>
        <p:spPr>
          <a:xfrm>
            <a:off x="3656771" y="33223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93" name="5-Point Star 125"/>
          <p:cNvSpPr/>
          <p:nvPr/>
        </p:nvSpPr>
        <p:spPr>
          <a:xfrm>
            <a:off x="6408057" y="36912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94" name="5-Point Star 126"/>
          <p:cNvSpPr/>
          <p:nvPr/>
        </p:nvSpPr>
        <p:spPr>
          <a:xfrm>
            <a:off x="6014109" y="36906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95" name="5-Point Star 127"/>
          <p:cNvSpPr/>
          <p:nvPr/>
        </p:nvSpPr>
        <p:spPr>
          <a:xfrm>
            <a:off x="5620161" y="36912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96" name="5-Point Star 128"/>
          <p:cNvSpPr/>
          <p:nvPr/>
        </p:nvSpPr>
        <p:spPr>
          <a:xfrm>
            <a:off x="5226213" y="36906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97" name="5-Point Star 129"/>
          <p:cNvSpPr/>
          <p:nvPr/>
        </p:nvSpPr>
        <p:spPr>
          <a:xfrm>
            <a:off x="4832265" y="36912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98" name="5-Point Star 130"/>
          <p:cNvSpPr/>
          <p:nvPr/>
        </p:nvSpPr>
        <p:spPr>
          <a:xfrm>
            <a:off x="4438317" y="36906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99" name="5-Point Star 131"/>
          <p:cNvSpPr/>
          <p:nvPr/>
        </p:nvSpPr>
        <p:spPr>
          <a:xfrm>
            <a:off x="4044369" y="36912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00" name="5-Point Star 132"/>
          <p:cNvSpPr/>
          <p:nvPr/>
        </p:nvSpPr>
        <p:spPr>
          <a:xfrm>
            <a:off x="3656771" y="36906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01" name="5-Point Star 133"/>
          <p:cNvSpPr/>
          <p:nvPr/>
        </p:nvSpPr>
        <p:spPr>
          <a:xfrm>
            <a:off x="3269173" y="369177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02" name="5-Point Star 134"/>
          <p:cNvSpPr/>
          <p:nvPr/>
        </p:nvSpPr>
        <p:spPr>
          <a:xfrm>
            <a:off x="2881575" y="36912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03" name="5-Point Star 135"/>
          <p:cNvSpPr/>
          <p:nvPr/>
        </p:nvSpPr>
        <p:spPr>
          <a:xfrm>
            <a:off x="2492394" y="36912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04" name="5-Point Star 114"/>
          <p:cNvSpPr/>
          <p:nvPr/>
        </p:nvSpPr>
        <p:spPr>
          <a:xfrm>
            <a:off x="6408057" y="40437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05" name="5-Point Star 115"/>
          <p:cNvSpPr/>
          <p:nvPr/>
        </p:nvSpPr>
        <p:spPr>
          <a:xfrm>
            <a:off x="6014109" y="40431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06" name="5-Point Star 116"/>
          <p:cNvSpPr/>
          <p:nvPr/>
        </p:nvSpPr>
        <p:spPr>
          <a:xfrm>
            <a:off x="5620161" y="40437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07" name="5-Point Star 117"/>
          <p:cNvSpPr/>
          <p:nvPr/>
        </p:nvSpPr>
        <p:spPr>
          <a:xfrm>
            <a:off x="5226213" y="40431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08" name="5-Point Star 118"/>
          <p:cNvSpPr/>
          <p:nvPr/>
        </p:nvSpPr>
        <p:spPr>
          <a:xfrm>
            <a:off x="4832265" y="40437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09" name="5-Point Star 119"/>
          <p:cNvSpPr/>
          <p:nvPr/>
        </p:nvSpPr>
        <p:spPr>
          <a:xfrm>
            <a:off x="4438317" y="40431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10" name="5-Point Star 120"/>
          <p:cNvSpPr/>
          <p:nvPr/>
        </p:nvSpPr>
        <p:spPr>
          <a:xfrm>
            <a:off x="4044369" y="40437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11" name="5-Point Star 121"/>
          <p:cNvSpPr/>
          <p:nvPr/>
        </p:nvSpPr>
        <p:spPr>
          <a:xfrm>
            <a:off x="3656771" y="40431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12" name="5-Point Star 122"/>
          <p:cNvSpPr/>
          <p:nvPr/>
        </p:nvSpPr>
        <p:spPr>
          <a:xfrm>
            <a:off x="3269173" y="404431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13" name="5-Point Star 123"/>
          <p:cNvSpPr/>
          <p:nvPr/>
        </p:nvSpPr>
        <p:spPr>
          <a:xfrm>
            <a:off x="2881575" y="40437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14" name="5-Point Star 124"/>
          <p:cNvSpPr/>
          <p:nvPr/>
        </p:nvSpPr>
        <p:spPr>
          <a:xfrm>
            <a:off x="2492394" y="40437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15" name="5-Point Star 125"/>
          <p:cNvSpPr/>
          <p:nvPr/>
        </p:nvSpPr>
        <p:spPr>
          <a:xfrm>
            <a:off x="6408057" y="44120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16" name="5-Point Star 126"/>
          <p:cNvSpPr/>
          <p:nvPr/>
        </p:nvSpPr>
        <p:spPr>
          <a:xfrm>
            <a:off x="6014109" y="44114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17" name="5-Point Star 127"/>
          <p:cNvSpPr/>
          <p:nvPr/>
        </p:nvSpPr>
        <p:spPr>
          <a:xfrm>
            <a:off x="5620161" y="44120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18" name="5-Point Star 128"/>
          <p:cNvSpPr/>
          <p:nvPr/>
        </p:nvSpPr>
        <p:spPr>
          <a:xfrm>
            <a:off x="5226213" y="44114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19" name="5-Point Star 129"/>
          <p:cNvSpPr/>
          <p:nvPr/>
        </p:nvSpPr>
        <p:spPr>
          <a:xfrm>
            <a:off x="4832265" y="44120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20" name="5-Point Star 130"/>
          <p:cNvSpPr/>
          <p:nvPr/>
        </p:nvSpPr>
        <p:spPr>
          <a:xfrm>
            <a:off x="4438317" y="44114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21" name="5-Point Star 131"/>
          <p:cNvSpPr/>
          <p:nvPr/>
        </p:nvSpPr>
        <p:spPr>
          <a:xfrm>
            <a:off x="4044369" y="44120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22" name="5-Point Star 132"/>
          <p:cNvSpPr/>
          <p:nvPr/>
        </p:nvSpPr>
        <p:spPr>
          <a:xfrm>
            <a:off x="3656771" y="441148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23" name="5-Point Star 133"/>
          <p:cNvSpPr/>
          <p:nvPr/>
        </p:nvSpPr>
        <p:spPr>
          <a:xfrm>
            <a:off x="3269173" y="441261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24" name="5-Point Star 134"/>
          <p:cNvSpPr/>
          <p:nvPr/>
        </p:nvSpPr>
        <p:spPr>
          <a:xfrm>
            <a:off x="2881575" y="44120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25" name="5-Point Star 135"/>
          <p:cNvSpPr/>
          <p:nvPr/>
        </p:nvSpPr>
        <p:spPr>
          <a:xfrm>
            <a:off x="2492394" y="441204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26" name="5-Point Star 125"/>
          <p:cNvSpPr/>
          <p:nvPr/>
        </p:nvSpPr>
        <p:spPr>
          <a:xfrm>
            <a:off x="6399431" y="47915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27" name="5-Point Star 126"/>
          <p:cNvSpPr/>
          <p:nvPr/>
        </p:nvSpPr>
        <p:spPr>
          <a:xfrm>
            <a:off x="6005483" y="47910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28" name="5-Point Star 127"/>
          <p:cNvSpPr/>
          <p:nvPr/>
        </p:nvSpPr>
        <p:spPr>
          <a:xfrm>
            <a:off x="5611535" y="47915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29" name="5-Point Star 128"/>
          <p:cNvSpPr/>
          <p:nvPr/>
        </p:nvSpPr>
        <p:spPr>
          <a:xfrm>
            <a:off x="5217587" y="47910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30" name="5-Point Star 129"/>
          <p:cNvSpPr/>
          <p:nvPr/>
        </p:nvSpPr>
        <p:spPr>
          <a:xfrm>
            <a:off x="4823639" y="47915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31" name="5-Point Star 130"/>
          <p:cNvSpPr/>
          <p:nvPr/>
        </p:nvSpPr>
        <p:spPr>
          <a:xfrm>
            <a:off x="4429691" y="47910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32" name="5-Point Star 131"/>
          <p:cNvSpPr/>
          <p:nvPr/>
        </p:nvSpPr>
        <p:spPr>
          <a:xfrm>
            <a:off x="4035743" y="47915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33" name="5-Point Star 132"/>
          <p:cNvSpPr/>
          <p:nvPr/>
        </p:nvSpPr>
        <p:spPr>
          <a:xfrm>
            <a:off x="3648145" y="479101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34" name="5-Point Star 133"/>
          <p:cNvSpPr/>
          <p:nvPr/>
        </p:nvSpPr>
        <p:spPr>
          <a:xfrm>
            <a:off x="3260547" y="479214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35" name="5-Point Star 134"/>
          <p:cNvSpPr/>
          <p:nvPr/>
        </p:nvSpPr>
        <p:spPr>
          <a:xfrm>
            <a:off x="2872949" y="47915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36" name="5-Point Star 135"/>
          <p:cNvSpPr/>
          <p:nvPr/>
        </p:nvSpPr>
        <p:spPr>
          <a:xfrm>
            <a:off x="2483768" y="479157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37" name="5-Point Star 125"/>
          <p:cNvSpPr/>
          <p:nvPr/>
        </p:nvSpPr>
        <p:spPr>
          <a:xfrm>
            <a:off x="6397724" y="590676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38" name="5-Point Star 126"/>
          <p:cNvSpPr/>
          <p:nvPr/>
        </p:nvSpPr>
        <p:spPr>
          <a:xfrm>
            <a:off x="6003776" y="590620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39" name="5-Point Star 127"/>
          <p:cNvSpPr/>
          <p:nvPr/>
        </p:nvSpPr>
        <p:spPr>
          <a:xfrm>
            <a:off x="5609828" y="590676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40" name="5-Point Star 128"/>
          <p:cNvSpPr/>
          <p:nvPr/>
        </p:nvSpPr>
        <p:spPr>
          <a:xfrm>
            <a:off x="5215880" y="590620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41" name="5-Point Star 129"/>
          <p:cNvSpPr/>
          <p:nvPr/>
        </p:nvSpPr>
        <p:spPr>
          <a:xfrm>
            <a:off x="4821932" y="590676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42" name="5-Point Star 130"/>
          <p:cNvSpPr/>
          <p:nvPr/>
        </p:nvSpPr>
        <p:spPr>
          <a:xfrm>
            <a:off x="4427984" y="590620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22863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9" y="3423490"/>
            <a:ext cx="2002167" cy="3045625"/>
          </a:xfrm>
          <a:prstGeom prst="rect">
            <a:avLst/>
          </a:prstGeom>
        </p:spPr>
      </p:pic>
      <p:pic>
        <p:nvPicPr>
          <p:cNvPr id="42" name="صورة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0132"/>
            <a:ext cx="2312342" cy="1984608"/>
          </a:xfrm>
          <a:prstGeom prst="rect">
            <a:avLst/>
          </a:prstGeom>
        </p:spPr>
      </p:pic>
      <p:sp>
        <p:nvSpPr>
          <p:cNvPr id="43" name="مربع نص 42"/>
          <p:cNvSpPr txBox="1"/>
          <p:nvPr/>
        </p:nvSpPr>
        <p:spPr>
          <a:xfrm>
            <a:off x="87167" y="2068918"/>
            <a:ext cx="23245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acen Beirut Light" pitchFamily="2" charset="-78"/>
                <a:cs typeface="Hacen Beirut Light" pitchFamily="2" charset="-78"/>
              </a:rPr>
              <a:t>#الحافظ_الله</a:t>
            </a:r>
          </a:p>
        </p:txBody>
      </p:sp>
      <p:graphicFrame>
        <p:nvGraphicFramePr>
          <p:cNvPr id="140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271682"/>
              </p:ext>
            </p:extLst>
          </p:nvPr>
        </p:nvGraphicFramePr>
        <p:xfrm>
          <a:off x="2292424" y="1556792"/>
          <a:ext cx="6096000" cy="4450080"/>
        </p:xfrm>
        <a:graphic>
          <a:graphicData uri="http://schemas.openxmlformats.org/drawingml/2006/table">
            <a:tbl>
              <a:tblPr rtl="1" firstRow="1" bandRow="1">
                <a:tableStyleId>{8799B23B-EC83-4686-B30A-512413B5E67A}</a:tableStyleId>
              </a:tblPr>
              <a:tblGrid>
                <a:gridCol w="1369604"/>
                <a:gridCol w="472639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السورة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عدد الآيات</a:t>
                      </a:r>
                      <a:endParaRPr lang="ar-KW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الجن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المزمل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rowSpan="6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المدثر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1" name="TextBox 98"/>
          <p:cNvSpPr txBox="1"/>
          <p:nvPr/>
        </p:nvSpPr>
        <p:spPr>
          <a:xfrm>
            <a:off x="3232989" y="689784"/>
            <a:ext cx="466009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cs typeface="AdvertisingBold" pitchFamily="2" charset="-78"/>
              </a:rPr>
              <a:t>جدول حفظ (                  )</a:t>
            </a:r>
            <a:endParaRPr lang="ar-KW" sz="3200" dirty="0">
              <a:cs typeface="AdvertisingBold" pitchFamily="2" charset="-78"/>
            </a:endParaRPr>
          </a:p>
        </p:txBody>
      </p:sp>
      <p:sp>
        <p:nvSpPr>
          <p:cNvPr id="142" name="5-Point Star 114"/>
          <p:cNvSpPr/>
          <p:nvPr/>
        </p:nvSpPr>
        <p:spPr>
          <a:xfrm>
            <a:off x="6433935" y="23319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3" name="5-Point Star 115"/>
          <p:cNvSpPr/>
          <p:nvPr/>
        </p:nvSpPr>
        <p:spPr>
          <a:xfrm>
            <a:off x="6039987" y="233143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4" name="5-Point Star 116"/>
          <p:cNvSpPr/>
          <p:nvPr/>
        </p:nvSpPr>
        <p:spPr>
          <a:xfrm>
            <a:off x="5646039" y="23319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5" name="5-Point Star 117"/>
          <p:cNvSpPr/>
          <p:nvPr/>
        </p:nvSpPr>
        <p:spPr>
          <a:xfrm>
            <a:off x="5252091" y="233143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6" name="5-Point Star 118"/>
          <p:cNvSpPr/>
          <p:nvPr/>
        </p:nvSpPr>
        <p:spPr>
          <a:xfrm>
            <a:off x="4858143" y="23319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7" name="5-Point Star 119"/>
          <p:cNvSpPr/>
          <p:nvPr/>
        </p:nvSpPr>
        <p:spPr>
          <a:xfrm>
            <a:off x="4464195" y="233143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8" name="5-Point Star 120"/>
          <p:cNvSpPr/>
          <p:nvPr/>
        </p:nvSpPr>
        <p:spPr>
          <a:xfrm>
            <a:off x="4070247" y="23319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9" name="5-Point Star 121"/>
          <p:cNvSpPr/>
          <p:nvPr/>
        </p:nvSpPr>
        <p:spPr>
          <a:xfrm>
            <a:off x="3682649" y="233143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0" name="5-Point Star 122"/>
          <p:cNvSpPr/>
          <p:nvPr/>
        </p:nvSpPr>
        <p:spPr>
          <a:xfrm>
            <a:off x="3295051" y="233255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1" name="5-Point Star 123"/>
          <p:cNvSpPr/>
          <p:nvPr/>
        </p:nvSpPr>
        <p:spPr>
          <a:xfrm>
            <a:off x="2907453" y="23319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2" name="5-Point Star 124"/>
          <p:cNvSpPr/>
          <p:nvPr/>
        </p:nvSpPr>
        <p:spPr>
          <a:xfrm>
            <a:off x="2518272" y="23319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3" name="5-Point Star 125"/>
          <p:cNvSpPr/>
          <p:nvPr/>
        </p:nvSpPr>
        <p:spPr>
          <a:xfrm>
            <a:off x="6433935" y="27002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4" name="5-Point Star 126"/>
          <p:cNvSpPr/>
          <p:nvPr/>
        </p:nvSpPr>
        <p:spPr>
          <a:xfrm>
            <a:off x="6039987" y="269973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5" name="5-Point Star 127"/>
          <p:cNvSpPr/>
          <p:nvPr/>
        </p:nvSpPr>
        <p:spPr>
          <a:xfrm>
            <a:off x="5646039" y="27002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6" name="5-Point Star 128"/>
          <p:cNvSpPr/>
          <p:nvPr/>
        </p:nvSpPr>
        <p:spPr>
          <a:xfrm>
            <a:off x="5252091" y="269973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7" name="5-Point Star 129"/>
          <p:cNvSpPr/>
          <p:nvPr/>
        </p:nvSpPr>
        <p:spPr>
          <a:xfrm>
            <a:off x="4858143" y="270029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8" name="5-Point Star 130"/>
          <p:cNvSpPr/>
          <p:nvPr/>
        </p:nvSpPr>
        <p:spPr>
          <a:xfrm>
            <a:off x="4464195" y="269973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9" name="5-Point Star 114"/>
          <p:cNvSpPr/>
          <p:nvPr/>
        </p:nvSpPr>
        <p:spPr>
          <a:xfrm>
            <a:off x="6432269" y="196067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0" name="5-Point Star 115"/>
          <p:cNvSpPr/>
          <p:nvPr/>
        </p:nvSpPr>
        <p:spPr>
          <a:xfrm>
            <a:off x="6038321" y="19601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1" name="5-Point Star 116"/>
          <p:cNvSpPr/>
          <p:nvPr/>
        </p:nvSpPr>
        <p:spPr>
          <a:xfrm>
            <a:off x="5644373" y="196067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2" name="5-Point Star 117"/>
          <p:cNvSpPr/>
          <p:nvPr/>
        </p:nvSpPr>
        <p:spPr>
          <a:xfrm>
            <a:off x="5250425" y="19601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3" name="5-Point Star 118"/>
          <p:cNvSpPr/>
          <p:nvPr/>
        </p:nvSpPr>
        <p:spPr>
          <a:xfrm>
            <a:off x="4856477" y="196067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4" name="5-Point Star 119"/>
          <p:cNvSpPr/>
          <p:nvPr/>
        </p:nvSpPr>
        <p:spPr>
          <a:xfrm>
            <a:off x="4462529" y="19601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5" name="5-Point Star 120"/>
          <p:cNvSpPr/>
          <p:nvPr/>
        </p:nvSpPr>
        <p:spPr>
          <a:xfrm>
            <a:off x="4068581" y="196067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6" name="5-Point Star 121"/>
          <p:cNvSpPr/>
          <p:nvPr/>
        </p:nvSpPr>
        <p:spPr>
          <a:xfrm>
            <a:off x="3680983" y="19601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7" name="5-Point Star 122"/>
          <p:cNvSpPr/>
          <p:nvPr/>
        </p:nvSpPr>
        <p:spPr>
          <a:xfrm>
            <a:off x="3293385" y="196123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8" name="5-Point Star 123"/>
          <p:cNvSpPr/>
          <p:nvPr/>
        </p:nvSpPr>
        <p:spPr>
          <a:xfrm>
            <a:off x="2905787" y="196067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9" name="5-Point Star 124"/>
          <p:cNvSpPr/>
          <p:nvPr/>
        </p:nvSpPr>
        <p:spPr>
          <a:xfrm>
            <a:off x="2516606" y="196067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0" name="5-Point Star 114"/>
          <p:cNvSpPr/>
          <p:nvPr/>
        </p:nvSpPr>
        <p:spPr>
          <a:xfrm>
            <a:off x="6399431" y="456143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1" name="5-Point Star 115"/>
          <p:cNvSpPr/>
          <p:nvPr/>
        </p:nvSpPr>
        <p:spPr>
          <a:xfrm>
            <a:off x="6005483" y="456087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2" name="5-Point Star 116"/>
          <p:cNvSpPr/>
          <p:nvPr/>
        </p:nvSpPr>
        <p:spPr>
          <a:xfrm>
            <a:off x="5611535" y="456143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3" name="5-Point Star 117"/>
          <p:cNvSpPr/>
          <p:nvPr/>
        </p:nvSpPr>
        <p:spPr>
          <a:xfrm>
            <a:off x="5217587" y="456087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4" name="5-Point Star 118"/>
          <p:cNvSpPr/>
          <p:nvPr/>
        </p:nvSpPr>
        <p:spPr>
          <a:xfrm>
            <a:off x="4823639" y="456143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5" name="5-Point Star 119"/>
          <p:cNvSpPr/>
          <p:nvPr/>
        </p:nvSpPr>
        <p:spPr>
          <a:xfrm>
            <a:off x="4429691" y="456087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6" name="5-Point Star 120"/>
          <p:cNvSpPr/>
          <p:nvPr/>
        </p:nvSpPr>
        <p:spPr>
          <a:xfrm>
            <a:off x="4035743" y="456143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7" name="5-Point Star 121"/>
          <p:cNvSpPr/>
          <p:nvPr/>
        </p:nvSpPr>
        <p:spPr>
          <a:xfrm>
            <a:off x="3648145" y="456087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8" name="5-Point Star 122"/>
          <p:cNvSpPr/>
          <p:nvPr/>
        </p:nvSpPr>
        <p:spPr>
          <a:xfrm>
            <a:off x="3260547" y="456200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9" name="5-Point Star 123"/>
          <p:cNvSpPr/>
          <p:nvPr/>
        </p:nvSpPr>
        <p:spPr>
          <a:xfrm>
            <a:off x="2872949" y="456143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0" name="5-Point Star 124"/>
          <p:cNvSpPr/>
          <p:nvPr/>
        </p:nvSpPr>
        <p:spPr>
          <a:xfrm>
            <a:off x="2483768" y="456143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1" name="5-Point Star 114"/>
          <p:cNvSpPr/>
          <p:nvPr/>
        </p:nvSpPr>
        <p:spPr>
          <a:xfrm>
            <a:off x="6435582" y="345809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2" name="5-Point Star 115"/>
          <p:cNvSpPr/>
          <p:nvPr/>
        </p:nvSpPr>
        <p:spPr>
          <a:xfrm>
            <a:off x="6041634" y="345753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3" name="5-Point Star 116"/>
          <p:cNvSpPr/>
          <p:nvPr/>
        </p:nvSpPr>
        <p:spPr>
          <a:xfrm>
            <a:off x="5647686" y="345809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4" name="5-Point Star 117"/>
          <p:cNvSpPr/>
          <p:nvPr/>
        </p:nvSpPr>
        <p:spPr>
          <a:xfrm>
            <a:off x="5253738" y="345753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5" name="5-Point Star 118"/>
          <p:cNvSpPr/>
          <p:nvPr/>
        </p:nvSpPr>
        <p:spPr>
          <a:xfrm>
            <a:off x="4859790" y="345809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6" name="5-Point Star 119"/>
          <p:cNvSpPr/>
          <p:nvPr/>
        </p:nvSpPr>
        <p:spPr>
          <a:xfrm>
            <a:off x="4465842" y="345753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7" name="5-Point Star 120"/>
          <p:cNvSpPr/>
          <p:nvPr/>
        </p:nvSpPr>
        <p:spPr>
          <a:xfrm>
            <a:off x="4071894" y="345809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8" name="5-Point Star 121"/>
          <p:cNvSpPr/>
          <p:nvPr/>
        </p:nvSpPr>
        <p:spPr>
          <a:xfrm>
            <a:off x="3684296" y="345753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9" name="5-Point Star 122"/>
          <p:cNvSpPr/>
          <p:nvPr/>
        </p:nvSpPr>
        <p:spPr>
          <a:xfrm>
            <a:off x="3296698" y="345866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0" name="5-Point Star 114"/>
          <p:cNvSpPr/>
          <p:nvPr/>
        </p:nvSpPr>
        <p:spPr>
          <a:xfrm>
            <a:off x="6433916" y="308677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1" name="5-Point Star 115"/>
          <p:cNvSpPr/>
          <p:nvPr/>
        </p:nvSpPr>
        <p:spPr>
          <a:xfrm>
            <a:off x="6039968" y="308621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2" name="5-Point Star 116"/>
          <p:cNvSpPr/>
          <p:nvPr/>
        </p:nvSpPr>
        <p:spPr>
          <a:xfrm>
            <a:off x="5646020" y="308677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3" name="5-Point Star 117"/>
          <p:cNvSpPr/>
          <p:nvPr/>
        </p:nvSpPr>
        <p:spPr>
          <a:xfrm>
            <a:off x="5252072" y="308621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4" name="5-Point Star 118"/>
          <p:cNvSpPr/>
          <p:nvPr/>
        </p:nvSpPr>
        <p:spPr>
          <a:xfrm>
            <a:off x="4858124" y="308677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5" name="5-Point Star 119"/>
          <p:cNvSpPr/>
          <p:nvPr/>
        </p:nvSpPr>
        <p:spPr>
          <a:xfrm>
            <a:off x="4464176" y="308621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6" name="5-Point Star 120"/>
          <p:cNvSpPr/>
          <p:nvPr/>
        </p:nvSpPr>
        <p:spPr>
          <a:xfrm>
            <a:off x="4070228" y="308677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7" name="5-Point Star 121"/>
          <p:cNvSpPr/>
          <p:nvPr/>
        </p:nvSpPr>
        <p:spPr>
          <a:xfrm>
            <a:off x="3682630" y="308621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8" name="5-Point Star 122"/>
          <p:cNvSpPr/>
          <p:nvPr/>
        </p:nvSpPr>
        <p:spPr>
          <a:xfrm>
            <a:off x="3295032" y="308733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9" name="5-Point Star 123"/>
          <p:cNvSpPr/>
          <p:nvPr/>
        </p:nvSpPr>
        <p:spPr>
          <a:xfrm>
            <a:off x="2907434" y="308677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0" name="5-Point Star 124"/>
          <p:cNvSpPr/>
          <p:nvPr/>
        </p:nvSpPr>
        <p:spPr>
          <a:xfrm>
            <a:off x="2518253" y="308677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1" name="5-Point Star 114"/>
          <p:cNvSpPr/>
          <p:nvPr/>
        </p:nvSpPr>
        <p:spPr>
          <a:xfrm>
            <a:off x="6399431" y="38154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2" name="5-Point Star 115"/>
          <p:cNvSpPr/>
          <p:nvPr/>
        </p:nvSpPr>
        <p:spPr>
          <a:xfrm>
            <a:off x="6005483" y="38149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3" name="5-Point Star 116"/>
          <p:cNvSpPr/>
          <p:nvPr/>
        </p:nvSpPr>
        <p:spPr>
          <a:xfrm>
            <a:off x="5611535" y="38154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4" name="5-Point Star 117"/>
          <p:cNvSpPr/>
          <p:nvPr/>
        </p:nvSpPr>
        <p:spPr>
          <a:xfrm>
            <a:off x="5217587" y="38149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5" name="5-Point Star 118"/>
          <p:cNvSpPr/>
          <p:nvPr/>
        </p:nvSpPr>
        <p:spPr>
          <a:xfrm>
            <a:off x="4823639" y="38154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6" name="5-Point Star 119"/>
          <p:cNvSpPr/>
          <p:nvPr/>
        </p:nvSpPr>
        <p:spPr>
          <a:xfrm>
            <a:off x="4429691" y="38149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7" name="5-Point Star 120"/>
          <p:cNvSpPr/>
          <p:nvPr/>
        </p:nvSpPr>
        <p:spPr>
          <a:xfrm>
            <a:off x="4035743" y="38154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8" name="5-Point Star 121"/>
          <p:cNvSpPr/>
          <p:nvPr/>
        </p:nvSpPr>
        <p:spPr>
          <a:xfrm>
            <a:off x="3648145" y="38149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9" name="5-Point Star 122"/>
          <p:cNvSpPr/>
          <p:nvPr/>
        </p:nvSpPr>
        <p:spPr>
          <a:xfrm>
            <a:off x="3260547" y="38160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0" name="5-Point Star 123"/>
          <p:cNvSpPr/>
          <p:nvPr/>
        </p:nvSpPr>
        <p:spPr>
          <a:xfrm>
            <a:off x="2872949" y="38154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1" name="5-Point Star 124"/>
          <p:cNvSpPr/>
          <p:nvPr/>
        </p:nvSpPr>
        <p:spPr>
          <a:xfrm>
            <a:off x="2483768" y="38154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2" name="5-Point Star 125"/>
          <p:cNvSpPr/>
          <p:nvPr/>
        </p:nvSpPr>
        <p:spPr>
          <a:xfrm>
            <a:off x="6399431" y="41837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3" name="5-Point Star 126"/>
          <p:cNvSpPr/>
          <p:nvPr/>
        </p:nvSpPr>
        <p:spPr>
          <a:xfrm>
            <a:off x="6005483" y="41832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4" name="5-Point Star 127"/>
          <p:cNvSpPr/>
          <p:nvPr/>
        </p:nvSpPr>
        <p:spPr>
          <a:xfrm>
            <a:off x="5611535" y="41837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5" name="5-Point Star 128"/>
          <p:cNvSpPr/>
          <p:nvPr/>
        </p:nvSpPr>
        <p:spPr>
          <a:xfrm>
            <a:off x="5217587" y="41832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6" name="5-Point Star 129"/>
          <p:cNvSpPr/>
          <p:nvPr/>
        </p:nvSpPr>
        <p:spPr>
          <a:xfrm>
            <a:off x="4823639" y="41837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7" name="5-Point Star 130"/>
          <p:cNvSpPr/>
          <p:nvPr/>
        </p:nvSpPr>
        <p:spPr>
          <a:xfrm>
            <a:off x="4429691" y="41832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8" name="5-Point Star 131"/>
          <p:cNvSpPr/>
          <p:nvPr/>
        </p:nvSpPr>
        <p:spPr>
          <a:xfrm>
            <a:off x="4035743" y="41837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9" name="5-Point Star 132"/>
          <p:cNvSpPr/>
          <p:nvPr/>
        </p:nvSpPr>
        <p:spPr>
          <a:xfrm>
            <a:off x="3648145" y="418321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0" name="5-Point Star 133"/>
          <p:cNvSpPr/>
          <p:nvPr/>
        </p:nvSpPr>
        <p:spPr>
          <a:xfrm>
            <a:off x="3260547" y="41843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1" name="5-Point Star 134"/>
          <p:cNvSpPr/>
          <p:nvPr/>
        </p:nvSpPr>
        <p:spPr>
          <a:xfrm>
            <a:off x="2872949" y="41837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2" name="5-Point Star 135"/>
          <p:cNvSpPr/>
          <p:nvPr/>
        </p:nvSpPr>
        <p:spPr>
          <a:xfrm>
            <a:off x="2483768" y="4183781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3" name="5-Point Star 114"/>
          <p:cNvSpPr/>
          <p:nvPr/>
        </p:nvSpPr>
        <p:spPr>
          <a:xfrm>
            <a:off x="6399431" y="49323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4" name="5-Point Star 115"/>
          <p:cNvSpPr/>
          <p:nvPr/>
        </p:nvSpPr>
        <p:spPr>
          <a:xfrm>
            <a:off x="6005483" y="49317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5" name="5-Point Star 116"/>
          <p:cNvSpPr/>
          <p:nvPr/>
        </p:nvSpPr>
        <p:spPr>
          <a:xfrm>
            <a:off x="5611535" y="49323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6" name="5-Point Star 117"/>
          <p:cNvSpPr/>
          <p:nvPr/>
        </p:nvSpPr>
        <p:spPr>
          <a:xfrm>
            <a:off x="5217587" y="49317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7" name="5-Point Star 118"/>
          <p:cNvSpPr/>
          <p:nvPr/>
        </p:nvSpPr>
        <p:spPr>
          <a:xfrm>
            <a:off x="4823639" y="49323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8" name="5-Point Star 119"/>
          <p:cNvSpPr/>
          <p:nvPr/>
        </p:nvSpPr>
        <p:spPr>
          <a:xfrm>
            <a:off x="4429691" y="49317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9" name="5-Point Star 120"/>
          <p:cNvSpPr/>
          <p:nvPr/>
        </p:nvSpPr>
        <p:spPr>
          <a:xfrm>
            <a:off x="4035743" y="49323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0" name="5-Point Star 121"/>
          <p:cNvSpPr/>
          <p:nvPr/>
        </p:nvSpPr>
        <p:spPr>
          <a:xfrm>
            <a:off x="3648145" y="49317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1" name="5-Point Star 122"/>
          <p:cNvSpPr/>
          <p:nvPr/>
        </p:nvSpPr>
        <p:spPr>
          <a:xfrm>
            <a:off x="3260547" y="493290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2" name="5-Point Star 123"/>
          <p:cNvSpPr/>
          <p:nvPr/>
        </p:nvSpPr>
        <p:spPr>
          <a:xfrm>
            <a:off x="2872949" y="49323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3" name="5-Point Star 124"/>
          <p:cNvSpPr/>
          <p:nvPr/>
        </p:nvSpPr>
        <p:spPr>
          <a:xfrm>
            <a:off x="2483768" y="49323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4" name="5-Point Star 125"/>
          <p:cNvSpPr/>
          <p:nvPr/>
        </p:nvSpPr>
        <p:spPr>
          <a:xfrm>
            <a:off x="6399431" y="53006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5" name="5-Point Star 126"/>
          <p:cNvSpPr/>
          <p:nvPr/>
        </p:nvSpPr>
        <p:spPr>
          <a:xfrm>
            <a:off x="6005483" y="53000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6" name="5-Point Star 127"/>
          <p:cNvSpPr/>
          <p:nvPr/>
        </p:nvSpPr>
        <p:spPr>
          <a:xfrm>
            <a:off x="5611535" y="53006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7" name="5-Point Star 128"/>
          <p:cNvSpPr/>
          <p:nvPr/>
        </p:nvSpPr>
        <p:spPr>
          <a:xfrm>
            <a:off x="5217587" y="53000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8" name="5-Point Star 129"/>
          <p:cNvSpPr/>
          <p:nvPr/>
        </p:nvSpPr>
        <p:spPr>
          <a:xfrm>
            <a:off x="4823639" y="53006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9" name="5-Point Star 130"/>
          <p:cNvSpPr/>
          <p:nvPr/>
        </p:nvSpPr>
        <p:spPr>
          <a:xfrm>
            <a:off x="4429691" y="53000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0" name="5-Point Star 131"/>
          <p:cNvSpPr/>
          <p:nvPr/>
        </p:nvSpPr>
        <p:spPr>
          <a:xfrm>
            <a:off x="4035743" y="53006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1" name="5-Point Star 132"/>
          <p:cNvSpPr/>
          <p:nvPr/>
        </p:nvSpPr>
        <p:spPr>
          <a:xfrm>
            <a:off x="3648145" y="53000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2" name="5-Point Star 133"/>
          <p:cNvSpPr/>
          <p:nvPr/>
        </p:nvSpPr>
        <p:spPr>
          <a:xfrm>
            <a:off x="3260547" y="530120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3" name="5-Point Star 134"/>
          <p:cNvSpPr/>
          <p:nvPr/>
        </p:nvSpPr>
        <p:spPr>
          <a:xfrm>
            <a:off x="2872949" y="53006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4" name="5-Point Star 135"/>
          <p:cNvSpPr/>
          <p:nvPr/>
        </p:nvSpPr>
        <p:spPr>
          <a:xfrm>
            <a:off x="2483768" y="53006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5" name="5-Point Star 125"/>
          <p:cNvSpPr/>
          <p:nvPr/>
        </p:nvSpPr>
        <p:spPr>
          <a:xfrm>
            <a:off x="6409704" y="566987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70090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9" y="3423490"/>
            <a:ext cx="2002167" cy="3045625"/>
          </a:xfrm>
          <a:prstGeom prst="rect">
            <a:avLst/>
          </a:prstGeom>
        </p:spPr>
      </p:pic>
      <p:pic>
        <p:nvPicPr>
          <p:cNvPr id="29" name="صورة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10132"/>
            <a:ext cx="2312342" cy="1984608"/>
          </a:xfrm>
          <a:prstGeom prst="rect">
            <a:avLst/>
          </a:prstGeom>
        </p:spPr>
      </p:pic>
      <p:sp>
        <p:nvSpPr>
          <p:cNvPr id="30" name="مربع نص 29"/>
          <p:cNvSpPr txBox="1"/>
          <p:nvPr/>
        </p:nvSpPr>
        <p:spPr>
          <a:xfrm>
            <a:off x="87167" y="2068918"/>
            <a:ext cx="23245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acen Beirut Light" pitchFamily="2" charset="-78"/>
                <a:cs typeface="Hacen Beirut Light" pitchFamily="2" charset="-78"/>
              </a:rPr>
              <a:t>#الحافظ_الله</a:t>
            </a:r>
          </a:p>
        </p:txBody>
      </p:sp>
      <p:graphicFrame>
        <p:nvGraphicFramePr>
          <p:cNvPr id="121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538503"/>
              </p:ext>
            </p:extLst>
          </p:nvPr>
        </p:nvGraphicFramePr>
        <p:xfrm>
          <a:off x="2292424" y="836712"/>
          <a:ext cx="6096000" cy="4820920"/>
        </p:xfrm>
        <a:graphic>
          <a:graphicData uri="http://schemas.openxmlformats.org/drawingml/2006/table">
            <a:tbl>
              <a:tblPr rtl="1" firstRow="1" bandRow="1">
                <a:tableStyleId>{8799B23B-EC83-4686-B30A-512413B5E67A}</a:tableStyleId>
              </a:tblPr>
              <a:tblGrid>
                <a:gridCol w="1369604"/>
                <a:gridCol w="4726396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السورة</a:t>
                      </a:r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dirty="0" smtClean="0"/>
                        <a:t>عدد الآيات</a:t>
                      </a:r>
                      <a:endParaRPr lang="ar-KW" dirty="0"/>
                    </a:p>
                  </a:txBody>
                  <a:tcPr/>
                </a:tc>
              </a:tr>
              <a:tr h="370840">
                <a:tc rowSpan="4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القيامة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الإنسان</a:t>
                      </a:r>
                      <a:endParaRPr lang="ar-KW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rowSpan="5"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المرسلات</a:t>
                      </a:r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KW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2" name="5-Point Star 114"/>
          <p:cNvSpPr/>
          <p:nvPr/>
        </p:nvSpPr>
        <p:spPr>
          <a:xfrm>
            <a:off x="6407517" y="45866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3" name="5-Point Star 115"/>
          <p:cNvSpPr/>
          <p:nvPr/>
        </p:nvSpPr>
        <p:spPr>
          <a:xfrm>
            <a:off x="6013569" y="45861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4" name="5-Point Star 116"/>
          <p:cNvSpPr/>
          <p:nvPr/>
        </p:nvSpPr>
        <p:spPr>
          <a:xfrm>
            <a:off x="5619621" y="45866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5" name="5-Point Star 117"/>
          <p:cNvSpPr/>
          <p:nvPr/>
        </p:nvSpPr>
        <p:spPr>
          <a:xfrm>
            <a:off x="5225673" y="45861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6" name="5-Point Star 118"/>
          <p:cNvSpPr/>
          <p:nvPr/>
        </p:nvSpPr>
        <p:spPr>
          <a:xfrm>
            <a:off x="4831725" y="45866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7" name="5-Point Star 119"/>
          <p:cNvSpPr/>
          <p:nvPr/>
        </p:nvSpPr>
        <p:spPr>
          <a:xfrm>
            <a:off x="4437777" y="45861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8" name="5-Point Star 120"/>
          <p:cNvSpPr/>
          <p:nvPr/>
        </p:nvSpPr>
        <p:spPr>
          <a:xfrm>
            <a:off x="4043829" y="45866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29" name="5-Point Star 121"/>
          <p:cNvSpPr/>
          <p:nvPr/>
        </p:nvSpPr>
        <p:spPr>
          <a:xfrm>
            <a:off x="3656231" y="45861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0" name="5-Point Star 122"/>
          <p:cNvSpPr/>
          <p:nvPr/>
        </p:nvSpPr>
        <p:spPr>
          <a:xfrm>
            <a:off x="3268633" y="458723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1" name="5-Point Star 123"/>
          <p:cNvSpPr/>
          <p:nvPr/>
        </p:nvSpPr>
        <p:spPr>
          <a:xfrm>
            <a:off x="2881035" y="45866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2" name="5-Point Star 124"/>
          <p:cNvSpPr/>
          <p:nvPr/>
        </p:nvSpPr>
        <p:spPr>
          <a:xfrm>
            <a:off x="2491854" y="45866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3" name="5-Point Star 125"/>
          <p:cNvSpPr/>
          <p:nvPr/>
        </p:nvSpPr>
        <p:spPr>
          <a:xfrm>
            <a:off x="6407517" y="49549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4" name="5-Point Star 126"/>
          <p:cNvSpPr/>
          <p:nvPr/>
        </p:nvSpPr>
        <p:spPr>
          <a:xfrm>
            <a:off x="6013569" y="49544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5" name="5-Point Star 127"/>
          <p:cNvSpPr/>
          <p:nvPr/>
        </p:nvSpPr>
        <p:spPr>
          <a:xfrm>
            <a:off x="5619621" y="49549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6" name="5-Point Star 128"/>
          <p:cNvSpPr/>
          <p:nvPr/>
        </p:nvSpPr>
        <p:spPr>
          <a:xfrm>
            <a:off x="5225673" y="49544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7" name="5-Point Star 129"/>
          <p:cNvSpPr/>
          <p:nvPr/>
        </p:nvSpPr>
        <p:spPr>
          <a:xfrm>
            <a:off x="4831725" y="49549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8" name="5-Point Star 130"/>
          <p:cNvSpPr/>
          <p:nvPr/>
        </p:nvSpPr>
        <p:spPr>
          <a:xfrm>
            <a:off x="4437777" y="49544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39" name="5-Point Star 131"/>
          <p:cNvSpPr/>
          <p:nvPr/>
        </p:nvSpPr>
        <p:spPr>
          <a:xfrm>
            <a:off x="4043829" y="49549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0" name="5-Point Star 132"/>
          <p:cNvSpPr/>
          <p:nvPr/>
        </p:nvSpPr>
        <p:spPr>
          <a:xfrm>
            <a:off x="3656231" y="495440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1" name="5-Point Star 133"/>
          <p:cNvSpPr/>
          <p:nvPr/>
        </p:nvSpPr>
        <p:spPr>
          <a:xfrm>
            <a:off x="3268633" y="495553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2" name="5-Point Star 134"/>
          <p:cNvSpPr/>
          <p:nvPr/>
        </p:nvSpPr>
        <p:spPr>
          <a:xfrm>
            <a:off x="2881035" y="49549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3" name="5-Point Star 135"/>
          <p:cNvSpPr/>
          <p:nvPr/>
        </p:nvSpPr>
        <p:spPr>
          <a:xfrm>
            <a:off x="2491854" y="495496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4" name="TextBox 98"/>
          <p:cNvSpPr txBox="1"/>
          <p:nvPr/>
        </p:nvSpPr>
        <p:spPr>
          <a:xfrm>
            <a:off x="2987824" y="205892"/>
            <a:ext cx="466009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cs typeface="AdvertisingBold" pitchFamily="2" charset="-78"/>
              </a:rPr>
              <a:t>جدول حفظ (                  )</a:t>
            </a:r>
            <a:endParaRPr lang="ar-KW" sz="3200" dirty="0">
              <a:cs typeface="AdvertisingBold" pitchFamily="2" charset="-78"/>
            </a:endParaRPr>
          </a:p>
        </p:txBody>
      </p:sp>
      <p:sp>
        <p:nvSpPr>
          <p:cNvPr id="145" name="5-Point Star 125"/>
          <p:cNvSpPr/>
          <p:nvPr/>
        </p:nvSpPr>
        <p:spPr>
          <a:xfrm>
            <a:off x="6409704" y="531789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6" name="5-Point Star 126"/>
          <p:cNvSpPr/>
          <p:nvPr/>
        </p:nvSpPr>
        <p:spPr>
          <a:xfrm>
            <a:off x="6015756" y="531733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7" name="5-Point Star 127"/>
          <p:cNvSpPr/>
          <p:nvPr/>
        </p:nvSpPr>
        <p:spPr>
          <a:xfrm>
            <a:off x="5621808" y="531789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8" name="5-Point Star 114"/>
          <p:cNvSpPr/>
          <p:nvPr/>
        </p:nvSpPr>
        <p:spPr>
          <a:xfrm>
            <a:off x="6415330" y="38443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49" name="5-Point Star 115"/>
          <p:cNvSpPr/>
          <p:nvPr/>
        </p:nvSpPr>
        <p:spPr>
          <a:xfrm>
            <a:off x="6021382" y="38437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0" name="5-Point Star 116"/>
          <p:cNvSpPr/>
          <p:nvPr/>
        </p:nvSpPr>
        <p:spPr>
          <a:xfrm>
            <a:off x="5627434" y="38443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1" name="5-Point Star 117"/>
          <p:cNvSpPr/>
          <p:nvPr/>
        </p:nvSpPr>
        <p:spPr>
          <a:xfrm>
            <a:off x="5233486" y="38437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2" name="5-Point Star 118"/>
          <p:cNvSpPr/>
          <p:nvPr/>
        </p:nvSpPr>
        <p:spPr>
          <a:xfrm>
            <a:off x="4839538" y="38443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3" name="5-Point Star 119"/>
          <p:cNvSpPr/>
          <p:nvPr/>
        </p:nvSpPr>
        <p:spPr>
          <a:xfrm>
            <a:off x="4445590" y="38437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4" name="5-Point Star 120"/>
          <p:cNvSpPr/>
          <p:nvPr/>
        </p:nvSpPr>
        <p:spPr>
          <a:xfrm>
            <a:off x="4051642" y="38443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5" name="5-Point Star 121"/>
          <p:cNvSpPr/>
          <p:nvPr/>
        </p:nvSpPr>
        <p:spPr>
          <a:xfrm>
            <a:off x="3664044" y="38437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6" name="5-Point Star 122"/>
          <p:cNvSpPr/>
          <p:nvPr/>
        </p:nvSpPr>
        <p:spPr>
          <a:xfrm>
            <a:off x="3276446" y="384492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7" name="5-Point Star 123"/>
          <p:cNvSpPr/>
          <p:nvPr/>
        </p:nvSpPr>
        <p:spPr>
          <a:xfrm>
            <a:off x="2888848" y="38443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8" name="5-Point Star 124"/>
          <p:cNvSpPr/>
          <p:nvPr/>
        </p:nvSpPr>
        <p:spPr>
          <a:xfrm>
            <a:off x="2499667" y="38443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59" name="5-Point Star 125"/>
          <p:cNvSpPr/>
          <p:nvPr/>
        </p:nvSpPr>
        <p:spPr>
          <a:xfrm>
            <a:off x="6415330" y="42126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0" name="5-Point Star 126"/>
          <p:cNvSpPr/>
          <p:nvPr/>
        </p:nvSpPr>
        <p:spPr>
          <a:xfrm>
            <a:off x="6021382" y="42120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1" name="5-Point Star 127"/>
          <p:cNvSpPr/>
          <p:nvPr/>
        </p:nvSpPr>
        <p:spPr>
          <a:xfrm>
            <a:off x="5627434" y="42126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2" name="5-Point Star 128"/>
          <p:cNvSpPr/>
          <p:nvPr/>
        </p:nvSpPr>
        <p:spPr>
          <a:xfrm>
            <a:off x="5233486" y="42120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3" name="5-Point Star 129"/>
          <p:cNvSpPr/>
          <p:nvPr/>
        </p:nvSpPr>
        <p:spPr>
          <a:xfrm>
            <a:off x="4839538" y="42126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4" name="5-Point Star 130"/>
          <p:cNvSpPr/>
          <p:nvPr/>
        </p:nvSpPr>
        <p:spPr>
          <a:xfrm>
            <a:off x="4445590" y="42120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5" name="5-Point Star 131"/>
          <p:cNvSpPr/>
          <p:nvPr/>
        </p:nvSpPr>
        <p:spPr>
          <a:xfrm>
            <a:off x="4051642" y="42126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6" name="5-Point Star 132"/>
          <p:cNvSpPr/>
          <p:nvPr/>
        </p:nvSpPr>
        <p:spPr>
          <a:xfrm>
            <a:off x="3664044" y="421209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7" name="5-Point Star 133"/>
          <p:cNvSpPr/>
          <p:nvPr/>
        </p:nvSpPr>
        <p:spPr>
          <a:xfrm>
            <a:off x="3276446" y="421322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8" name="5-Point Star 134"/>
          <p:cNvSpPr/>
          <p:nvPr/>
        </p:nvSpPr>
        <p:spPr>
          <a:xfrm>
            <a:off x="2888848" y="42126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69" name="5-Point Star 135"/>
          <p:cNvSpPr/>
          <p:nvPr/>
        </p:nvSpPr>
        <p:spPr>
          <a:xfrm>
            <a:off x="2499667" y="421265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0" name="5-Point Star 114"/>
          <p:cNvSpPr/>
          <p:nvPr/>
        </p:nvSpPr>
        <p:spPr>
          <a:xfrm>
            <a:off x="6399431" y="31070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1" name="5-Point Star 115"/>
          <p:cNvSpPr/>
          <p:nvPr/>
        </p:nvSpPr>
        <p:spPr>
          <a:xfrm>
            <a:off x="6005483" y="310646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2" name="5-Point Star 116"/>
          <p:cNvSpPr/>
          <p:nvPr/>
        </p:nvSpPr>
        <p:spPr>
          <a:xfrm>
            <a:off x="5611535" y="31070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3" name="5-Point Star 117"/>
          <p:cNvSpPr/>
          <p:nvPr/>
        </p:nvSpPr>
        <p:spPr>
          <a:xfrm>
            <a:off x="5217587" y="310646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4" name="5-Point Star 118"/>
          <p:cNvSpPr/>
          <p:nvPr/>
        </p:nvSpPr>
        <p:spPr>
          <a:xfrm>
            <a:off x="4823639" y="31070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5" name="5-Point Star 119"/>
          <p:cNvSpPr/>
          <p:nvPr/>
        </p:nvSpPr>
        <p:spPr>
          <a:xfrm>
            <a:off x="4429691" y="310646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6" name="5-Point Star 120"/>
          <p:cNvSpPr/>
          <p:nvPr/>
        </p:nvSpPr>
        <p:spPr>
          <a:xfrm>
            <a:off x="4035743" y="31070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7" name="5-Point Star 121"/>
          <p:cNvSpPr/>
          <p:nvPr/>
        </p:nvSpPr>
        <p:spPr>
          <a:xfrm>
            <a:off x="3648145" y="310646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8" name="5-Point Star 122"/>
          <p:cNvSpPr/>
          <p:nvPr/>
        </p:nvSpPr>
        <p:spPr>
          <a:xfrm>
            <a:off x="3260547" y="310759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79" name="5-Point Star 123"/>
          <p:cNvSpPr/>
          <p:nvPr/>
        </p:nvSpPr>
        <p:spPr>
          <a:xfrm>
            <a:off x="2872949" y="31070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0" name="5-Point Star 124"/>
          <p:cNvSpPr/>
          <p:nvPr/>
        </p:nvSpPr>
        <p:spPr>
          <a:xfrm>
            <a:off x="2483768" y="31070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1" name="5-Point Star 125"/>
          <p:cNvSpPr/>
          <p:nvPr/>
        </p:nvSpPr>
        <p:spPr>
          <a:xfrm>
            <a:off x="6399431" y="34753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2" name="5-Point Star 126"/>
          <p:cNvSpPr/>
          <p:nvPr/>
        </p:nvSpPr>
        <p:spPr>
          <a:xfrm>
            <a:off x="6005483" y="347476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3" name="5-Point Star 127"/>
          <p:cNvSpPr/>
          <p:nvPr/>
        </p:nvSpPr>
        <p:spPr>
          <a:xfrm>
            <a:off x="5611535" y="34753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4" name="5-Point Star 128"/>
          <p:cNvSpPr/>
          <p:nvPr/>
        </p:nvSpPr>
        <p:spPr>
          <a:xfrm>
            <a:off x="5217587" y="347476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5" name="5-Point Star 129"/>
          <p:cNvSpPr/>
          <p:nvPr/>
        </p:nvSpPr>
        <p:spPr>
          <a:xfrm>
            <a:off x="4823639" y="347532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6" name="5-Point Star 130"/>
          <p:cNvSpPr/>
          <p:nvPr/>
        </p:nvSpPr>
        <p:spPr>
          <a:xfrm>
            <a:off x="4429691" y="347476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7" name="5-Point Star 114"/>
          <p:cNvSpPr/>
          <p:nvPr/>
        </p:nvSpPr>
        <p:spPr>
          <a:xfrm>
            <a:off x="6399431" y="19944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8" name="5-Point Star 115"/>
          <p:cNvSpPr/>
          <p:nvPr/>
        </p:nvSpPr>
        <p:spPr>
          <a:xfrm>
            <a:off x="6005483" y="199385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89" name="5-Point Star 116"/>
          <p:cNvSpPr/>
          <p:nvPr/>
        </p:nvSpPr>
        <p:spPr>
          <a:xfrm>
            <a:off x="5611535" y="19944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0" name="5-Point Star 117"/>
          <p:cNvSpPr/>
          <p:nvPr/>
        </p:nvSpPr>
        <p:spPr>
          <a:xfrm>
            <a:off x="5217587" y="199385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1" name="5-Point Star 118"/>
          <p:cNvSpPr/>
          <p:nvPr/>
        </p:nvSpPr>
        <p:spPr>
          <a:xfrm>
            <a:off x="4823639" y="19944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2" name="5-Point Star 119"/>
          <p:cNvSpPr/>
          <p:nvPr/>
        </p:nvSpPr>
        <p:spPr>
          <a:xfrm>
            <a:off x="4429691" y="199385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3" name="5-Point Star 120"/>
          <p:cNvSpPr/>
          <p:nvPr/>
        </p:nvSpPr>
        <p:spPr>
          <a:xfrm>
            <a:off x="4035743" y="19944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4" name="5-Point Star 121"/>
          <p:cNvSpPr/>
          <p:nvPr/>
        </p:nvSpPr>
        <p:spPr>
          <a:xfrm>
            <a:off x="3648145" y="199385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5" name="5-Point Star 122"/>
          <p:cNvSpPr/>
          <p:nvPr/>
        </p:nvSpPr>
        <p:spPr>
          <a:xfrm>
            <a:off x="3260547" y="199497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6" name="5-Point Star 123"/>
          <p:cNvSpPr/>
          <p:nvPr/>
        </p:nvSpPr>
        <p:spPr>
          <a:xfrm>
            <a:off x="2872949" y="19944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7" name="5-Point Star 124"/>
          <p:cNvSpPr/>
          <p:nvPr/>
        </p:nvSpPr>
        <p:spPr>
          <a:xfrm>
            <a:off x="2483768" y="19944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8" name="5-Point Star 125"/>
          <p:cNvSpPr/>
          <p:nvPr/>
        </p:nvSpPr>
        <p:spPr>
          <a:xfrm>
            <a:off x="6399431" y="23627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199" name="5-Point Star 126"/>
          <p:cNvSpPr/>
          <p:nvPr/>
        </p:nvSpPr>
        <p:spPr>
          <a:xfrm>
            <a:off x="6005483" y="236215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0" name="5-Point Star 127"/>
          <p:cNvSpPr/>
          <p:nvPr/>
        </p:nvSpPr>
        <p:spPr>
          <a:xfrm>
            <a:off x="5611535" y="23627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1" name="5-Point Star 128"/>
          <p:cNvSpPr/>
          <p:nvPr/>
        </p:nvSpPr>
        <p:spPr>
          <a:xfrm>
            <a:off x="5217587" y="236215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2" name="5-Point Star 129"/>
          <p:cNvSpPr/>
          <p:nvPr/>
        </p:nvSpPr>
        <p:spPr>
          <a:xfrm>
            <a:off x="4823639" y="23627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3" name="5-Point Star 130"/>
          <p:cNvSpPr/>
          <p:nvPr/>
        </p:nvSpPr>
        <p:spPr>
          <a:xfrm>
            <a:off x="4429691" y="2362150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4" name="5-Point Star 131"/>
          <p:cNvSpPr/>
          <p:nvPr/>
        </p:nvSpPr>
        <p:spPr>
          <a:xfrm>
            <a:off x="4035743" y="2362713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5" name="5-Point Star 114"/>
          <p:cNvSpPr/>
          <p:nvPr/>
        </p:nvSpPr>
        <p:spPr>
          <a:xfrm>
            <a:off x="6399431" y="12404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6" name="5-Point Star 115"/>
          <p:cNvSpPr/>
          <p:nvPr/>
        </p:nvSpPr>
        <p:spPr>
          <a:xfrm>
            <a:off x="6005483" y="12398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7" name="5-Point Star 116"/>
          <p:cNvSpPr/>
          <p:nvPr/>
        </p:nvSpPr>
        <p:spPr>
          <a:xfrm>
            <a:off x="5611535" y="12404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8" name="5-Point Star 117"/>
          <p:cNvSpPr/>
          <p:nvPr/>
        </p:nvSpPr>
        <p:spPr>
          <a:xfrm>
            <a:off x="5217587" y="12398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09" name="5-Point Star 118"/>
          <p:cNvSpPr/>
          <p:nvPr/>
        </p:nvSpPr>
        <p:spPr>
          <a:xfrm>
            <a:off x="4823639" y="12404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0" name="5-Point Star 119"/>
          <p:cNvSpPr/>
          <p:nvPr/>
        </p:nvSpPr>
        <p:spPr>
          <a:xfrm>
            <a:off x="4429691" y="12398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1" name="5-Point Star 120"/>
          <p:cNvSpPr/>
          <p:nvPr/>
        </p:nvSpPr>
        <p:spPr>
          <a:xfrm>
            <a:off x="4035743" y="12404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2" name="5-Point Star 121"/>
          <p:cNvSpPr/>
          <p:nvPr/>
        </p:nvSpPr>
        <p:spPr>
          <a:xfrm>
            <a:off x="3648145" y="12398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3" name="5-Point Star 122"/>
          <p:cNvSpPr/>
          <p:nvPr/>
        </p:nvSpPr>
        <p:spPr>
          <a:xfrm>
            <a:off x="3260547" y="124100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4" name="5-Point Star 123"/>
          <p:cNvSpPr/>
          <p:nvPr/>
        </p:nvSpPr>
        <p:spPr>
          <a:xfrm>
            <a:off x="2872949" y="12404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5" name="5-Point Star 124"/>
          <p:cNvSpPr/>
          <p:nvPr/>
        </p:nvSpPr>
        <p:spPr>
          <a:xfrm>
            <a:off x="2483768" y="12404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6" name="5-Point Star 125"/>
          <p:cNvSpPr/>
          <p:nvPr/>
        </p:nvSpPr>
        <p:spPr>
          <a:xfrm>
            <a:off x="6399431" y="16087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7" name="5-Point Star 126"/>
          <p:cNvSpPr/>
          <p:nvPr/>
        </p:nvSpPr>
        <p:spPr>
          <a:xfrm>
            <a:off x="6005483" y="16081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8" name="5-Point Star 127"/>
          <p:cNvSpPr/>
          <p:nvPr/>
        </p:nvSpPr>
        <p:spPr>
          <a:xfrm>
            <a:off x="5611535" y="16087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19" name="5-Point Star 128"/>
          <p:cNvSpPr/>
          <p:nvPr/>
        </p:nvSpPr>
        <p:spPr>
          <a:xfrm>
            <a:off x="5217587" y="16081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0" name="5-Point Star 129"/>
          <p:cNvSpPr/>
          <p:nvPr/>
        </p:nvSpPr>
        <p:spPr>
          <a:xfrm>
            <a:off x="4823639" y="16087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1" name="5-Point Star 130"/>
          <p:cNvSpPr/>
          <p:nvPr/>
        </p:nvSpPr>
        <p:spPr>
          <a:xfrm>
            <a:off x="4429691" y="16081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2" name="5-Point Star 131"/>
          <p:cNvSpPr/>
          <p:nvPr/>
        </p:nvSpPr>
        <p:spPr>
          <a:xfrm>
            <a:off x="4035743" y="16087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3" name="5-Point Star 132"/>
          <p:cNvSpPr/>
          <p:nvPr/>
        </p:nvSpPr>
        <p:spPr>
          <a:xfrm>
            <a:off x="3648145" y="16081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4" name="5-Point Star 133"/>
          <p:cNvSpPr/>
          <p:nvPr/>
        </p:nvSpPr>
        <p:spPr>
          <a:xfrm>
            <a:off x="3260547" y="1609308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5" name="5-Point Star 134"/>
          <p:cNvSpPr/>
          <p:nvPr/>
        </p:nvSpPr>
        <p:spPr>
          <a:xfrm>
            <a:off x="2872949" y="16087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6" name="5-Point Star 135"/>
          <p:cNvSpPr/>
          <p:nvPr/>
        </p:nvSpPr>
        <p:spPr>
          <a:xfrm>
            <a:off x="2483768" y="1608745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7" name="5-Point Star 114"/>
          <p:cNvSpPr/>
          <p:nvPr/>
        </p:nvSpPr>
        <p:spPr>
          <a:xfrm>
            <a:off x="6401078" y="272311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8" name="5-Point Star 115"/>
          <p:cNvSpPr/>
          <p:nvPr/>
        </p:nvSpPr>
        <p:spPr>
          <a:xfrm>
            <a:off x="6007130" y="272255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29" name="5-Point Star 116"/>
          <p:cNvSpPr/>
          <p:nvPr/>
        </p:nvSpPr>
        <p:spPr>
          <a:xfrm>
            <a:off x="5613182" y="272311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0" name="5-Point Star 117"/>
          <p:cNvSpPr/>
          <p:nvPr/>
        </p:nvSpPr>
        <p:spPr>
          <a:xfrm>
            <a:off x="5219234" y="272255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1" name="5-Point Star 118"/>
          <p:cNvSpPr/>
          <p:nvPr/>
        </p:nvSpPr>
        <p:spPr>
          <a:xfrm>
            <a:off x="4825286" y="272311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2" name="5-Point Star 119"/>
          <p:cNvSpPr/>
          <p:nvPr/>
        </p:nvSpPr>
        <p:spPr>
          <a:xfrm>
            <a:off x="4431338" y="272255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3" name="5-Point Star 120"/>
          <p:cNvSpPr/>
          <p:nvPr/>
        </p:nvSpPr>
        <p:spPr>
          <a:xfrm>
            <a:off x="4037390" y="272311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4" name="5-Point Star 121"/>
          <p:cNvSpPr/>
          <p:nvPr/>
        </p:nvSpPr>
        <p:spPr>
          <a:xfrm>
            <a:off x="3649792" y="2722556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5" name="5-Point Star 122"/>
          <p:cNvSpPr/>
          <p:nvPr/>
        </p:nvSpPr>
        <p:spPr>
          <a:xfrm>
            <a:off x="3262194" y="2723682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6" name="5-Point Star 123"/>
          <p:cNvSpPr/>
          <p:nvPr/>
        </p:nvSpPr>
        <p:spPr>
          <a:xfrm>
            <a:off x="2874596" y="272311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7" name="5-Point Star 124"/>
          <p:cNvSpPr/>
          <p:nvPr/>
        </p:nvSpPr>
        <p:spPr>
          <a:xfrm>
            <a:off x="2485415" y="2723119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8" name="5-Point Star 125"/>
          <p:cNvSpPr/>
          <p:nvPr/>
        </p:nvSpPr>
        <p:spPr>
          <a:xfrm>
            <a:off x="4008996" y="347207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39" name="5-Point Star 126"/>
          <p:cNvSpPr/>
          <p:nvPr/>
        </p:nvSpPr>
        <p:spPr>
          <a:xfrm>
            <a:off x="3615048" y="347151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0" name="5-Point Star 127"/>
          <p:cNvSpPr/>
          <p:nvPr/>
        </p:nvSpPr>
        <p:spPr>
          <a:xfrm>
            <a:off x="3221100" y="347207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1" name="5-Point Star 125"/>
          <p:cNvSpPr/>
          <p:nvPr/>
        </p:nvSpPr>
        <p:spPr>
          <a:xfrm>
            <a:off x="5266202" y="53154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2" name="5-Point Star 126"/>
          <p:cNvSpPr/>
          <p:nvPr/>
        </p:nvSpPr>
        <p:spPr>
          <a:xfrm>
            <a:off x="4872254" y="5314844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3" name="5-Point Star 127"/>
          <p:cNvSpPr/>
          <p:nvPr/>
        </p:nvSpPr>
        <p:spPr>
          <a:xfrm>
            <a:off x="4478306" y="5315407"/>
            <a:ext cx="360040" cy="288032"/>
          </a:xfrm>
          <a:prstGeom prst="star5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245" name="TextBox 98"/>
          <p:cNvSpPr txBox="1"/>
          <p:nvPr/>
        </p:nvSpPr>
        <p:spPr>
          <a:xfrm>
            <a:off x="2175602" y="6084585"/>
            <a:ext cx="376455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3200" dirty="0" smtClean="0">
                <a:cs typeface="AdvertisingBold" pitchFamily="2" charset="-78"/>
              </a:rPr>
              <a:t>حفظت جزء تبارك</a:t>
            </a:r>
            <a:endParaRPr lang="ar-KW" sz="3200" dirty="0">
              <a:cs typeface="AdvertisingBold" pitchFamily="2" charset="-78"/>
            </a:endParaRPr>
          </a:p>
        </p:txBody>
      </p:sp>
      <p:pic>
        <p:nvPicPr>
          <p:cNvPr id="246" name="صورة 245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5620586"/>
            <a:ext cx="1588757" cy="119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31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120</Words>
  <Application>Microsoft Office PowerPoint</Application>
  <PresentationFormat>عرض على الشاشة (3:4)‏</PresentationFormat>
  <Paragraphs>60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desktop</dc:creator>
  <cp:lastModifiedBy>User</cp:lastModifiedBy>
  <cp:revision>122</cp:revision>
  <cp:lastPrinted>2020-05-11T19:43:37Z</cp:lastPrinted>
  <dcterms:created xsi:type="dcterms:W3CDTF">2019-11-20T02:33:51Z</dcterms:created>
  <dcterms:modified xsi:type="dcterms:W3CDTF">2020-05-11T19:43:38Z</dcterms:modified>
</cp:coreProperties>
</file>