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av" ContentType="audio/wav"/>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50"/>
  </p:notesMasterIdLst>
  <p:sldIdLst>
    <p:sldId id="256" r:id="rId2"/>
    <p:sldId id="301" r:id="rId3"/>
    <p:sldId id="259" r:id="rId4"/>
    <p:sldId id="304" r:id="rId5"/>
    <p:sldId id="258"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2" r:id="rId48"/>
    <p:sldId id="303" r:id="rId49"/>
  </p:sldIdLst>
  <p:sldSz cx="9144000" cy="6858000" type="screen4x3"/>
  <p:notesSz cx="6858000" cy="9144000"/>
  <p:defaultTextStyle>
    <a:defPPr>
      <a:defRPr lang="ar-KW"/>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DBED569-4797-4DF1-A0F4-6AAB3CD982D8}" styleName="نمط فاتح 3 - تمييز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940675A-B579-460E-94D1-54222C63F5DA}" styleName="بلا نمط، شبكة جدول">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6187" autoAdjust="0"/>
    <p:restoredTop sz="94660"/>
  </p:normalViewPr>
  <p:slideViewPr>
    <p:cSldViewPr>
      <p:cViewPr>
        <p:scale>
          <a:sx n="100" d="100"/>
          <a:sy n="100" d="100"/>
        </p:scale>
        <p:origin x="-2022" y="-30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KW"/>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E82D4450-AD42-4C98-8956-E58614D264C4}" type="datetimeFigureOut">
              <a:rPr lang="ar-KW" smtClean="0"/>
              <a:t>11/09/1441</a:t>
            </a:fld>
            <a:endParaRPr lang="ar-KW"/>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KW"/>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KW"/>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EC3B6720-2188-4E73-8E0B-F842BFB4F273}" type="slidenum">
              <a:rPr lang="ar-KW" smtClean="0"/>
              <a:t>‹#›</a:t>
            </a:fld>
            <a:endParaRPr lang="ar-KW"/>
          </a:p>
        </p:txBody>
      </p:sp>
    </p:spTree>
    <p:extLst>
      <p:ext uri="{BB962C8B-B14F-4D97-AF65-F5344CB8AC3E}">
        <p14:creationId xmlns:p14="http://schemas.microsoft.com/office/powerpoint/2010/main" val="2206960491"/>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KW" dirty="0"/>
          </a:p>
        </p:txBody>
      </p:sp>
      <p:sp>
        <p:nvSpPr>
          <p:cNvPr id="4" name="عنصر نائب لرقم الشريحة 3"/>
          <p:cNvSpPr>
            <a:spLocks noGrp="1"/>
          </p:cNvSpPr>
          <p:nvPr>
            <p:ph type="sldNum" sz="quarter" idx="10"/>
          </p:nvPr>
        </p:nvSpPr>
        <p:spPr/>
        <p:txBody>
          <a:bodyPr/>
          <a:lstStyle/>
          <a:p>
            <a:fld id="{EC3B6720-2188-4E73-8E0B-F842BFB4F273}" type="slidenum">
              <a:rPr lang="ar-KW" smtClean="0"/>
              <a:t>3</a:t>
            </a:fld>
            <a:endParaRPr lang="ar-KW"/>
          </a:p>
        </p:txBody>
      </p:sp>
    </p:spTree>
    <p:extLst>
      <p:ext uri="{BB962C8B-B14F-4D97-AF65-F5344CB8AC3E}">
        <p14:creationId xmlns:p14="http://schemas.microsoft.com/office/powerpoint/2010/main" val="29861881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KW"/>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KW"/>
          </a:p>
        </p:txBody>
      </p:sp>
      <p:sp>
        <p:nvSpPr>
          <p:cNvPr id="4" name="عنصر نائب للتاريخ 3"/>
          <p:cNvSpPr>
            <a:spLocks noGrp="1"/>
          </p:cNvSpPr>
          <p:nvPr>
            <p:ph type="dt" sz="half" idx="10"/>
          </p:nvPr>
        </p:nvSpPr>
        <p:spPr/>
        <p:txBody>
          <a:bodyPr/>
          <a:lstStyle/>
          <a:p>
            <a:fld id="{A76BFCDE-3FD1-4326-B5CE-7882F14CF1AA}" type="datetimeFigureOut">
              <a:rPr lang="ar-KW" smtClean="0"/>
              <a:t>11/09/1441</a:t>
            </a:fld>
            <a:endParaRPr lang="ar-KW"/>
          </a:p>
        </p:txBody>
      </p:sp>
      <p:sp>
        <p:nvSpPr>
          <p:cNvPr id="5" name="عنصر نائب للتذييل 4"/>
          <p:cNvSpPr>
            <a:spLocks noGrp="1"/>
          </p:cNvSpPr>
          <p:nvPr>
            <p:ph type="ftr" sz="quarter" idx="11"/>
          </p:nvPr>
        </p:nvSpPr>
        <p:spPr/>
        <p:txBody>
          <a:bodyPr/>
          <a:lstStyle/>
          <a:p>
            <a:endParaRPr lang="ar-KW"/>
          </a:p>
        </p:txBody>
      </p:sp>
      <p:sp>
        <p:nvSpPr>
          <p:cNvPr id="6" name="عنصر نائب لرقم الشريحة 5"/>
          <p:cNvSpPr>
            <a:spLocks noGrp="1"/>
          </p:cNvSpPr>
          <p:nvPr>
            <p:ph type="sldNum" sz="quarter" idx="12"/>
          </p:nvPr>
        </p:nvSpPr>
        <p:spPr/>
        <p:txBody>
          <a:bodyPr/>
          <a:lstStyle/>
          <a:p>
            <a:fld id="{F4C6947B-C0DE-4763-8DDF-3E4677335286}" type="slidenum">
              <a:rPr lang="ar-KW" smtClean="0"/>
              <a:t>‹#›</a:t>
            </a:fld>
            <a:endParaRPr lang="ar-KW"/>
          </a:p>
        </p:txBody>
      </p:sp>
    </p:spTree>
    <p:extLst>
      <p:ext uri="{BB962C8B-B14F-4D97-AF65-F5344CB8AC3E}">
        <p14:creationId xmlns:p14="http://schemas.microsoft.com/office/powerpoint/2010/main" val="28094401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تاريخ 3"/>
          <p:cNvSpPr>
            <a:spLocks noGrp="1"/>
          </p:cNvSpPr>
          <p:nvPr>
            <p:ph type="dt" sz="half" idx="10"/>
          </p:nvPr>
        </p:nvSpPr>
        <p:spPr/>
        <p:txBody>
          <a:bodyPr/>
          <a:lstStyle/>
          <a:p>
            <a:fld id="{A76BFCDE-3FD1-4326-B5CE-7882F14CF1AA}" type="datetimeFigureOut">
              <a:rPr lang="ar-KW" smtClean="0"/>
              <a:t>11/09/1441</a:t>
            </a:fld>
            <a:endParaRPr lang="ar-KW"/>
          </a:p>
        </p:txBody>
      </p:sp>
      <p:sp>
        <p:nvSpPr>
          <p:cNvPr id="5" name="عنصر نائب للتذييل 4"/>
          <p:cNvSpPr>
            <a:spLocks noGrp="1"/>
          </p:cNvSpPr>
          <p:nvPr>
            <p:ph type="ftr" sz="quarter" idx="11"/>
          </p:nvPr>
        </p:nvSpPr>
        <p:spPr/>
        <p:txBody>
          <a:bodyPr/>
          <a:lstStyle/>
          <a:p>
            <a:endParaRPr lang="ar-KW"/>
          </a:p>
        </p:txBody>
      </p:sp>
      <p:sp>
        <p:nvSpPr>
          <p:cNvPr id="6" name="عنصر نائب لرقم الشريحة 5"/>
          <p:cNvSpPr>
            <a:spLocks noGrp="1"/>
          </p:cNvSpPr>
          <p:nvPr>
            <p:ph type="sldNum" sz="quarter" idx="12"/>
          </p:nvPr>
        </p:nvSpPr>
        <p:spPr/>
        <p:txBody>
          <a:bodyPr/>
          <a:lstStyle/>
          <a:p>
            <a:fld id="{F4C6947B-C0DE-4763-8DDF-3E4677335286}" type="slidenum">
              <a:rPr lang="ar-KW" smtClean="0"/>
              <a:t>‹#›</a:t>
            </a:fld>
            <a:endParaRPr lang="ar-KW"/>
          </a:p>
        </p:txBody>
      </p:sp>
    </p:spTree>
    <p:extLst>
      <p:ext uri="{BB962C8B-B14F-4D97-AF65-F5344CB8AC3E}">
        <p14:creationId xmlns:p14="http://schemas.microsoft.com/office/powerpoint/2010/main" val="31204173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KW"/>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A76BFCDE-3FD1-4326-B5CE-7882F14CF1AA}" type="datetimeFigureOut">
              <a:rPr lang="ar-KW" smtClean="0"/>
              <a:t>11/09/1441</a:t>
            </a:fld>
            <a:endParaRPr lang="ar-KW"/>
          </a:p>
        </p:txBody>
      </p:sp>
      <p:sp>
        <p:nvSpPr>
          <p:cNvPr id="5" name="عنصر نائب للتذييل 4"/>
          <p:cNvSpPr>
            <a:spLocks noGrp="1"/>
          </p:cNvSpPr>
          <p:nvPr>
            <p:ph type="ftr" sz="quarter" idx="11"/>
          </p:nvPr>
        </p:nvSpPr>
        <p:spPr/>
        <p:txBody>
          <a:bodyPr/>
          <a:lstStyle/>
          <a:p>
            <a:endParaRPr lang="ar-KW"/>
          </a:p>
        </p:txBody>
      </p:sp>
      <p:sp>
        <p:nvSpPr>
          <p:cNvPr id="6" name="عنصر نائب لرقم الشريحة 5"/>
          <p:cNvSpPr>
            <a:spLocks noGrp="1"/>
          </p:cNvSpPr>
          <p:nvPr>
            <p:ph type="sldNum" sz="quarter" idx="12"/>
          </p:nvPr>
        </p:nvSpPr>
        <p:spPr/>
        <p:txBody>
          <a:bodyPr/>
          <a:lstStyle/>
          <a:p>
            <a:fld id="{F4C6947B-C0DE-4763-8DDF-3E4677335286}" type="slidenum">
              <a:rPr lang="ar-KW" smtClean="0"/>
              <a:t>‹#›</a:t>
            </a:fld>
            <a:endParaRPr lang="ar-KW"/>
          </a:p>
        </p:txBody>
      </p:sp>
    </p:spTree>
    <p:extLst>
      <p:ext uri="{BB962C8B-B14F-4D97-AF65-F5344CB8AC3E}">
        <p14:creationId xmlns:p14="http://schemas.microsoft.com/office/powerpoint/2010/main" val="4068071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5" name="عنصر نائب للتاريخ 4"/>
          <p:cNvSpPr>
            <a:spLocks noGrp="1"/>
          </p:cNvSpPr>
          <p:nvPr>
            <p:ph type="dt" sz="half" idx="10"/>
          </p:nvPr>
        </p:nvSpPr>
        <p:spPr/>
        <p:txBody>
          <a:bodyPr/>
          <a:lstStyle/>
          <a:p>
            <a:fld id="{A76BFCDE-3FD1-4326-B5CE-7882F14CF1AA}" type="datetimeFigureOut">
              <a:rPr lang="ar-KW" smtClean="0"/>
              <a:t>11/09/1441</a:t>
            </a:fld>
            <a:endParaRPr lang="ar-KW"/>
          </a:p>
        </p:txBody>
      </p:sp>
      <p:sp>
        <p:nvSpPr>
          <p:cNvPr id="6" name="عنصر نائب للتذييل 5"/>
          <p:cNvSpPr>
            <a:spLocks noGrp="1"/>
          </p:cNvSpPr>
          <p:nvPr>
            <p:ph type="ftr" sz="quarter" idx="11"/>
          </p:nvPr>
        </p:nvSpPr>
        <p:spPr/>
        <p:txBody>
          <a:bodyPr/>
          <a:lstStyle/>
          <a:p>
            <a:endParaRPr lang="ar-KW"/>
          </a:p>
        </p:txBody>
      </p:sp>
      <p:sp>
        <p:nvSpPr>
          <p:cNvPr id="7" name="عنصر نائب لرقم الشريحة 6"/>
          <p:cNvSpPr>
            <a:spLocks noGrp="1"/>
          </p:cNvSpPr>
          <p:nvPr>
            <p:ph type="sldNum" sz="quarter" idx="12"/>
          </p:nvPr>
        </p:nvSpPr>
        <p:spPr/>
        <p:txBody>
          <a:bodyPr/>
          <a:lstStyle/>
          <a:p>
            <a:fld id="{F4C6947B-C0DE-4763-8DDF-3E4677335286}" type="slidenum">
              <a:rPr lang="ar-KW" smtClean="0"/>
              <a:t>‹#›</a:t>
            </a:fld>
            <a:endParaRPr lang="ar-KW"/>
          </a:p>
        </p:txBody>
      </p:sp>
    </p:spTree>
    <p:extLst>
      <p:ext uri="{BB962C8B-B14F-4D97-AF65-F5344CB8AC3E}">
        <p14:creationId xmlns:p14="http://schemas.microsoft.com/office/powerpoint/2010/main" val="27346792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KW"/>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7" name="عنصر نائب للتاريخ 6"/>
          <p:cNvSpPr>
            <a:spLocks noGrp="1"/>
          </p:cNvSpPr>
          <p:nvPr>
            <p:ph type="dt" sz="half" idx="10"/>
          </p:nvPr>
        </p:nvSpPr>
        <p:spPr/>
        <p:txBody>
          <a:bodyPr/>
          <a:lstStyle/>
          <a:p>
            <a:fld id="{A76BFCDE-3FD1-4326-B5CE-7882F14CF1AA}" type="datetimeFigureOut">
              <a:rPr lang="ar-KW" smtClean="0"/>
              <a:t>11/09/1441</a:t>
            </a:fld>
            <a:endParaRPr lang="ar-KW"/>
          </a:p>
        </p:txBody>
      </p:sp>
      <p:sp>
        <p:nvSpPr>
          <p:cNvPr id="8" name="عنصر نائب للتذييل 7"/>
          <p:cNvSpPr>
            <a:spLocks noGrp="1"/>
          </p:cNvSpPr>
          <p:nvPr>
            <p:ph type="ftr" sz="quarter" idx="11"/>
          </p:nvPr>
        </p:nvSpPr>
        <p:spPr/>
        <p:txBody>
          <a:bodyPr/>
          <a:lstStyle/>
          <a:p>
            <a:endParaRPr lang="ar-KW"/>
          </a:p>
        </p:txBody>
      </p:sp>
      <p:sp>
        <p:nvSpPr>
          <p:cNvPr id="9" name="عنصر نائب لرقم الشريحة 8"/>
          <p:cNvSpPr>
            <a:spLocks noGrp="1"/>
          </p:cNvSpPr>
          <p:nvPr>
            <p:ph type="sldNum" sz="quarter" idx="12"/>
          </p:nvPr>
        </p:nvSpPr>
        <p:spPr/>
        <p:txBody>
          <a:bodyPr/>
          <a:lstStyle/>
          <a:p>
            <a:fld id="{F4C6947B-C0DE-4763-8DDF-3E4677335286}" type="slidenum">
              <a:rPr lang="ar-KW" smtClean="0"/>
              <a:t>‹#›</a:t>
            </a:fld>
            <a:endParaRPr lang="ar-KW"/>
          </a:p>
        </p:txBody>
      </p:sp>
    </p:spTree>
    <p:extLst>
      <p:ext uri="{BB962C8B-B14F-4D97-AF65-F5344CB8AC3E}">
        <p14:creationId xmlns:p14="http://schemas.microsoft.com/office/powerpoint/2010/main" val="1786909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عنصر نائب للتاريخ 2"/>
          <p:cNvSpPr>
            <a:spLocks noGrp="1"/>
          </p:cNvSpPr>
          <p:nvPr>
            <p:ph type="dt" sz="half" idx="10"/>
          </p:nvPr>
        </p:nvSpPr>
        <p:spPr/>
        <p:txBody>
          <a:bodyPr/>
          <a:lstStyle/>
          <a:p>
            <a:fld id="{A76BFCDE-3FD1-4326-B5CE-7882F14CF1AA}" type="datetimeFigureOut">
              <a:rPr lang="ar-KW" smtClean="0"/>
              <a:t>11/09/1441</a:t>
            </a:fld>
            <a:endParaRPr lang="ar-KW"/>
          </a:p>
        </p:txBody>
      </p:sp>
      <p:sp>
        <p:nvSpPr>
          <p:cNvPr id="4" name="عنصر نائب للتذييل 3"/>
          <p:cNvSpPr>
            <a:spLocks noGrp="1"/>
          </p:cNvSpPr>
          <p:nvPr>
            <p:ph type="ftr" sz="quarter" idx="11"/>
          </p:nvPr>
        </p:nvSpPr>
        <p:spPr/>
        <p:txBody>
          <a:bodyPr/>
          <a:lstStyle/>
          <a:p>
            <a:endParaRPr lang="ar-KW"/>
          </a:p>
        </p:txBody>
      </p:sp>
      <p:sp>
        <p:nvSpPr>
          <p:cNvPr id="5" name="عنصر نائب لرقم الشريحة 4"/>
          <p:cNvSpPr>
            <a:spLocks noGrp="1"/>
          </p:cNvSpPr>
          <p:nvPr>
            <p:ph type="sldNum" sz="quarter" idx="12"/>
          </p:nvPr>
        </p:nvSpPr>
        <p:spPr/>
        <p:txBody>
          <a:bodyPr/>
          <a:lstStyle/>
          <a:p>
            <a:fld id="{F4C6947B-C0DE-4763-8DDF-3E4677335286}" type="slidenum">
              <a:rPr lang="ar-KW" smtClean="0"/>
              <a:t>‹#›</a:t>
            </a:fld>
            <a:endParaRPr lang="ar-KW"/>
          </a:p>
        </p:txBody>
      </p:sp>
    </p:spTree>
    <p:extLst>
      <p:ext uri="{BB962C8B-B14F-4D97-AF65-F5344CB8AC3E}">
        <p14:creationId xmlns:p14="http://schemas.microsoft.com/office/powerpoint/2010/main" val="24831923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A76BFCDE-3FD1-4326-B5CE-7882F14CF1AA}" type="datetimeFigureOut">
              <a:rPr lang="ar-KW" smtClean="0"/>
              <a:t>11/09/1441</a:t>
            </a:fld>
            <a:endParaRPr lang="ar-KW"/>
          </a:p>
        </p:txBody>
      </p:sp>
      <p:sp>
        <p:nvSpPr>
          <p:cNvPr id="3" name="عنصر نائب للتذييل 2"/>
          <p:cNvSpPr>
            <a:spLocks noGrp="1"/>
          </p:cNvSpPr>
          <p:nvPr>
            <p:ph type="ftr" sz="quarter" idx="11"/>
          </p:nvPr>
        </p:nvSpPr>
        <p:spPr/>
        <p:txBody>
          <a:bodyPr/>
          <a:lstStyle/>
          <a:p>
            <a:endParaRPr lang="ar-KW"/>
          </a:p>
        </p:txBody>
      </p:sp>
      <p:sp>
        <p:nvSpPr>
          <p:cNvPr id="4" name="عنصر نائب لرقم الشريحة 3"/>
          <p:cNvSpPr>
            <a:spLocks noGrp="1"/>
          </p:cNvSpPr>
          <p:nvPr>
            <p:ph type="sldNum" sz="quarter" idx="12"/>
          </p:nvPr>
        </p:nvSpPr>
        <p:spPr/>
        <p:txBody>
          <a:bodyPr/>
          <a:lstStyle/>
          <a:p>
            <a:fld id="{F4C6947B-C0DE-4763-8DDF-3E4677335286}" type="slidenum">
              <a:rPr lang="ar-KW" smtClean="0"/>
              <a:t>‹#›</a:t>
            </a:fld>
            <a:endParaRPr lang="ar-KW"/>
          </a:p>
        </p:txBody>
      </p:sp>
    </p:spTree>
    <p:extLst>
      <p:ext uri="{BB962C8B-B14F-4D97-AF65-F5344CB8AC3E}">
        <p14:creationId xmlns:p14="http://schemas.microsoft.com/office/powerpoint/2010/main" val="34285872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KW"/>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A76BFCDE-3FD1-4326-B5CE-7882F14CF1AA}" type="datetimeFigureOut">
              <a:rPr lang="ar-KW" smtClean="0"/>
              <a:t>11/09/1441</a:t>
            </a:fld>
            <a:endParaRPr lang="ar-KW"/>
          </a:p>
        </p:txBody>
      </p:sp>
      <p:sp>
        <p:nvSpPr>
          <p:cNvPr id="6" name="عنصر نائب للتذييل 5"/>
          <p:cNvSpPr>
            <a:spLocks noGrp="1"/>
          </p:cNvSpPr>
          <p:nvPr>
            <p:ph type="ftr" sz="quarter" idx="11"/>
          </p:nvPr>
        </p:nvSpPr>
        <p:spPr/>
        <p:txBody>
          <a:bodyPr/>
          <a:lstStyle/>
          <a:p>
            <a:endParaRPr lang="ar-KW"/>
          </a:p>
        </p:txBody>
      </p:sp>
      <p:sp>
        <p:nvSpPr>
          <p:cNvPr id="7" name="عنصر نائب لرقم الشريحة 6"/>
          <p:cNvSpPr>
            <a:spLocks noGrp="1"/>
          </p:cNvSpPr>
          <p:nvPr>
            <p:ph type="sldNum" sz="quarter" idx="12"/>
          </p:nvPr>
        </p:nvSpPr>
        <p:spPr/>
        <p:txBody>
          <a:bodyPr/>
          <a:lstStyle/>
          <a:p>
            <a:fld id="{F4C6947B-C0DE-4763-8DDF-3E4677335286}" type="slidenum">
              <a:rPr lang="ar-KW" smtClean="0"/>
              <a:t>‹#›</a:t>
            </a:fld>
            <a:endParaRPr lang="ar-KW"/>
          </a:p>
        </p:txBody>
      </p:sp>
    </p:spTree>
    <p:extLst>
      <p:ext uri="{BB962C8B-B14F-4D97-AF65-F5344CB8AC3E}">
        <p14:creationId xmlns:p14="http://schemas.microsoft.com/office/powerpoint/2010/main" val="14927092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KW"/>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KW"/>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A76BFCDE-3FD1-4326-B5CE-7882F14CF1AA}" type="datetimeFigureOut">
              <a:rPr lang="ar-KW" smtClean="0"/>
              <a:t>11/09/1441</a:t>
            </a:fld>
            <a:endParaRPr lang="ar-KW"/>
          </a:p>
        </p:txBody>
      </p:sp>
      <p:sp>
        <p:nvSpPr>
          <p:cNvPr id="6" name="عنصر نائب للتذييل 5"/>
          <p:cNvSpPr>
            <a:spLocks noGrp="1"/>
          </p:cNvSpPr>
          <p:nvPr>
            <p:ph type="ftr" sz="quarter" idx="11"/>
          </p:nvPr>
        </p:nvSpPr>
        <p:spPr/>
        <p:txBody>
          <a:bodyPr/>
          <a:lstStyle/>
          <a:p>
            <a:endParaRPr lang="ar-KW"/>
          </a:p>
        </p:txBody>
      </p:sp>
      <p:sp>
        <p:nvSpPr>
          <p:cNvPr id="7" name="عنصر نائب لرقم الشريحة 6"/>
          <p:cNvSpPr>
            <a:spLocks noGrp="1"/>
          </p:cNvSpPr>
          <p:nvPr>
            <p:ph type="sldNum" sz="quarter" idx="12"/>
          </p:nvPr>
        </p:nvSpPr>
        <p:spPr/>
        <p:txBody>
          <a:bodyPr/>
          <a:lstStyle/>
          <a:p>
            <a:fld id="{F4C6947B-C0DE-4763-8DDF-3E4677335286}" type="slidenum">
              <a:rPr lang="ar-KW" smtClean="0"/>
              <a:t>‹#›</a:t>
            </a:fld>
            <a:endParaRPr lang="ar-KW"/>
          </a:p>
        </p:txBody>
      </p:sp>
    </p:spTree>
    <p:extLst>
      <p:ext uri="{BB962C8B-B14F-4D97-AF65-F5344CB8AC3E}">
        <p14:creationId xmlns:p14="http://schemas.microsoft.com/office/powerpoint/2010/main" val="19833404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تاريخ 3"/>
          <p:cNvSpPr>
            <a:spLocks noGrp="1"/>
          </p:cNvSpPr>
          <p:nvPr>
            <p:ph type="dt" sz="half" idx="10"/>
          </p:nvPr>
        </p:nvSpPr>
        <p:spPr/>
        <p:txBody>
          <a:bodyPr/>
          <a:lstStyle/>
          <a:p>
            <a:fld id="{A76BFCDE-3FD1-4326-B5CE-7882F14CF1AA}" type="datetimeFigureOut">
              <a:rPr lang="ar-KW" smtClean="0"/>
              <a:t>11/09/1441</a:t>
            </a:fld>
            <a:endParaRPr lang="ar-KW"/>
          </a:p>
        </p:txBody>
      </p:sp>
      <p:sp>
        <p:nvSpPr>
          <p:cNvPr id="5" name="عنصر نائب للتذييل 4"/>
          <p:cNvSpPr>
            <a:spLocks noGrp="1"/>
          </p:cNvSpPr>
          <p:nvPr>
            <p:ph type="ftr" sz="quarter" idx="11"/>
          </p:nvPr>
        </p:nvSpPr>
        <p:spPr/>
        <p:txBody>
          <a:bodyPr/>
          <a:lstStyle/>
          <a:p>
            <a:endParaRPr lang="ar-KW"/>
          </a:p>
        </p:txBody>
      </p:sp>
      <p:sp>
        <p:nvSpPr>
          <p:cNvPr id="6" name="عنصر نائب لرقم الشريحة 5"/>
          <p:cNvSpPr>
            <a:spLocks noGrp="1"/>
          </p:cNvSpPr>
          <p:nvPr>
            <p:ph type="sldNum" sz="quarter" idx="12"/>
          </p:nvPr>
        </p:nvSpPr>
        <p:spPr/>
        <p:txBody>
          <a:bodyPr/>
          <a:lstStyle/>
          <a:p>
            <a:fld id="{F4C6947B-C0DE-4763-8DDF-3E4677335286}" type="slidenum">
              <a:rPr lang="ar-KW" smtClean="0"/>
              <a:t>‹#›</a:t>
            </a:fld>
            <a:endParaRPr lang="ar-KW"/>
          </a:p>
        </p:txBody>
      </p:sp>
    </p:spTree>
    <p:extLst>
      <p:ext uri="{BB962C8B-B14F-4D97-AF65-F5344CB8AC3E}">
        <p14:creationId xmlns:p14="http://schemas.microsoft.com/office/powerpoint/2010/main" val="8538932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KW"/>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تاريخ 3"/>
          <p:cNvSpPr>
            <a:spLocks noGrp="1"/>
          </p:cNvSpPr>
          <p:nvPr>
            <p:ph type="dt" sz="half" idx="10"/>
          </p:nvPr>
        </p:nvSpPr>
        <p:spPr/>
        <p:txBody>
          <a:bodyPr/>
          <a:lstStyle/>
          <a:p>
            <a:fld id="{A76BFCDE-3FD1-4326-B5CE-7882F14CF1AA}" type="datetimeFigureOut">
              <a:rPr lang="ar-KW" smtClean="0"/>
              <a:t>11/09/1441</a:t>
            </a:fld>
            <a:endParaRPr lang="ar-KW"/>
          </a:p>
        </p:txBody>
      </p:sp>
      <p:sp>
        <p:nvSpPr>
          <p:cNvPr id="5" name="عنصر نائب للتذييل 4"/>
          <p:cNvSpPr>
            <a:spLocks noGrp="1"/>
          </p:cNvSpPr>
          <p:nvPr>
            <p:ph type="ftr" sz="quarter" idx="11"/>
          </p:nvPr>
        </p:nvSpPr>
        <p:spPr/>
        <p:txBody>
          <a:bodyPr/>
          <a:lstStyle/>
          <a:p>
            <a:endParaRPr lang="ar-KW"/>
          </a:p>
        </p:txBody>
      </p:sp>
      <p:sp>
        <p:nvSpPr>
          <p:cNvPr id="6" name="عنصر نائب لرقم الشريحة 5"/>
          <p:cNvSpPr>
            <a:spLocks noGrp="1"/>
          </p:cNvSpPr>
          <p:nvPr>
            <p:ph type="sldNum" sz="quarter" idx="12"/>
          </p:nvPr>
        </p:nvSpPr>
        <p:spPr/>
        <p:txBody>
          <a:bodyPr/>
          <a:lstStyle/>
          <a:p>
            <a:fld id="{F4C6947B-C0DE-4763-8DDF-3E4677335286}" type="slidenum">
              <a:rPr lang="ar-KW" smtClean="0"/>
              <a:t>‹#›</a:t>
            </a:fld>
            <a:endParaRPr lang="ar-KW"/>
          </a:p>
        </p:txBody>
      </p:sp>
    </p:spTree>
    <p:extLst>
      <p:ext uri="{BB962C8B-B14F-4D97-AF65-F5344CB8AC3E}">
        <p14:creationId xmlns:p14="http://schemas.microsoft.com/office/powerpoint/2010/main" val="3639130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KW"/>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A76BFCDE-3FD1-4326-B5CE-7882F14CF1AA}" type="datetimeFigureOut">
              <a:rPr lang="ar-KW" smtClean="0"/>
              <a:t>11/09/1441</a:t>
            </a:fld>
            <a:endParaRPr lang="ar-KW"/>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KW"/>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F4C6947B-C0DE-4763-8DDF-3E4677335286}" type="slidenum">
              <a:rPr lang="ar-KW" smtClean="0"/>
              <a:t>‹#›</a:t>
            </a:fld>
            <a:endParaRPr lang="ar-KW"/>
          </a:p>
        </p:txBody>
      </p:sp>
    </p:spTree>
    <p:extLst>
      <p:ext uri="{BB962C8B-B14F-4D97-AF65-F5344CB8AC3E}">
        <p14:creationId xmlns:p14="http://schemas.microsoft.com/office/powerpoint/2010/main" val="38172079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KW"/>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2.JPG"/><Relationship Id="rId7"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slide" Target="slide3.xml"/></Relationships>
</file>

<file path=ppt/slides/_rels/slide3.xml.rels><?xml version="1.0" encoding="UTF-8" standalone="yes"?>
<Relationships xmlns="http://schemas.openxmlformats.org/package/2006/relationships"><Relationship Id="rId13" Type="http://schemas.openxmlformats.org/officeDocument/2006/relationships/slide" Target="slide6.xml"/><Relationship Id="rId18" Type="http://schemas.openxmlformats.org/officeDocument/2006/relationships/slide" Target="slide22.xml"/><Relationship Id="rId26" Type="http://schemas.openxmlformats.org/officeDocument/2006/relationships/slide" Target="slide16.xml"/><Relationship Id="rId39" Type="http://schemas.openxmlformats.org/officeDocument/2006/relationships/slide" Target="slide35.xml"/><Relationship Id="rId21" Type="http://schemas.openxmlformats.org/officeDocument/2006/relationships/slide" Target="slide17.xml"/><Relationship Id="rId34" Type="http://schemas.openxmlformats.org/officeDocument/2006/relationships/slide" Target="slide30.xml"/><Relationship Id="rId42" Type="http://schemas.openxmlformats.org/officeDocument/2006/relationships/slide" Target="slide36.xml"/><Relationship Id="rId47" Type="http://schemas.openxmlformats.org/officeDocument/2006/relationships/slide" Target="slide42.xml"/><Relationship Id="rId50" Type="http://schemas.openxmlformats.org/officeDocument/2006/relationships/slide" Target="slide48.xml"/><Relationship Id="rId55" Type="http://schemas.openxmlformats.org/officeDocument/2006/relationships/image" Target="../media/image10.png"/><Relationship Id="rId7" Type="http://schemas.openxmlformats.org/officeDocument/2006/relationships/image" Target="../media/image7.png"/><Relationship Id="rId12" Type="http://schemas.openxmlformats.org/officeDocument/2006/relationships/slide" Target="slide8.xml"/><Relationship Id="rId17" Type="http://schemas.openxmlformats.org/officeDocument/2006/relationships/slide" Target="slide7.xml"/><Relationship Id="rId25" Type="http://schemas.openxmlformats.org/officeDocument/2006/relationships/slide" Target="slide21.xml"/><Relationship Id="rId33" Type="http://schemas.openxmlformats.org/officeDocument/2006/relationships/slide" Target="slide27.xml"/><Relationship Id="rId38" Type="http://schemas.openxmlformats.org/officeDocument/2006/relationships/slide" Target="slide32.xml"/><Relationship Id="rId46" Type="http://schemas.openxmlformats.org/officeDocument/2006/relationships/slide" Target="slide44.xml"/><Relationship Id="rId2" Type="http://schemas.openxmlformats.org/officeDocument/2006/relationships/notesSlide" Target="../notesSlides/notesSlide1.xml"/><Relationship Id="rId16" Type="http://schemas.openxmlformats.org/officeDocument/2006/relationships/slide" Target="slide12.xml"/><Relationship Id="rId20" Type="http://schemas.openxmlformats.org/officeDocument/2006/relationships/slide" Target="slide14.xml"/><Relationship Id="rId29" Type="http://schemas.openxmlformats.org/officeDocument/2006/relationships/slide" Target="slide23.xml"/><Relationship Id="rId41" Type="http://schemas.openxmlformats.org/officeDocument/2006/relationships/slide" Target="slide38.xml"/><Relationship Id="rId54"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slide" Target="slide5.xml"/><Relationship Id="rId24" Type="http://schemas.openxmlformats.org/officeDocument/2006/relationships/slide" Target="slide18.xml"/><Relationship Id="rId32" Type="http://schemas.openxmlformats.org/officeDocument/2006/relationships/slide" Target="slide29.xml"/><Relationship Id="rId37" Type="http://schemas.openxmlformats.org/officeDocument/2006/relationships/slide" Target="slide37.xml"/><Relationship Id="rId40" Type="http://schemas.openxmlformats.org/officeDocument/2006/relationships/slide" Target="slide33.xml"/><Relationship Id="rId45" Type="http://schemas.openxmlformats.org/officeDocument/2006/relationships/slide" Target="slide43.xml"/><Relationship Id="rId53" Type="http://schemas.openxmlformats.org/officeDocument/2006/relationships/image" Target="../media/image15.png"/><Relationship Id="rId5" Type="http://schemas.openxmlformats.org/officeDocument/2006/relationships/image" Target="../media/image12.png"/><Relationship Id="rId15" Type="http://schemas.openxmlformats.org/officeDocument/2006/relationships/slide" Target="slide9.xml"/><Relationship Id="rId23" Type="http://schemas.openxmlformats.org/officeDocument/2006/relationships/slide" Target="slide20.xml"/><Relationship Id="rId28" Type="http://schemas.openxmlformats.org/officeDocument/2006/relationships/slide" Target="slide28.xml"/><Relationship Id="rId36" Type="http://schemas.openxmlformats.org/officeDocument/2006/relationships/slide" Target="slide40.xml"/><Relationship Id="rId49" Type="http://schemas.openxmlformats.org/officeDocument/2006/relationships/slide" Target="slide45.xml"/><Relationship Id="rId10" Type="http://schemas.openxmlformats.org/officeDocument/2006/relationships/slide" Target="slide10.xml"/><Relationship Id="rId19" Type="http://schemas.openxmlformats.org/officeDocument/2006/relationships/slide" Target="slide19.xml"/><Relationship Id="rId31" Type="http://schemas.openxmlformats.org/officeDocument/2006/relationships/slide" Target="slide24.xml"/><Relationship Id="rId44" Type="http://schemas.openxmlformats.org/officeDocument/2006/relationships/slide" Target="slide34.xml"/><Relationship Id="rId52" Type="http://schemas.openxmlformats.org/officeDocument/2006/relationships/slide" Target="slide41.xml"/><Relationship Id="rId4" Type="http://schemas.openxmlformats.org/officeDocument/2006/relationships/image" Target="../media/image9.png"/><Relationship Id="rId9" Type="http://schemas.openxmlformats.org/officeDocument/2006/relationships/slide" Target="slide13.xml"/><Relationship Id="rId14" Type="http://schemas.openxmlformats.org/officeDocument/2006/relationships/slide" Target="slide11.xml"/><Relationship Id="rId22" Type="http://schemas.openxmlformats.org/officeDocument/2006/relationships/slide" Target="slide15.xml"/><Relationship Id="rId27" Type="http://schemas.openxmlformats.org/officeDocument/2006/relationships/slide" Target="slide31.xml"/><Relationship Id="rId30" Type="http://schemas.openxmlformats.org/officeDocument/2006/relationships/slide" Target="slide26.xml"/><Relationship Id="rId35" Type="http://schemas.openxmlformats.org/officeDocument/2006/relationships/slide" Target="slide25.xml"/><Relationship Id="rId43" Type="http://schemas.openxmlformats.org/officeDocument/2006/relationships/slide" Target="slide39.xml"/><Relationship Id="rId48" Type="http://schemas.openxmlformats.org/officeDocument/2006/relationships/slide" Target="slide46.xml"/><Relationship Id="rId8" Type="http://schemas.openxmlformats.org/officeDocument/2006/relationships/image" Target="../media/image14.png"/><Relationship Id="rId51" Type="http://schemas.openxmlformats.org/officeDocument/2006/relationships/slide" Target="slide47.xml"/><Relationship Id="rId3" Type="http://schemas.openxmlformats.org/officeDocument/2006/relationships/image" Target="../media/image2.JPG"/></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jpeg"/><Relationship Id="rId3" Type="http://schemas.openxmlformats.org/officeDocument/2006/relationships/audio" Target="../media/audio2.wav"/><Relationship Id="rId7" Type="http://schemas.openxmlformats.org/officeDocument/2006/relationships/slide" Target="slide3.xml"/><Relationship Id="rId12" Type="http://schemas.openxmlformats.org/officeDocument/2006/relationships/image" Target="../media/image21.jpeg"/><Relationship Id="rId17" Type="http://schemas.openxmlformats.org/officeDocument/2006/relationships/image" Target="../media/image26.jpeg"/><Relationship Id="rId2" Type="http://schemas.openxmlformats.org/officeDocument/2006/relationships/audio" Target="../media/audio1.wav"/><Relationship Id="rId16" Type="http://schemas.openxmlformats.org/officeDocument/2006/relationships/image" Target="../media/image25.wmf"/><Relationship Id="rId1" Type="http://schemas.openxmlformats.org/officeDocument/2006/relationships/slideLayout" Target="../slideLayouts/slideLayout7.xml"/><Relationship Id="rId6" Type="http://schemas.openxmlformats.org/officeDocument/2006/relationships/audio" Target="../media/audio5.wav"/><Relationship Id="rId11" Type="http://schemas.openxmlformats.org/officeDocument/2006/relationships/image" Target="../media/image20.jpeg"/><Relationship Id="rId5" Type="http://schemas.openxmlformats.org/officeDocument/2006/relationships/audio" Target="../media/audio4.wav"/><Relationship Id="rId15" Type="http://schemas.openxmlformats.org/officeDocument/2006/relationships/image" Target="../media/image24.jpeg"/><Relationship Id="rId10" Type="http://schemas.openxmlformats.org/officeDocument/2006/relationships/image" Target="../media/image19.jpeg"/><Relationship Id="rId4" Type="http://schemas.openxmlformats.org/officeDocument/2006/relationships/audio" Target="../media/audio3.wav"/><Relationship Id="rId9" Type="http://schemas.openxmlformats.org/officeDocument/2006/relationships/image" Target="../media/image18.png"/><Relationship Id="rId14" Type="http://schemas.openxmlformats.org/officeDocument/2006/relationships/image" Target="../media/image23.jpeg"/></Relationships>
</file>

<file path=ppt/slides/_rels/slide5.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JPG"/><Relationship Id="rId7" Type="http://schemas.openxmlformats.org/officeDocument/2006/relationships/image" Target="../media/image27.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slide" Target="slide4.xml"/><Relationship Id="rId5" Type="http://schemas.openxmlformats.org/officeDocument/2006/relationships/image" Target="../media/image17.png"/><Relationship Id="rId4" Type="http://schemas.openxmlformats.org/officeDocument/2006/relationships/slide" Target="slide3.xml"/></Relationships>
</file>

<file path=ppt/slides/_rels/slide6.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JPG"/><Relationship Id="rId7" Type="http://schemas.openxmlformats.org/officeDocument/2006/relationships/image" Target="../media/image27.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slide" Target="slide4.xml"/><Relationship Id="rId5" Type="http://schemas.openxmlformats.org/officeDocument/2006/relationships/image" Target="../media/image17.png"/><Relationship Id="rId4" Type="http://schemas.openxmlformats.org/officeDocument/2006/relationships/slide" Target="slide3.xml"/></Relationships>
</file>

<file path=ppt/slides/_rels/slide7.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JPG"/><Relationship Id="rId7" Type="http://schemas.openxmlformats.org/officeDocument/2006/relationships/slide" Target="slide4.xml"/><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17.png"/><Relationship Id="rId4" Type="http://schemas.openxmlformats.org/officeDocument/2006/relationships/slide" Target="slide3.xml"/><Relationship Id="rId9" Type="http://schemas.openxmlformats.org/officeDocument/2006/relationships/image" Target="../media/image31.png"/></Relationships>
</file>

<file path=ppt/slides/_rels/slide8.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JPG"/><Relationship Id="rId7" Type="http://schemas.openxmlformats.org/officeDocument/2006/relationships/image" Target="../media/image27.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slide" Target="slide4.xml"/><Relationship Id="rId5" Type="http://schemas.openxmlformats.org/officeDocument/2006/relationships/image" Target="../media/image17.png"/><Relationship Id="rId10" Type="http://schemas.openxmlformats.org/officeDocument/2006/relationships/image" Target="../media/image34.png"/><Relationship Id="rId4" Type="http://schemas.openxmlformats.org/officeDocument/2006/relationships/slide" Target="slide3.xml"/><Relationship Id="rId9" Type="http://schemas.openxmlformats.org/officeDocument/2006/relationships/image" Target="../media/image33.png"/></Relationships>
</file>

<file path=ppt/slides/_rels/slide9.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7.png"/><Relationship Id="rId7" Type="http://schemas.openxmlformats.org/officeDocument/2006/relationships/slide" Target="slide4.xml"/><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slide" Target="slide3.xml"/><Relationship Id="rId4" Type="http://schemas.openxmlformats.org/officeDocument/2006/relationships/image" Target="../media/image2.JPG"/></Relationships>
</file>

<file path=ppt/slides/_rels/slide10.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7.png"/><Relationship Id="rId7" Type="http://schemas.openxmlformats.org/officeDocument/2006/relationships/slide" Target="slide4.xml"/><Relationship Id="rId2" Type="http://schemas.openxmlformats.org/officeDocument/2006/relationships/image" Target="../media/image36.jp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slide" Target="slide3.xml"/><Relationship Id="rId4" Type="http://schemas.openxmlformats.org/officeDocument/2006/relationships/image" Target="../media/image2.JPG"/></Relationships>
</file>

<file path=ppt/slides/_rels/slide11.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2.JPG"/><Relationship Id="rId7" Type="http://schemas.openxmlformats.org/officeDocument/2006/relationships/image" Target="../media/image27.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slide" Target="slide4.xml"/><Relationship Id="rId5" Type="http://schemas.openxmlformats.org/officeDocument/2006/relationships/image" Target="../media/image17.png"/><Relationship Id="rId4" Type="http://schemas.openxmlformats.org/officeDocument/2006/relationships/slide" Target="slide3.xml"/></Relationships>
</file>

<file path=ppt/slides/_rels/slide12.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JPG"/><Relationship Id="rId7" Type="http://schemas.openxmlformats.org/officeDocument/2006/relationships/image" Target="../media/image27.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slide" Target="slide4.xml"/><Relationship Id="rId5" Type="http://schemas.openxmlformats.org/officeDocument/2006/relationships/image" Target="../media/image17.png"/><Relationship Id="rId10" Type="http://schemas.openxmlformats.org/officeDocument/2006/relationships/image" Target="../media/image38.png"/><Relationship Id="rId4" Type="http://schemas.openxmlformats.org/officeDocument/2006/relationships/slide" Target="slide3.xml"/><Relationship Id="rId9" Type="http://schemas.openxmlformats.org/officeDocument/2006/relationships/image" Target="../media/image33.png"/></Relationships>
</file>

<file path=ppt/slides/_rels/slide13.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JPG"/><Relationship Id="rId7" Type="http://schemas.openxmlformats.org/officeDocument/2006/relationships/image" Target="../media/image27.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slide" Target="slide4.xml"/><Relationship Id="rId5" Type="http://schemas.openxmlformats.org/officeDocument/2006/relationships/image" Target="../media/image17.png"/><Relationship Id="rId10" Type="http://schemas.openxmlformats.org/officeDocument/2006/relationships/image" Target="../media/image39.png"/><Relationship Id="rId4" Type="http://schemas.openxmlformats.org/officeDocument/2006/relationships/slide" Target="slide3.xml"/><Relationship Id="rId9" Type="http://schemas.openxmlformats.org/officeDocument/2006/relationships/image" Target="../media/image33.png"/></Relationships>
</file>

<file path=ppt/slides/_rels/slide14.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7.png"/><Relationship Id="rId7" Type="http://schemas.openxmlformats.org/officeDocument/2006/relationships/slide" Target="slide4.xml"/><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slide" Target="slide3.xml"/><Relationship Id="rId4" Type="http://schemas.openxmlformats.org/officeDocument/2006/relationships/image" Target="../media/image2.JPG"/><Relationship Id="rId9" Type="http://schemas.openxmlformats.org/officeDocument/2006/relationships/image" Target="../media/image33.png"/></Relationships>
</file>

<file path=ppt/slides/_rels/slide15.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2.JPG"/><Relationship Id="rId7" Type="http://schemas.openxmlformats.org/officeDocument/2006/relationships/image" Target="../media/image27.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slide" Target="slide4.xml"/><Relationship Id="rId5" Type="http://schemas.openxmlformats.org/officeDocument/2006/relationships/image" Target="../media/image17.png"/><Relationship Id="rId4" Type="http://schemas.openxmlformats.org/officeDocument/2006/relationships/slide" Target="slide3.xml"/></Relationships>
</file>

<file path=ppt/slides/_rels/slide16.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7.png"/><Relationship Id="rId7" Type="http://schemas.openxmlformats.org/officeDocument/2006/relationships/image" Target="../media/image32.png"/><Relationship Id="rId2"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slide" Target="slide3.xml"/><Relationship Id="rId10" Type="http://schemas.openxmlformats.org/officeDocument/2006/relationships/image" Target="../media/image27.png"/><Relationship Id="rId4" Type="http://schemas.openxmlformats.org/officeDocument/2006/relationships/image" Target="../media/image2.JPG"/><Relationship Id="rId9" Type="http://schemas.openxmlformats.org/officeDocument/2006/relationships/slide" Target="slide4.xml"/></Relationships>
</file>

<file path=ppt/slides/_rels/slide17.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image" Target="../media/image2.JPG"/><Relationship Id="rId7" Type="http://schemas.openxmlformats.org/officeDocument/2006/relationships/image" Target="../media/image33.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17.png"/><Relationship Id="rId4" Type="http://schemas.openxmlformats.org/officeDocument/2006/relationships/slide" Target="slide3.xml"/><Relationship Id="rId9" Type="http://schemas.openxmlformats.org/officeDocument/2006/relationships/image" Target="../media/image27.png"/></Relationships>
</file>

<file path=ppt/slides/_rels/slide18.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2.JPG"/><Relationship Id="rId7" Type="http://schemas.openxmlformats.org/officeDocument/2006/relationships/image" Target="../media/image33.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17.png"/><Relationship Id="rId10" Type="http://schemas.openxmlformats.org/officeDocument/2006/relationships/image" Target="../media/image27.png"/><Relationship Id="rId4" Type="http://schemas.openxmlformats.org/officeDocument/2006/relationships/slide" Target="slide3.xml"/><Relationship Id="rId9" Type="http://schemas.openxmlformats.org/officeDocument/2006/relationships/slide" Target="slide4.xml"/></Relationships>
</file>

<file path=ppt/slides/_rels/slide19.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JPG"/><Relationship Id="rId7" Type="http://schemas.openxmlformats.org/officeDocument/2006/relationships/slide" Target="slide4.xml"/><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17.png"/><Relationship Id="rId4" Type="http://schemas.openxmlformats.org/officeDocument/2006/relationships/slide" Target="slide3.xml"/></Relationships>
</file>

<file path=ppt/slides/_rels/slide20.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JPG"/><Relationship Id="rId7" Type="http://schemas.openxmlformats.org/officeDocument/2006/relationships/slide" Target="slide4.xml"/><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17.png"/><Relationship Id="rId4" Type="http://schemas.openxmlformats.org/officeDocument/2006/relationships/slide" Target="slide3.xml"/></Relationships>
</file>

<file path=ppt/slides/_rels/slide21.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JPG"/><Relationship Id="rId7" Type="http://schemas.openxmlformats.org/officeDocument/2006/relationships/slide" Target="slide4.xml"/><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46.jpg"/><Relationship Id="rId5" Type="http://schemas.openxmlformats.org/officeDocument/2006/relationships/image" Target="../media/image17.png"/><Relationship Id="rId4" Type="http://schemas.openxmlformats.org/officeDocument/2006/relationships/slide" Target="slide3.xml"/></Relationships>
</file>

<file path=ppt/slides/_rels/slide22.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7.png"/><Relationship Id="rId7" Type="http://schemas.openxmlformats.org/officeDocument/2006/relationships/slide" Target="slide4.xml"/><Relationship Id="rId2" Type="http://schemas.openxmlformats.org/officeDocument/2006/relationships/image" Target="../media/image36.jp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slide" Target="slide3.xml"/><Relationship Id="rId4" Type="http://schemas.openxmlformats.org/officeDocument/2006/relationships/image" Target="../media/image2.JPG"/></Relationships>
</file>

<file path=ppt/slides/_rels/slide23.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7.png"/><Relationship Id="rId7" Type="http://schemas.openxmlformats.org/officeDocument/2006/relationships/image" Target="../media/image32.png"/><Relationship Id="rId2" Type="http://schemas.openxmlformats.org/officeDocument/2006/relationships/image" Target="../media/image47.jpe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slide" Target="slide3.xml"/><Relationship Id="rId10" Type="http://schemas.openxmlformats.org/officeDocument/2006/relationships/image" Target="../media/image27.png"/><Relationship Id="rId4" Type="http://schemas.openxmlformats.org/officeDocument/2006/relationships/image" Target="../media/image2.JPG"/><Relationship Id="rId9" Type="http://schemas.openxmlformats.org/officeDocument/2006/relationships/slide" Target="slide4.xml"/></Relationships>
</file>

<file path=ppt/slides/_rels/slide24.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2.JPG"/><Relationship Id="rId7" Type="http://schemas.openxmlformats.org/officeDocument/2006/relationships/image" Target="../media/image33.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17.png"/><Relationship Id="rId10" Type="http://schemas.openxmlformats.org/officeDocument/2006/relationships/image" Target="../media/image27.png"/><Relationship Id="rId4" Type="http://schemas.openxmlformats.org/officeDocument/2006/relationships/slide" Target="slide3.xml"/><Relationship Id="rId9" Type="http://schemas.openxmlformats.org/officeDocument/2006/relationships/slide" Target="slide4.xml"/></Relationships>
</file>

<file path=ppt/slides/_rels/slide25.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7.png"/><Relationship Id="rId7" Type="http://schemas.openxmlformats.org/officeDocument/2006/relationships/slide" Target="slide4.xml"/><Relationship Id="rId2" Type="http://schemas.openxmlformats.org/officeDocument/2006/relationships/image" Target="../media/image36.jp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slide" Target="slide3.xml"/><Relationship Id="rId4" Type="http://schemas.openxmlformats.org/officeDocument/2006/relationships/image" Target="../media/image2.JPG"/></Relationships>
</file>

<file path=ppt/slides/_rels/slide26.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JPG"/><Relationship Id="rId7" Type="http://schemas.openxmlformats.org/officeDocument/2006/relationships/slide" Target="slide4.xml"/><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17.png"/><Relationship Id="rId4" Type="http://schemas.openxmlformats.org/officeDocument/2006/relationships/slide" Target="slide3.xml"/></Relationships>
</file>

<file path=ppt/slides/_rels/slide27.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image" Target="../media/image7.png"/><Relationship Id="rId7"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slide" Target="slide3.xml"/><Relationship Id="rId4" Type="http://schemas.openxmlformats.org/officeDocument/2006/relationships/image" Target="../media/image2.JPG"/><Relationship Id="rId9" Type="http://schemas.openxmlformats.org/officeDocument/2006/relationships/image" Target="../media/image27.png"/></Relationships>
</file>

<file path=ppt/slides/_rels/slide28.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7.png"/><Relationship Id="rId7" Type="http://schemas.openxmlformats.org/officeDocument/2006/relationships/slide" Target="slide4.xml"/><Relationship Id="rId2" Type="http://schemas.openxmlformats.org/officeDocument/2006/relationships/image" Target="../media/image52.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slide" Target="slide3.xml"/><Relationship Id="rId4" Type="http://schemas.openxmlformats.org/officeDocument/2006/relationships/image" Target="../media/image2.JPG"/></Relationships>
</file>

<file path=ppt/slides/_rels/slide29.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image" Target="../media/image2.JPG"/><Relationship Id="rId7" Type="http://schemas.openxmlformats.org/officeDocument/2006/relationships/image" Target="../media/image33.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17.png"/><Relationship Id="rId4" Type="http://schemas.openxmlformats.org/officeDocument/2006/relationships/slide" Target="slide3.xml"/><Relationship Id="rId9" Type="http://schemas.openxmlformats.org/officeDocument/2006/relationships/image" Target="../media/image27.png"/></Relationships>
</file>

<file path=ppt/slides/_rels/slide30.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7.png"/><Relationship Id="rId7" Type="http://schemas.openxmlformats.org/officeDocument/2006/relationships/slide" Target="slide4.xml"/><Relationship Id="rId2" Type="http://schemas.openxmlformats.org/officeDocument/2006/relationships/image" Target="../media/image53.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slide" Target="slide3.xml"/><Relationship Id="rId4" Type="http://schemas.openxmlformats.org/officeDocument/2006/relationships/image" Target="../media/image2.JPG"/></Relationships>
</file>

<file path=ppt/slides/_rels/slide31.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7.png"/><Relationship Id="rId7" Type="http://schemas.openxmlformats.org/officeDocument/2006/relationships/slide" Target="slide4.xml"/><Relationship Id="rId2" Type="http://schemas.openxmlformats.org/officeDocument/2006/relationships/image" Target="../media/image54.jpe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slide" Target="slide3.xml"/><Relationship Id="rId4" Type="http://schemas.openxmlformats.org/officeDocument/2006/relationships/image" Target="../media/image2.JPG"/></Relationships>
</file>

<file path=ppt/slides/_rels/slide32.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JPG"/><Relationship Id="rId7" Type="http://schemas.openxmlformats.org/officeDocument/2006/relationships/slide" Target="slide4.xml"/><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17.png"/><Relationship Id="rId4" Type="http://schemas.openxmlformats.org/officeDocument/2006/relationships/slide" Target="slide3.xml"/></Relationships>
</file>

<file path=ppt/slides/_rels/slide33.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7.png"/><Relationship Id="rId7" Type="http://schemas.openxmlformats.org/officeDocument/2006/relationships/slide" Target="slide4.xml"/><Relationship Id="rId2" Type="http://schemas.openxmlformats.org/officeDocument/2006/relationships/image" Target="../media/image36.jp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slide" Target="slide3.xml"/><Relationship Id="rId4" Type="http://schemas.openxmlformats.org/officeDocument/2006/relationships/image" Target="../media/image2.JPG"/></Relationships>
</file>

<file path=ppt/slides/_rels/slide34.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image" Target="../media/image7.png"/><Relationship Id="rId7"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slide" Target="slide3.xml"/><Relationship Id="rId4" Type="http://schemas.openxmlformats.org/officeDocument/2006/relationships/image" Target="../media/image2.JPG"/><Relationship Id="rId9" Type="http://schemas.openxmlformats.org/officeDocument/2006/relationships/image" Target="../media/image27.png"/></Relationships>
</file>

<file path=ppt/slides/_rels/slide35.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image" Target="../media/image2.JPG"/><Relationship Id="rId7" Type="http://schemas.openxmlformats.org/officeDocument/2006/relationships/image" Target="../media/image59.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17.png"/><Relationship Id="rId4" Type="http://schemas.openxmlformats.org/officeDocument/2006/relationships/slide" Target="slide3.xml"/><Relationship Id="rId9" Type="http://schemas.openxmlformats.org/officeDocument/2006/relationships/image" Target="../media/image27.png"/></Relationships>
</file>

<file path=ppt/slides/_rels/slide36.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JPG"/><Relationship Id="rId7" Type="http://schemas.openxmlformats.org/officeDocument/2006/relationships/slide" Target="slide4.xml"/><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image" Target="../media/image17.png"/><Relationship Id="rId4" Type="http://schemas.openxmlformats.org/officeDocument/2006/relationships/slide" Target="slide3.xml"/></Relationships>
</file>

<file path=ppt/slides/_rels/slide37.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7.png"/><Relationship Id="rId7" Type="http://schemas.openxmlformats.org/officeDocument/2006/relationships/slide" Target="slide4.xml"/><Relationship Id="rId2" Type="http://schemas.openxmlformats.org/officeDocument/2006/relationships/image" Target="../media/image61.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slide" Target="slide3.xml"/><Relationship Id="rId4" Type="http://schemas.openxmlformats.org/officeDocument/2006/relationships/image" Target="../media/image2.JPG"/></Relationships>
</file>

<file path=ppt/slides/_rels/slide38.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JPG"/><Relationship Id="rId7" Type="http://schemas.openxmlformats.org/officeDocument/2006/relationships/slide" Target="slide4.xml"/><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62.jpeg"/><Relationship Id="rId5" Type="http://schemas.openxmlformats.org/officeDocument/2006/relationships/image" Target="../media/image17.png"/><Relationship Id="rId4" Type="http://schemas.openxmlformats.org/officeDocument/2006/relationships/slide" Target="slide3.xml"/></Relationships>
</file>

<file path=ppt/slides/_rels/slide39.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7.png"/><Relationship Id="rId7" Type="http://schemas.openxmlformats.org/officeDocument/2006/relationships/slide" Target="slide4.xml"/><Relationship Id="rId2" Type="http://schemas.openxmlformats.org/officeDocument/2006/relationships/image" Target="../media/image63.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slide" Target="slide3.xml"/><Relationship Id="rId4" Type="http://schemas.openxmlformats.org/officeDocument/2006/relationships/image" Target="../media/image2.JPG"/></Relationships>
</file>

<file path=ppt/slides/_rels/slide40.xml.rels><?xml version="1.0" encoding="UTF-8" standalone="yes"?>
<Relationships xmlns="http://schemas.openxmlformats.org/package/2006/relationships"><Relationship Id="rId8" Type="http://schemas.openxmlformats.org/officeDocument/2006/relationships/image" Target="../media/image64.gif"/><Relationship Id="rId3" Type="http://schemas.openxmlformats.org/officeDocument/2006/relationships/image" Target="../media/image2.JPG"/><Relationship Id="rId7" Type="http://schemas.openxmlformats.org/officeDocument/2006/relationships/image" Target="../media/image33.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17.png"/><Relationship Id="rId10" Type="http://schemas.openxmlformats.org/officeDocument/2006/relationships/image" Target="../media/image27.png"/><Relationship Id="rId4" Type="http://schemas.openxmlformats.org/officeDocument/2006/relationships/slide" Target="slide3.xml"/><Relationship Id="rId9" Type="http://schemas.openxmlformats.org/officeDocument/2006/relationships/slide" Target="slide4.xml"/></Relationships>
</file>

<file path=ppt/slides/_rels/slide41.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6.gif"/><Relationship Id="rId7" Type="http://schemas.openxmlformats.org/officeDocument/2006/relationships/image" Target="../media/image17.png"/><Relationship Id="rId2" Type="http://schemas.openxmlformats.org/officeDocument/2006/relationships/image" Target="../media/image65.gif"/><Relationship Id="rId1" Type="http://schemas.openxmlformats.org/officeDocument/2006/relationships/slideLayout" Target="../slideLayouts/slideLayout2.xml"/><Relationship Id="rId6" Type="http://schemas.openxmlformats.org/officeDocument/2006/relationships/slide" Target="slide3.xml"/><Relationship Id="rId11" Type="http://schemas.openxmlformats.org/officeDocument/2006/relationships/image" Target="../media/image27.png"/><Relationship Id="rId5" Type="http://schemas.openxmlformats.org/officeDocument/2006/relationships/image" Target="../media/image2.JPG"/><Relationship Id="rId10" Type="http://schemas.openxmlformats.org/officeDocument/2006/relationships/slide" Target="slide4.xml"/><Relationship Id="rId4" Type="http://schemas.openxmlformats.org/officeDocument/2006/relationships/image" Target="../media/image7.png"/><Relationship Id="rId9" Type="http://schemas.openxmlformats.org/officeDocument/2006/relationships/image" Target="../media/image68.png"/></Relationships>
</file>

<file path=ppt/slides/_rels/slide42.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70.gif"/><Relationship Id="rId7" Type="http://schemas.openxmlformats.org/officeDocument/2006/relationships/slide" Target="slide3.xml"/><Relationship Id="rId2" Type="http://schemas.openxmlformats.org/officeDocument/2006/relationships/image" Target="../media/image69.gif"/><Relationship Id="rId1" Type="http://schemas.openxmlformats.org/officeDocument/2006/relationships/slideLayout" Target="../slideLayouts/slideLayout2.xml"/><Relationship Id="rId6" Type="http://schemas.openxmlformats.org/officeDocument/2006/relationships/image" Target="../media/image67.png"/><Relationship Id="rId11" Type="http://schemas.openxmlformats.org/officeDocument/2006/relationships/image" Target="../media/image27.png"/><Relationship Id="rId5" Type="http://schemas.openxmlformats.org/officeDocument/2006/relationships/image" Target="../media/image2.JPG"/><Relationship Id="rId10" Type="http://schemas.openxmlformats.org/officeDocument/2006/relationships/slide" Target="slide4.xml"/><Relationship Id="rId4" Type="http://schemas.openxmlformats.org/officeDocument/2006/relationships/image" Target="../media/image7.png"/><Relationship Id="rId9" Type="http://schemas.openxmlformats.org/officeDocument/2006/relationships/image" Target="../media/image68.png"/></Relationships>
</file>

<file path=ppt/slides/_rels/slide43.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image" Target="../media/image7.png"/><Relationship Id="rId7" Type="http://schemas.openxmlformats.org/officeDocument/2006/relationships/image" Target="../media/image72.gif"/><Relationship Id="rId2" Type="http://schemas.openxmlformats.org/officeDocument/2006/relationships/image" Target="../media/image71.gif"/><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slide" Target="slide3.xml"/><Relationship Id="rId4" Type="http://schemas.openxmlformats.org/officeDocument/2006/relationships/image" Target="../media/image2.JPG"/><Relationship Id="rId9" Type="http://schemas.openxmlformats.org/officeDocument/2006/relationships/image" Target="../media/image27.png"/></Relationships>
</file>

<file path=ppt/slides/_rels/slide44.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png"/><Relationship Id="rId7"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image" Target="../media/image27.png"/><Relationship Id="rId5" Type="http://schemas.openxmlformats.org/officeDocument/2006/relationships/slide" Target="slide3.xml"/><Relationship Id="rId10" Type="http://schemas.openxmlformats.org/officeDocument/2006/relationships/slide" Target="slide4.xml"/><Relationship Id="rId4" Type="http://schemas.openxmlformats.org/officeDocument/2006/relationships/image" Target="../media/image2.JPG"/><Relationship Id="rId9" Type="http://schemas.openxmlformats.org/officeDocument/2006/relationships/image" Target="../media/image76.png"/></Relationships>
</file>

<file path=ppt/slides/_rels/slide45.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image" Target="../media/image2.JPG"/><Relationship Id="rId7" Type="http://schemas.openxmlformats.org/officeDocument/2006/relationships/image" Target="../media/image78.gif"/><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77.gif"/><Relationship Id="rId5" Type="http://schemas.openxmlformats.org/officeDocument/2006/relationships/image" Target="../media/image17.png"/><Relationship Id="rId4" Type="http://schemas.openxmlformats.org/officeDocument/2006/relationships/slide" Target="slide3.xml"/><Relationship Id="rId9" Type="http://schemas.openxmlformats.org/officeDocument/2006/relationships/image" Target="../media/image27.png"/></Relationships>
</file>

<file path=ppt/slides/_rels/slide46.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image" Target="../media/image2.JPG"/><Relationship Id="rId7" Type="http://schemas.openxmlformats.org/officeDocument/2006/relationships/image" Target="../media/image80.gif"/><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79.gif"/><Relationship Id="rId5" Type="http://schemas.openxmlformats.org/officeDocument/2006/relationships/image" Target="../media/image17.png"/><Relationship Id="rId4" Type="http://schemas.openxmlformats.org/officeDocument/2006/relationships/slide" Target="slide3.xml"/><Relationship Id="rId9" Type="http://schemas.openxmlformats.org/officeDocument/2006/relationships/image" Target="../media/image27.png"/></Relationships>
</file>

<file path=ppt/slides/_rels/slide47.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image" Target="../media/image82.png"/><Relationship Id="rId7" Type="http://schemas.openxmlformats.org/officeDocument/2006/relationships/image" Target="../media/image17.png"/><Relationship Id="rId2" Type="http://schemas.openxmlformats.org/officeDocument/2006/relationships/image" Target="../media/image81.png"/><Relationship Id="rId1" Type="http://schemas.openxmlformats.org/officeDocument/2006/relationships/slideLayout" Target="../slideLayouts/slideLayout2.xml"/><Relationship Id="rId6" Type="http://schemas.openxmlformats.org/officeDocument/2006/relationships/slide" Target="slide3.xml"/><Relationship Id="rId5" Type="http://schemas.openxmlformats.org/officeDocument/2006/relationships/image" Target="../media/image2.JPG"/><Relationship Id="rId4" Type="http://schemas.openxmlformats.org/officeDocument/2006/relationships/image" Target="../media/image7.png"/><Relationship Id="rId9" Type="http://schemas.openxmlformats.org/officeDocument/2006/relationships/image" Target="../media/image27.png"/></Relationships>
</file>

<file path=ppt/slides/_rels/slide48.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7.png"/><Relationship Id="rId7"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slide" Target="slide3.xml"/><Relationship Id="rId10" Type="http://schemas.openxmlformats.org/officeDocument/2006/relationships/image" Target="../media/image27.png"/><Relationship Id="rId4" Type="http://schemas.openxmlformats.org/officeDocument/2006/relationships/image" Target="../media/image2.JPG"/><Relationship Id="rId9" Type="http://schemas.openxmlformats.org/officeDocument/2006/relationships/slide" Target="slide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6743" y="0"/>
            <a:ext cx="3362676" cy="2886075"/>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pic>
        <p:nvPicPr>
          <p:cNvPr id="6" name="Picture 3" descr="E:\c- pics\icons2011\icons collect\imgFlagKuwai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6600" y="222432"/>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7" name="صورة 6"/>
          <p:cNvPicPr>
            <a:picLocks noChangeAspect="1"/>
          </p:cNvPicPr>
          <p:nvPr/>
        </p:nvPicPr>
        <p:blipFill rotWithShape="1">
          <a:blip r:embed="rId5">
            <a:extLst>
              <a:ext uri="{28A0092B-C50C-407E-A947-70E740481C1C}">
                <a14:useLocalDpi xmlns:a14="http://schemas.microsoft.com/office/drawing/2010/main" val="0"/>
              </a:ext>
            </a:extLst>
          </a:blip>
          <a:srcRect l="7618" r="3408" b="31114"/>
          <a:stretch/>
        </p:blipFill>
        <p:spPr>
          <a:xfrm>
            <a:off x="4495800" y="1287677"/>
            <a:ext cx="2928668" cy="592046"/>
          </a:xfrm>
          <a:prstGeom prst="rect">
            <a:avLst/>
          </a:prstGeom>
        </p:spPr>
      </p:pic>
      <p:pic>
        <p:nvPicPr>
          <p:cNvPr id="2" name="صورة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74193" y="2745608"/>
            <a:ext cx="2667000" cy="3819093"/>
          </a:xfrm>
          <a:prstGeom prst="rect">
            <a:avLst/>
          </a:prstGeom>
        </p:spPr>
      </p:pic>
      <p:sp>
        <p:nvSpPr>
          <p:cNvPr id="10" name="مستطيل 9"/>
          <p:cNvSpPr/>
          <p:nvPr/>
        </p:nvSpPr>
        <p:spPr>
          <a:xfrm>
            <a:off x="228600" y="5130201"/>
            <a:ext cx="5245593" cy="156966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ar-SA" sz="9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raditional Arabic" pitchFamily="18" charset="-78"/>
                <a:cs typeface="Traditional Arabic" pitchFamily="18" charset="-78"/>
              </a:rPr>
              <a:t>سفينة النجاة</a:t>
            </a:r>
          </a:p>
        </p:txBody>
      </p:sp>
      <p:pic>
        <p:nvPicPr>
          <p:cNvPr id="14" name="صورة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241671" y="2790825"/>
            <a:ext cx="2774924" cy="2752725"/>
          </a:xfrm>
          <a:prstGeom prst="rect">
            <a:avLst/>
          </a:prstGeom>
        </p:spPr>
      </p:pic>
    </p:spTree>
    <p:extLst>
      <p:ext uri="{BB962C8B-B14F-4D97-AF65-F5344CB8AC3E}">
        <p14:creationId xmlns:p14="http://schemas.microsoft.com/office/powerpoint/2010/main" val="19796922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8"/>
          <p:cNvSpPr>
            <a:spLocks noChangeArrowheads="1"/>
          </p:cNvSpPr>
          <p:nvPr/>
        </p:nvSpPr>
        <p:spPr bwMode="auto">
          <a:xfrm>
            <a:off x="3029309" y="278783"/>
            <a:ext cx="5867400" cy="1412875"/>
          </a:xfrm>
          <a:prstGeom prst="rect">
            <a:avLst/>
          </a:prstGeom>
          <a:noFill/>
          <a:ln w="9525">
            <a:noFill/>
            <a:miter lim="800000"/>
            <a:headEnd/>
            <a:tailEnd/>
          </a:ln>
          <a:effectLst/>
        </p:spPr>
        <p:txBody>
          <a:bodyPr wrap="none" anchor="ctr"/>
          <a:lstStyle/>
          <a:p>
            <a:r>
              <a:rPr lang="ar-KW" sz="7200" b="1" u="sng" dirty="0" smtClean="0">
                <a:solidFill>
                  <a:schemeClr val="accent1">
                    <a:lumMod val="75000"/>
                  </a:schemeClr>
                </a:solidFill>
                <a:cs typeface="Traditional Arabic" pitchFamily="18" charset="-78"/>
              </a:rPr>
              <a:t>تعليمات للبحارة</a:t>
            </a:r>
            <a:endParaRPr lang="en-US" sz="7200" b="1" u="sng" dirty="0">
              <a:solidFill>
                <a:schemeClr val="accent1">
                  <a:lumMod val="75000"/>
                </a:schemeClr>
              </a:solidFill>
              <a:cs typeface="Traditional Arabic" pitchFamily="18" charset="-78"/>
            </a:endParaRPr>
          </a:p>
        </p:txBody>
      </p:sp>
      <p:pic>
        <p:nvPicPr>
          <p:cNvPr id="23" name="صورة 2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24" name="صورة 23"/>
          <p:cNvPicPr>
            <a:picLocks noChangeAspect="1"/>
          </p:cNvPicPr>
          <p:nvPr/>
        </p:nvPicPr>
        <p:blipFill rotWithShape="1">
          <a:blip r:embed="rId3">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33" name="AutoShape 30">
            <a:hlinkClick r:id="rId4" action="ppaction://hlinksldjump"/>
          </p:cNvPr>
          <p:cNvSpPr>
            <a:spLocks noChangeArrowheads="1"/>
          </p:cNvSpPr>
          <p:nvPr/>
        </p:nvSpPr>
        <p:spPr bwMode="auto">
          <a:xfrm>
            <a:off x="662725" y="5715418"/>
            <a:ext cx="1427474" cy="720725"/>
          </a:xfrm>
          <a:prstGeom prst="flowChartAlternateProcess">
            <a:avLst/>
          </a:prstGeom>
          <a:ln>
            <a:headEnd/>
            <a:tailEnd/>
          </a:ln>
        </p:spPr>
        <p:style>
          <a:lnRef idx="2">
            <a:schemeClr val="accent6"/>
          </a:lnRef>
          <a:fillRef idx="1">
            <a:schemeClr val="lt1"/>
          </a:fillRef>
          <a:effectRef idx="0">
            <a:schemeClr val="accent6"/>
          </a:effectRef>
          <a:fontRef idx="minor">
            <a:schemeClr val="dk1"/>
          </a:fontRef>
        </p:style>
        <p:txBody>
          <a:bodyPr wrap="none" anchor="ctr"/>
          <a:lstStyle/>
          <a:p>
            <a:pPr algn="ctr"/>
            <a:r>
              <a:rPr lang="ar-KW" sz="4000" b="1" dirty="0" smtClean="0">
                <a:cs typeface="Traditional Arabic" pitchFamily="18" charset="-78"/>
              </a:rPr>
              <a:t>نبدأ</a:t>
            </a:r>
            <a:endParaRPr lang="en-US" sz="4000" b="1" dirty="0">
              <a:cs typeface="Traditional Arabic" pitchFamily="18" charset="-78"/>
            </a:endParaRPr>
          </a:p>
        </p:txBody>
      </p:sp>
      <p:sp>
        <p:nvSpPr>
          <p:cNvPr id="26" name="مربع نص 25"/>
          <p:cNvSpPr txBox="1"/>
          <p:nvPr/>
        </p:nvSpPr>
        <p:spPr>
          <a:xfrm>
            <a:off x="662724" y="2427744"/>
            <a:ext cx="7795475" cy="2677656"/>
          </a:xfrm>
          <a:prstGeom prst="rect">
            <a:avLst/>
          </a:prstGeom>
        </p:spPr>
        <p:style>
          <a:lnRef idx="2">
            <a:schemeClr val="accent5"/>
          </a:lnRef>
          <a:fillRef idx="1">
            <a:schemeClr val="lt1"/>
          </a:fillRef>
          <a:effectRef idx="0">
            <a:schemeClr val="accent5"/>
          </a:effectRef>
          <a:fontRef idx="minor">
            <a:schemeClr val="dk1"/>
          </a:fontRef>
        </p:style>
        <p:txBody>
          <a:bodyPr wrap="square" rtlCol="1">
            <a:spAutoFit/>
          </a:bodyPr>
          <a:lstStyle/>
          <a:p>
            <a:pPr marL="285750" indent="-285750" algn="just">
              <a:buFontTx/>
              <a:buChar char="-"/>
            </a:pPr>
            <a:r>
              <a:rPr lang="ar-SA" sz="2800" dirty="0" smtClean="0">
                <a:latin typeface="Traditional Arabic" pitchFamily="18" charset="-78"/>
                <a:cs typeface="Traditional Arabic" pitchFamily="18" charset="-78"/>
              </a:rPr>
              <a:t>المجموعة ليست ملزمة بترتيب الأسئلة.</a:t>
            </a:r>
            <a:endParaRPr lang="ar-KW" sz="2800" dirty="0" smtClean="0">
              <a:latin typeface="Traditional Arabic" pitchFamily="18" charset="-78"/>
              <a:cs typeface="Traditional Arabic" pitchFamily="18" charset="-78"/>
            </a:endParaRPr>
          </a:p>
          <a:p>
            <a:pPr marL="285750" indent="-285750" algn="just">
              <a:buFontTx/>
              <a:buChar char="-"/>
            </a:pPr>
            <a:r>
              <a:rPr lang="ar-SA" sz="2800" dirty="0" smtClean="0">
                <a:latin typeface="Traditional Arabic" pitchFamily="18" charset="-78"/>
                <a:cs typeface="Traditional Arabic" pitchFamily="18" charset="-78"/>
              </a:rPr>
              <a:t>للمجموعة </a:t>
            </a:r>
            <a:r>
              <a:rPr lang="ar-SA" sz="2800" dirty="0" smtClean="0">
                <a:latin typeface="Traditional Arabic" pitchFamily="18" charset="-78"/>
              </a:rPr>
              <a:t>15</a:t>
            </a:r>
            <a:r>
              <a:rPr lang="ar-SA" sz="2800" dirty="0" smtClean="0">
                <a:latin typeface="Traditional Arabic" pitchFamily="18" charset="-78"/>
                <a:cs typeface="Traditional Arabic" pitchFamily="18" charset="-78"/>
              </a:rPr>
              <a:t> ثانية فقط للجواب عن السؤال.</a:t>
            </a:r>
          </a:p>
          <a:p>
            <a:pPr marL="285750" indent="-285750" algn="just">
              <a:buFontTx/>
              <a:buChar char="-"/>
            </a:pPr>
            <a:r>
              <a:rPr lang="ar-SA" sz="2800" dirty="0" smtClean="0">
                <a:latin typeface="Traditional Arabic" pitchFamily="18" charset="-78"/>
                <a:cs typeface="Traditional Arabic" pitchFamily="18" charset="-78"/>
              </a:rPr>
              <a:t>المجموعة التي تجيب إجابة صحيحة تضغط على         ثم تضغط على سفينتها لتتقدم خطوة نحو الأمام.</a:t>
            </a:r>
          </a:p>
          <a:p>
            <a:pPr marL="285750" indent="-285750" algn="just">
              <a:buFontTx/>
              <a:buChar char="-"/>
            </a:pPr>
            <a:r>
              <a:rPr lang="ar-SA" sz="2800" dirty="0" smtClean="0">
                <a:latin typeface="Traditional Arabic" pitchFamily="18" charset="-78"/>
                <a:cs typeface="Traditional Arabic" pitchFamily="18" charset="-78"/>
              </a:rPr>
              <a:t>الألعاب داخلة في التقييم بشرط حل اللعبة في الوقت المحدد.</a:t>
            </a:r>
          </a:p>
          <a:p>
            <a:pPr marL="285750" indent="-285750" algn="just">
              <a:buFontTx/>
              <a:buChar char="-"/>
            </a:pPr>
            <a:r>
              <a:rPr lang="ar-SA" sz="2800" dirty="0" smtClean="0">
                <a:latin typeface="Traditional Arabic" pitchFamily="18" charset="-78"/>
                <a:cs typeface="Traditional Arabic" pitchFamily="18" charset="-78"/>
              </a:rPr>
              <a:t>لكل مجموعة عدد ( </a:t>
            </a:r>
            <a:r>
              <a:rPr lang="ar-SA" sz="2800" dirty="0" smtClean="0">
                <a:latin typeface="Traditional Arabic" pitchFamily="18" charset="-78"/>
              </a:rPr>
              <a:t>9</a:t>
            </a:r>
            <a:r>
              <a:rPr lang="ar-SA" sz="2800" dirty="0" smtClean="0">
                <a:latin typeface="Traditional Arabic" pitchFamily="18" charset="-78"/>
                <a:cs typeface="Traditional Arabic" pitchFamily="18" charset="-78"/>
              </a:rPr>
              <a:t> ) أسئلة حتى تصل إلى بر الأمان.</a:t>
            </a:r>
          </a:p>
        </p:txBody>
      </p:sp>
      <p:pic>
        <p:nvPicPr>
          <p:cNvPr id="15" name="صورة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59872" y="2876550"/>
            <a:ext cx="783453" cy="777186"/>
          </a:xfrm>
          <a:prstGeom prst="rect">
            <a:avLst/>
          </a:prstGeom>
        </p:spPr>
      </p:pic>
      <p:pic>
        <p:nvPicPr>
          <p:cNvPr id="2" name="صورة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69696" y="56817"/>
            <a:ext cx="1316681" cy="2076783"/>
          </a:xfrm>
          <a:prstGeom prst="rect">
            <a:avLst/>
          </a:prstGeom>
        </p:spPr>
      </p:pic>
      <p:pic>
        <p:nvPicPr>
          <p:cNvPr id="3" name="صورة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733800" y="0"/>
            <a:ext cx="305182" cy="332282"/>
          </a:xfrm>
          <a:prstGeom prst="rect">
            <a:avLst/>
          </a:prstGeom>
        </p:spPr>
      </p:pic>
      <p:pic>
        <p:nvPicPr>
          <p:cNvPr id="3075" name="Picture 3" descr="E:\c- pics\icons2011\icons collect\وجوه\smiley-face-png-png-pinterest-smileys-emojis-clip-library-stock-smiley-face-png-800_697.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336322" y="5081525"/>
            <a:ext cx="1702660" cy="14831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05460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p:cNvPicPr>
            <a:picLocks noChangeAspect="1"/>
          </p:cNvPicPr>
          <p:nvPr/>
        </p:nvPicPr>
        <p:blipFill rotWithShape="1">
          <a:blip r:embed="rId3">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pic>
        <p:nvPicPr>
          <p:cNvPr id="3" name="صورة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53290" y="4574404"/>
            <a:ext cx="1447800" cy="2283596"/>
          </a:xfrm>
          <a:prstGeom prst="rect">
            <a:avLst/>
          </a:prstGeom>
        </p:spPr>
      </p:pic>
      <p:pic>
        <p:nvPicPr>
          <p:cNvPr id="63" name="صورة 6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48690" y="1305603"/>
            <a:ext cx="6400800" cy="2343564"/>
          </a:xfrm>
          <a:prstGeom prst="rect">
            <a:avLst/>
          </a:prstGeom>
        </p:spPr>
      </p:pic>
      <p:pic>
        <p:nvPicPr>
          <p:cNvPr id="67" name="صورة 66"/>
          <p:cNvPicPr>
            <a:picLocks noChangeAspect="1"/>
          </p:cNvPicPr>
          <p:nvPr/>
        </p:nvPicPr>
        <p:blipFill rotWithShape="1">
          <a:blip r:embed="rId6">
            <a:extLst>
              <a:ext uri="{28A0092B-C50C-407E-A947-70E740481C1C}">
                <a14:useLocalDpi xmlns:a14="http://schemas.microsoft.com/office/drawing/2010/main" val="0"/>
              </a:ext>
            </a:extLst>
          </a:blip>
          <a:srcRect l="10440" t="14003" r="6285" b="28040"/>
          <a:stretch/>
        </p:blipFill>
        <p:spPr>
          <a:xfrm>
            <a:off x="2689224" y="1801842"/>
            <a:ext cx="3746081" cy="1112808"/>
          </a:xfrm>
          <a:prstGeom prst="rect">
            <a:avLst/>
          </a:prstGeom>
        </p:spPr>
      </p:pic>
      <p:sp>
        <p:nvSpPr>
          <p:cNvPr id="60" name="مستطيل مستدير الزوايا 59"/>
          <p:cNvSpPr/>
          <p:nvPr/>
        </p:nvSpPr>
        <p:spPr>
          <a:xfrm>
            <a:off x="381000" y="5715000"/>
            <a:ext cx="4495800" cy="685800"/>
          </a:xfrm>
          <a:prstGeom prst="roundRect">
            <a:avLst/>
          </a:prstGeom>
        </p:spPr>
        <p:style>
          <a:lnRef idx="2">
            <a:schemeClr val="accent4"/>
          </a:lnRef>
          <a:fillRef idx="1">
            <a:schemeClr val="lt1"/>
          </a:fillRef>
          <a:effectRef idx="0">
            <a:schemeClr val="accent4"/>
          </a:effectRef>
          <a:fontRef idx="minor">
            <a:schemeClr val="dk1"/>
          </a:fontRef>
        </p:style>
        <p:txBody>
          <a:bodyPr rtlCol="1" anchor="ctr"/>
          <a:lstStyle/>
          <a:p>
            <a:pPr algn="ctr"/>
            <a:endParaRPr lang="ar-KW"/>
          </a:p>
        </p:txBody>
      </p:sp>
      <p:pic>
        <p:nvPicPr>
          <p:cNvPr id="5" name="صورة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11" name="صورة 10" descr="صورة2.png"/>
          <p:cNvPicPr>
            <a:picLocks noChangeAspect="1"/>
          </p:cNvPicPr>
          <p:nvPr/>
        </p:nvPicPr>
        <p:blipFill>
          <a:blip r:embed="rId8" cstate="print">
            <a:duotone>
              <a:prstClr val="black"/>
              <a:schemeClr val="accent6">
                <a:tint val="45000"/>
                <a:satMod val="400000"/>
              </a:schemeClr>
            </a:duotone>
          </a:blip>
          <a:stretch>
            <a:fillRect/>
          </a:stretch>
        </p:blipFill>
        <p:spPr>
          <a:xfrm>
            <a:off x="990600" y="3034145"/>
            <a:ext cx="6894007" cy="944802"/>
          </a:xfrm>
          <a:prstGeom prst="rect">
            <a:avLst/>
          </a:prstGeom>
        </p:spPr>
      </p:pic>
      <p:sp>
        <p:nvSpPr>
          <p:cNvPr id="12" name="Oval 8">
            <a:hlinkClick r:id="rId9" action="ppaction://hlinksldjump"/>
          </p:cNvPr>
          <p:cNvSpPr>
            <a:spLocks noChangeArrowheads="1"/>
          </p:cNvSpPr>
          <p:nvPr/>
        </p:nvSpPr>
        <p:spPr bwMode="auto">
          <a:xfrm>
            <a:off x="6499225" y="4950257"/>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9</a:t>
            </a:r>
            <a:endParaRPr lang="en-US" dirty="0">
              <a:solidFill>
                <a:schemeClr val="bg1"/>
              </a:solidFill>
            </a:endParaRPr>
          </a:p>
        </p:txBody>
      </p:sp>
      <p:sp>
        <p:nvSpPr>
          <p:cNvPr id="13" name="Oval 9">
            <a:hlinkClick r:id="rId10" action="ppaction://hlinksldjump"/>
          </p:cNvPr>
          <p:cNvSpPr>
            <a:spLocks noChangeArrowheads="1"/>
          </p:cNvSpPr>
          <p:nvPr/>
        </p:nvSpPr>
        <p:spPr bwMode="auto">
          <a:xfrm>
            <a:off x="6499225" y="4493056"/>
            <a:ext cx="358775" cy="360363"/>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6</a:t>
            </a:r>
            <a:endParaRPr lang="en-US" dirty="0">
              <a:solidFill>
                <a:schemeClr val="bg1"/>
              </a:solidFill>
            </a:endParaRPr>
          </a:p>
        </p:txBody>
      </p:sp>
      <p:sp>
        <p:nvSpPr>
          <p:cNvPr id="14" name="Oval 10">
            <a:hlinkClick r:id="rId11" action="ppaction://hlinksldjump"/>
          </p:cNvPr>
          <p:cNvSpPr>
            <a:spLocks noChangeArrowheads="1"/>
          </p:cNvSpPr>
          <p:nvPr/>
        </p:nvSpPr>
        <p:spPr bwMode="auto">
          <a:xfrm>
            <a:off x="7413625" y="4045383"/>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1</a:t>
            </a:r>
            <a:endParaRPr lang="en-US" dirty="0">
              <a:solidFill>
                <a:schemeClr val="bg1"/>
              </a:solidFill>
            </a:endParaRPr>
          </a:p>
        </p:txBody>
      </p:sp>
      <p:sp>
        <p:nvSpPr>
          <p:cNvPr id="15" name="Oval 14">
            <a:hlinkClick r:id="rId12" action="ppaction://hlinksldjump"/>
          </p:cNvPr>
          <p:cNvSpPr>
            <a:spLocks noChangeArrowheads="1"/>
          </p:cNvSpPr>
          <p:nvPr/>
        </p:nvSpPr>
        <p:spPr bwMode="auto">
          <a:xfrm>
            <a:off x="7410452" y="4502583"/>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4</a:t>
            </a:r>
            <a:endParaRPr lang="en-US" dirty="0">
              <a:solidFill>
                <a:schemeClr val="bg1"/>
              </a:solidFill>
            </a:endParaRPr>
          </a:p>
        </p:txBody>
      </p:sp>
      <p:sp>
        <p:nvSpPr>
          <p:cNvPr id="16" name="Oval 15">
            <a:hlinkClick r:id="rId13" action="ppaction://hlinksldjump"/>
          </p:cNvPr>
          <p:cNvSpPr>
            <a:spLocks noChangeArrowheads="1"/>
          </p:cNvSpPr>
          <p:nvPr/>
        </p:nvSpPr>
        <p:spPr bwMode="auto">
          <a:xfrm>
            <a:off x="6956425" y="4039034"/>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2</a:t>
            </a:r>
            <a:endParaRPr lang="en-US" dirty="0">
              <a:solidFill>
                <a:schemeClr val="bg1"/>
              </a:solidFill>
            </a:endParaRPr>
          </a:p>
        </p:txBody>
      </p:sp>
      <p:sp>
        <p:nvSpPr>
          <p:cNvPr id="17" name="Oval 18">
            <a:hlinkClick r:id="rId14" action="ppaction://hlinksldjump"/>
          </p:cNvPr>
          <p:cNvSpPr>
            <a:spLocks noChangeArrowheads="1"/>
          </p:cNvSpPr>
          <p:nvPr/>
        </p:nvSpPr>
        <p:spPr bwMode="auto">
          <a:xfrm>
            <a:off x="7413625" y="4959783"/>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7</a:t>
            </a:r>
            <a:endParaRPr lang="en-US" dirty="0">
              <a:solidFill>
                <a:schemeClr val="bg1"/>
              </a:solidFill>
            </a:endParaRPr>
          </a:p>
        </p:txBody>
      </p:sp>
      <p:sp>
        <p:nvSpPr>
          <p:cNvPr id="18" name="Oval 19">
            <a:hlinkClick r:id="rId15" action="ppaction://hlinksldjump"/>
          </p:cNvPr>
          <p:cNvSpPr>
            <a:spLocks noChangeArrowheads="1"/>
          </p:cNvSpPr>
          <p:nvPr/>
        </p:nvSpPr>
        <p:spPr bwMode="auto">
          <a:xfrm>
            <a:off x="6953252" y="4502583"/>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5</a:t>
            </a:r>
            <a:endParaRPr lang="en-US" dirty="0">
              <a:solidFill>
                <a:schemeClr val="bg1"/>
              </a:solidFill>
            </a:endParaRPr>
          </a:p>
        </p:txBody>
      </p:sp>
      <p:sp>
        <p:nvSpPr>
          <p:cNvPr id="19" name="Oval 22">
            <a:hlinkClick r:id="rId16" action="ppaction://hlinksldjump"/>
          </p:cNvPr>
          <p:cNvSpPr>
            <a:spLocks noChangeArrowheads="1"/>
          </p:cNvSpPr>
          <p:nvPr/>
        </p:nvSpPr>
        <p:spPr bwMode="auto">
          <a:xfrm>
            <a:off x="6956425" y="4959782"/>
            <a:ext cx="358775" cy="360363"/>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8</a:t>
            </a:r>
            <a:endParaRPr lang="en-US" dirty="0">
              <a:solidFill>
                <a:schemeClr val="bg1"/>
              </a:solidFill>
            </a:endParaRPr>
          </a:p>
        </p:txBody>
      </p:sp>
      <p:sp>
        <p:nvSpPr>
          <p:cNvPr id="20" name="Oval 23">
            <a:hlinkClick r:id="rId17" action="ppaction://hlinksldjump"/>
          </p:cNvPr>
          <p:cNvSpPr>
            <a:spLocks noChangeArrowheads="1"/>
          </p:cNvSpPr>
          <p:nvPr/>
        </p:nvSpPr>
        <p:spPr bwMode="auto">
          <a:xfrm>
            <a:off x="6499225" y="4039034"/>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3</a:t>
            </a:r>
            <a:endParaRPr lang="en-US" dirty="0">
              <a:solidFill>
                <a:schemeClr val="bg1"/>
              </a:solidFill>
            </a:endParaRPr>
          </a:p>
        </p:txBody>
      </p:sp>
      <p:sp>
        <p:nvSpPr>
          <p:cNvPr id="21" name="Oval 8">
            <a:hlinkClick r:id="rId18" action="ppaction://hlinksldjump"/>
          </p:cNvPr>
          <p:cNvSpPr>
            <a:spLocks noChangeArrowheads="1"/>
          </p:cNvSpPr>
          <p:nvPr/>
        </p:nvSpPr>
        <p:spPr bwMode="auto">
          <a:xfrm>
            <a:off x="4724400" y="4964112"/>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9</a:t>
            </a:r>
            <a:endParaRPr lang="en-US" dirty="0">
              <a:solidFill>
                <a:schemeClr val="bg1"/>
              </a:solidFill>
            </a:endParaRPr>
          </a:p>
        </p:txBody>
      </p:sp>
      <p:sp>
        <p:nvSpPr>
          <p:cNvPr id="22" name="Oval 9">
            <a:hlinkClick r:id="rId19" action="ppaction://hlinksldjump"/>
          </p:cNvPr>
          <p:cNvSpPr>
            <a:spLocks noChangeArrowheads="1"/>
          </p:cNvSpPr>
          <p:nvPr/>
        </p:nvSpPr>
        <p:spPr bwMode="auto">
          <a:xfrm>
            <a:off x="4724400" y="4506911"/>
            <a:ext cx="358775" cy="360363"/>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6</a:t>
            </a:r>
            <a:endParaRPr lang="en-US" dirty="0">
              <a:solidFill>
                <a:schemeClr val="bg1"/>
              </a:solidFill>
            </a:endParaRPr>
          </a:p>
        </p:txBody>
      </p:sp>
      <p:sp>
        <p:nvSpPr>
          <p:cNvPr id="23" name="Oval 10">
            <a:hlinkClick r:id="rId20" action="ppaction://hlinksldjump"/>
          </p:cNvPr>
          <p:cNvSpPr>
            <a:spLocks noChangeArrowheads="1"/>
          </p:cNvSpPr>
          <p:nvPr/>
        </p:nvSpPr>
        <p:spPr bwMode="auto">
          <a:xfrm>
            <a:off x="5638800" y="4059238"/>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1</a:t>
            </a:r>
            <a:endParaRPr lang="en-US" dirty="0">
              <a:solidFill>
                <a:schemeClr val="bg1"/>
              </a:solidFill>
            </a:endParaRPr>
          </a:p>
        </p:txBody>
      </p:sp>
      <p:sp>
        <p:nvSpPr>
          <p:cNvPr id="24" name="Oval 14">
            <a:hlinkClick r:id="rId21" action="ppaction://hlinksldjump"/>
          </p:cNvPr>
          <p:cNvSpPr>
            <a:spLocks noChangeArrowheads="1"/>
          </p:cNvSpPr>
          <p:nvPr/>
        </p:nvSpPr>
        <p:spPr bwMode="auto">
          <a:xfrm>
            <a:off x="5635627" y="4516438"/>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4</a:t>
            </a:r>
            <a:endParaRPr lang="en-US" dirty="0">
              <a:solidFill>
                <a:schemeClr val="bg1"/>
              </a:solidFill>
            </a:endParaRPr>
          </a:p>
        </p:txBody>
      </p:sp>
      <p:sp>
        <p:nvSpPr>
          <p:cNvPr id="25" name="Oval 15">
            <a:hlinkClick r:id="rId22" action="ppaction://hlinksldjump"/>
          </p:cNvPr>
          <p:cNvSpPr>
            <a:spLocks noChangeArrowheads="1"/>
          </p:cNvSpPr>
          <p:nvPr/>
        </p:nvSpPr>
        <p:spPr bwMode="auto">
          <a:xfrm>
            <a:off x="5181600" y="4052889"/>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2</a:t>
            </a:r>
            <a:endParaRPr lang="en-US" dirty="0">
              <a:solidFill>
                <a:schemeClr val="bg1"/>
              </a:solidFill>
            </a:endParaRPr>
          </a:p>
        </p:txBody>
      </p:sp>
      <p:sp>
        <p:nvSpPr>
          <p:cNvPr id="26" name="Oval 18">
            <a:hlinkClick r:id="rId23" action="ppaction://hlinksldjump"/>
          </p:cNvPr>
          <p:cNvSpPr>
            <a:spLocks noChangeArrowheads="1"/>
          </p:cNvSpPr>
          <p:nvPr/>
        </p:nvSpPr>
        <p:spPr bwMode="auto">
          <a:xfrm>
            <a:off x="5638800" y="4973638"/>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7</a:t>
            </a:r>
            <a:endParaRPr lang="en-US" dirty="0">
              <a:solidFill>
                <a:schemeClr val="bg1"/>
              </a:solidFill>
            </a:endParaRPr>
          </a:p>
        </p:txBody>
      </p:sp>
      <p:sp>
        <p:nvSpPr>
          <p:cNvPr id="27" name="Oval 19">
            <a:hlinkClick r:id="rId24" action="ppaction://hlinksldjump"/>
          </p:cNvPr>
          <p:cNvSpPr>
            <a:spLocks noChangeArrowheads="1"/>
          </p:cNvSpPr>
          <p:nvPr/>
        </p:nvSpPr>
        <p:spPr bwMode="auto">
          <a:xfrm>
            <a:off x="5178427" y="4516438"/>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5</a:t>
            </a:r>
            <a:endParaRPr lang="en-US" dirty="0">
              <a:solidFill>
                <a:schemeClr val="bg1"/>
              </a:solidFill>
            </a:endParaRPr>
          </a:p>
        </p:txBody>
      </p:sp>
      <p:sp>
        <p:nvSpPr>
          <p:cNvPr id="28" name="Oval 22">
            <a:hlinkClick r:id="rId25" action="ppaction://hlinksldjump"/>
          </p:cNvPr>
          <p:cNvSpPr>
            <a:spLocks noChangeArrowheads="1"/>
          </p:cNvSpPr>
          <p:nvPr/>
        </p:nvSpPr>
        <p:spPr bwMode="auto">
          <a:xfrm>
            <a:off x="5181600" y="4973637"/>
            <a:ext cx="358775" cy="360363"/>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8</a:t>
            </a:r>
            <a:endParaRPr lang="en-US" dirty="0">
              <a:solidFill>
                <a:schemeClr val="bg1"/>
              </a:solidFill>
            </a:endParaRPr>
          </a:p>
        </p:txBody>
      </p:sp>
      <p:sp>
        <p:nvSpPr>
          <p:cNvPr id="29" name="Oval 23">
            <a:hlinkClick r:id="rId26" action="ppaction://hlinksldjump"/>
          </p:cNvPr>
          <p:cNvSpPr>
            <a:spLocks noChangeArrowheads="1"/>
          </p:cNvSpPr>
          <p:nvPr/>
        </p:nvSpPr>
        <p:spPr bwMode="auto">
          <a:xfrm>
            <a:off x="4724400" y="4052889"/>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3</a:t>
            </a:r>
            <a:endParaRPr lang="en-US" dirty="0">
              <a:solidFill>
                <a:schemeClr val="bg1"/>
              </a:solidFill>
            </a:endParaRPr>
          </a:p>
        </p:txBody>
      </p:sp>
      <p:sp>
        <p:nvSpPr>
          <p:cNvPr id="30" name="Oval 8">
            <a:hlinkClick r:id="rId27" action="ppaction://hlinksldjump"/>
          </p:cNvPr>
          <p:cNvSpPr>
            <a:spLocks noChangeArrowheads="1"/>
          </p:cNvSpPr>
          <p:nvPr/>
        </p:nvSpPr>
        <p:spPr bwMode="auto">
          <a:xfrm>
            <a:off x="2944090" y="4964112"/>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9</a:t>
            </a:r>
            <a:endParaRPr lang="en-US" dirty="0">
              <a:solidFill>
                <a:schemeClr val="bg1"/>
              </a:solidFill>
            </a:endParaRPr>
          </a:p>
        </p:txBody>
      </p:sp>
      <p:sp>
        <p:nvSpPr>
          <p:cNvPr id="31" name="Oval 9">
            <a:hlinkClick r:id="rId28" action="ppaction://hlinksldjump"/>
          </p:cNvPr>
          <p:cNvSpPr>
            <a:spLocks noChangeArrowheads="1"/>
          </p:cNvSpPr>
          <p:nvPr/>
        </p:nvSpPr>
        <p:spPr bwMode="auto">
          <a:xfrm>
            <a:off x="2944090" y="4506911"/>
            <a:ext cx="358775" cy="360363"/>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6</a:t>
            </a:r>
            <a:endParaRPr lang="en-US" dirty="0">
              <a:solidFill>
                <a:schemeClr val="bg1"/>
              </a:solidFill>
            </a:endParaRPr>
          </a:p>
        </p:txBody>
      </p:sp>
      <p:sp>
        <p:nvSpPr>
          <p:cNvPr id="32" name="Oval 10">
            <a:hlinkClick r:id="rId29" action="ppaction://hlinksldjump"/>
          </p:cNvPr>
          <p:cNvSpPr>
            <a:spLocks noChangeArrowheads="1"/>
          </p:cNvSpPr>
          <p:nvPr/>
        </p:nvSpPr>
        <p:spPr bwMode="auto">
          <a:xfrm>
            <a:off x="3858490" y="4059238"/>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1</a:t>
            </a:r>
            <a:endParaRPr lang="en-US" dirty="0">
              <a:solidFill>
                <a:schemeClr val="bg1"/>
              </a:solidFill>
            </a:endParaRPr>
          </a:p>
        </p:txBody>
      </p:sp>
      <p:sp>
        <p:nvSpPr>
          <p:cNvPr id="33" name="Oval 14">
            <a:hlinkClick r:id="rId30" action="ppaction://hlinksldjump"/>
          </p:cNvPr>
          <p:cNvSpPr>
            <a:spLocks noChangeArrowheads="1"/>
          </p:cNvSpPr>
          <p:nvPr/>
        </p:nvSpPr>
        <p:spPr bwMode="auto">
          <a:xfrm>
            <a:off x="3855317" y="4516438"/>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4</a:t>
            </a:r>
            <a:endParaRPr lang="en-US" dirty="0">
              <a:solidFill>
                <a:schemeClr val="bg1"/>
              </a:solidFill>
            </a:endParaRPr>
          </a:p>
        </p:txBody>
      </p:sp>
      <p:sp>
        <p:nvSpPr>
          <p:cNvPr id="34" name="Oval 15">
            <a:hlinkClick r:id="rId31" action="ppaction://hlinksldjump"/>
          </p:cNvPr>
          <p:cNvSpPr>
            <a:spLocks noChangeArrowheads="1"/>
          </p:cNvSpPr>
          <p:nvPr/>
        </p:nvSpPr>
        <p:spPr bwMode="auto">
          <a:xfrm>
            <a:off x="3401290" y="4052889"/>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2</a:t>
            </a:r>
            <a:endParaRPr lang="en-US" dirty="0">
              <a:solidFill>
                <a:schemeClr val="bg1"/>
              </a:solidFill>
            </a:endParaRPr>
          </a:p>
        </p:txBody>
      </p:sp>
      <p:sp>
        <p:nvSpPr>
          <p:cNvPr id="35" name="Oval 18">
            <a:hlinkClick r:id="rId32" action="ppaction://hlinksldjump"/>
          </p:cNvPr>
          <p:cNvSpPr>
            <a:spLocks noChangeArrowheads="1"/>
          </p:cNvSpPr>
          <p:nvPr/>
        </p:nvSpPr>
        <p:spPr bwMode="auto">
          <a:xfrm>
            <a:off x="3858490" y="4973638"/>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7</a:t>
            </a:r>
            <a:endParaRPr lang="en-US" dirty="0">
              <a:solidFill>
                <a:schemeClr val="bg1"/>
              </a:solidFill>
            </a:endParaRPr>
          </a:p>
        </p:txBody>
      </p:sp>
      <p:sp>
        <p:nvSpPr>
          <p:cNvPr id="36" name="Oval 19">
            <a:hlinkClick r:id="rId33" action="ppaction://hlinksldjump"/>
          </p:cNvPr>
          <p:cNvSpPr>
            <a:spLocks noChangeArrowheads="1"/>
          </p:cNvSpPr>
          <p:nvPr/>
        </p:nvSpPr>
        <p:spPr bwMode="auto">
          <a:xfrm>
            <a:off x="3398117" y="4516438"/>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5</a:t>
            </a:r>
            <a:endParaRPr lang="en-US" dirty="0">
              <a:solidFill>
                <a:schemeClr val="bg1"/>
              </a:solidFill>
            </a:endParaRPr>
          </a:p>
        </p:txBody>
      </p:sp>
      <p:sp>
        <p:nvSpPr>
          <p:cNvPr id="37" name="Oval 22">
            <a:hlinkClick r:id="rId34" action="ppaction://hlinksldjump"/>
          </p:cNvPr>
          <p:cNvSpPr>
            <a:spLocks noChangeArrowheads="1"/>
          </p:cNvSpPr>
          <p:nvPr/>
        </p:nvSpPr>
        <p:spPr bwMode="auto">
          <a:xfrm>
            <a:off x="3401290" y="4973637"/>
            <a:ext cx="358775" cy="360363"/>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8</a:t>
            </a:r>
            <a:endParaRPr lang="en-US" dirty="0">
              <a:solidFill>
                <a:schemeClr val="bg1"/>
              </a:solidFill>
            </a:endParaRPr>
          </a:p>
        </p:txBody>
      </p:sp>
      <p:sp>
        <p:nvSpPr>
          <p:cNvPr id="38" name="Oval 23">
            <a:hlinkClick r:id="rId35" action="ppaction://hlinksldjump"/>
          </p:cNvPr>
          <p:cNvSpPr>
            <a:spLocks noChangeArrowheads="1"/>
          </p:cNvSpPr>
          <p:nvPr/>
        </p:nvSpPr>
        <p:spPr bwMode="auto">
          <a:xfrm>
            <a:off x="2944090" y="4052889"/>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3</a:t>
            </a:r>
            <a:endParaRPr lang="en-US" dirty="0">
              <a:solidFill>
                <a:schemeClr val="bg1"/>
              </a:solidFill>
            </a:endParaRPr>
          </a:p>
        </p:txBody>
      </p:sp>
      <p:sp>
        <p:nvSpPr>
          <p:cNvPr id="39" name="Oval 8">
            <a:hlinkClick r:id="rId36" action="ppaction://hlinksldjump"/>
          </p:cNvPr>
          <p:cNvSpPr>
            <a:spLocks noChangeArrowheads="1"/>
          </p:cNvSpPr>
          <p:nvPr/>
        </p:nvSpPr>
        <p:spPr bwMode="auto">
          <a:xfrm>
            <a:off x="1219200" y="4935968"/>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9</a:t>
            </a:r>
            <a:endParaRPr lang="en-US" dirty="0">
              <a:solidFill>
                <a:schemeClr val="bg1"/>
              </a:solidFill>
            </a:endParaRPr>
          </a:p>
        </p:txBody>
      </p:sp>
      <p:sp>
        <p:nvSpPr>
          <p:cNvPr id="40" name="Oval 9">
            <a:hlinkClick r:id="rId37" action="ppaction://hlinksldjump"/>
          </p:cNvPr>
          <p:cNvSpPr>
            <a:spLocks noChangeArrowheads="1"/>
          </p:cNvSpPr>
          <p:nvPr/>
        </p:nvSpPr>
        <p:spPr bwMode="auto">
          <a:xfrm>
            <a:off x="1219200" y="4478767"/>
            <a:ext cx="358775" cy="360363"/>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6</a:t>
            </a:r>
            <a:endParaRPr lang="en-US" dirty="0">
              <a:solidFill>
                <a:schemeClr val="bg1"/>
              </a:solidFill>
            </a:endParaRPr>
          </a:p>
        </p:txBody>
      </p:sp>
      <p:sp>
        <p:nvSpPr>
          <p:cNvPr id="41" name="Oval 10">
            <a:hlinkClick r:id="rId38" action="ppaction://hlinksldjump"/>
          </p:cNvPr>
          <p:cNvSpPr>
            <a:spLocks noChangeArrowheads="1"/>
          </p:cNvSpPr>
          <p:nvPr/>
        </p:nvSpPr>
        <p:spPr bwMode="auto">
          <a:xfrm>
            <a:off x="2133600" y="4031094"/>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1</a:t>
            </a:r>
            <a:endParaRPr lang="en-US" dirty="0">
              <a:solidFill>
                <a:schemeClr val="bg1"/>
              </a:solidFill>
            </a:endParaRPr>
          </a:p>
        </p:txBody>
      </p:sp>
      <p:sp>
        <p:nvSpPr>
          <p:cNvPr id="42" name="Oval 14">
            <a:hlinkClick r:id="rId39" action="ppaction://hlinksldjump"/>
          </p:cNvPr>
          <p:cNvSpPr>
            <a:spLocks noChangeArrowheads="1"/>
          </p:cNvSpPr>
          <p:nvPr/>
        </p:nvSpPr>
        <p:spPr bwMode="auto">
          <a:xfrm>
            <a:off x="2130427" y="4488294"/>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4</a:t>
            </a:r>
            <a:endParaRPr lang="en-US" dirty="0">
              <a:solidFill>
                <a:schemeClr val="bg1"/>
              </a:solidFill>
            </a:endParaRPr>
          </a:p>
        </p:txBody>
      </p:sp>
      <p:sp>
        <p:nvSpPr>
          <p:cNvPr id="43" name="Oval 15">
            <a:hlinkClick r:id="rId40" action="ppaction://hlinksldjump"/>
          </p:cNvPr>
          <p:cNvSpPr>
            <a:spLocks noChangeArrowheads="1"/>
          </p:cNvSpPr>
          <p:nvPr/>
        </p:nvSpPr>
        <p:spPr bwMode="auto">
          <a:xfrm>
            <a:off x="1676400" y="4024745"/>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2</a:t>
            </a:r>
            <a:endParaRPr lang="en-US" dirty="0">
              <a:solidFill>
                <a:schemeClr val="bg1"/>
              </a:solidFill>
            </a:endParaRPr>
          </a:p>
        </p:txBody>
      </p:sp>
      <p:sp>
        <p:nvSpPr>
          <p:cNvPr id="44" name="Oval 18">
            <a:hlinkClick r:id="rId41" action="ppaction://hlinksldjump"/>
          </p:cNvPr>
          <p:cNvSpPr>
            <a:spLocks noChangeArrowheads="1"/>
          </p:cNvSpPr>
          <p:nvPr/>
        </p:nvSpPr>
        <p:spPr bwMode="auto">
          <a:xfrm>
            <a:off x="2133600" y="4945494"/>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7</a:t>
            </a:r>
            <a:endParaRPr lang="en-US" dirty="0">
              <a:solidFill>
                <a:schemeClr val="bg1"/>
              </a:solidFill>
            </a:endParaRPr>
          </a:p>
        </p:txBody>
      </p:sp>
      <p:sp>
        <p:nvSpPr>
          <p:cNvPr id="45" name="Oval 19">
            <a:hlinkClick r:id="rId42" action="ppaction://hlinksldjump"/>
          </p:cNvPr>
          <p:cNvSpPr>
            <a:spLocks noChangeArrowheads="1"/>
          </p:cNvSpPr>
          <p:nvPr/>
        </p:nvSpPr>
        <p:spPr bwMode="auto">
          <a:xfrm>
            <a:off x="1673227" y="4488294"/>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5</a:t>
            </a:r>
            <a:endParaRPr lang="en-US" dirty="0">
              <a:solidFill>
                <a:schemeClr val="bg1"/>
              </a:solidFill>
            </a:endParaRPr>
          </a:p>
        </p:txBody>
      </p:sp>
      <p:sp>
        <p:nvSpPr>
          <p:cNvPr id="46" name="Oval 22">
            <a:hlinkClick r:id="rId43" action="ppaction://hlinksldjump"/>
          </p:cNvPr>
          <p:cNvSpPr>
            <a:spLocks noChangeArrowheads="1"/>
          </p:cNvSpPr>
          <p:nvPr/>
        </p:nvSpPr>
        <p:spPr bwMode="auto">
          <a:xfrm>
            <a:off x="1676400" y="4945493"/>
            <a:ext cx="358775" cy="360363"/>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8</a:t>
            </a:r>
            <a:endParaRPr lang="en-US" dirty="0">
              <a:solidFill>
                <a:schemeClr val="bg1"/>
              </a:solidFill>
            </a:endParaRPr>
          </a:p>
        </p:txBody>
      </p:sp>
      <p:sp>
        <p:nvSpPr>
          <p:cNvPr id="47" name="Oval 23">
            <a:hlinkClick r:id="rId44" action="ppaction://hlinksldjump"/>
          </p:cNvPr>
          <p:cNvSpPr>
            <a:spLocks noChangeArrowheads="1"/>
          </p:cNvSpPr>
          <p:nvPr/>
        </p:nvSpPr>
        <p:spPr bwMode="auto">
          <a:xfrm>
            <a:off x="1219200" y="4024745"/>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3</a:t>
            </a:r>
            <a:endParaRPr lang="en-US" dirty="0">
              <a:solidFill>
                <a:schemeClr val="bg1"/>
              </a:solidFill>
            </a:endParaRPr>
          </a:p>
        </p:txBody>
      </p:sp>
      <p:sp>
        <p:nvSpPr>
          <p:cNvPr id="48" name="Oval 8">
            <a:hlinkClick r:id="rId45" action="ppaction://hlinksldjump"/>
          </p:cNvPr>
          <p:cNvSpPr>
            <a:spLocks noChangeArrowheads="1"/>
          </p:cNvSpPr>
          <p:nvPr/>
        </p:nvSpPr>
        <p:spPr bwMode="auto">
          <a:xfrm>
            <a:off x="3764651" y="6026150"/>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2</a:t>
            </a:r>
            <a:endParaRPr lang="en-US" dirty="0">
              <a:solidFill>
                <a:schemeClr val="bg1"/>
              </a:solidFill>
            </a:endParaRPr>
          </a:p>
        </p:txBody>
      </p:sp>
      <p:sp>
        <p:nvSpPr>
          <p:cNvPr id="51" name="Oval 8">
            <a:hlinkClick r:id="rId46" action="ppaction://hlinksldjump"/>
          </p:cNvPr>
          <p:cNvSpPr>
            <a:spLocks noChangeArrowheads="1"/>
          </p:cNvSpPr>
          <p:nvPr/>
        </p:nvSpPr>
        <p:spPr bwMode="auto">
          <a:xfrm>
            <a:off x="2689225" y="6024563"/>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4</a:t>
            </a:r>
            <a:endParaRPr lang="en-US" dirty="0">
              <a:solidFill>
                <a:schemeClr val="bg1"/>
              </a:solidFill>
            </a:endParaRPr>
          </a:p>
        </p:txBody>
      </p:sp>
      <p:sp>
        <p:nvSpPr>
          <p:cNvPr id="52" name="Oval 18">
            <a:hlinkClick r:id="rId47" action="ppaction://hlinksldjump"/>
          </p:cNvPr>
          <p:cNvSpPr>
            <a:spLocks noChangeArrowheads="1"/>
          </p:cNvSpPr>
          <p:nvPr/>
        </p:nvSpPr>
        <p:spPr bwMode="auto">
          <a:xfrm>
            <a:off x="3222625" y="6024563"/>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3</a:t>
            </a:r>
            <a:endParaRPr lang="en-US" dirty="0">
              <a:solidFill>
                <a:schemeClr val="bg1"/>
              </a:solidFill>
            </a:endParaRPr>
          </a:p>
        </p:txBody>
      </p:sp>
      <p:sp>
        <p:nvSpPr>
          <p:cNvPr id="54" name="Oval 8">
            <a:hlinkClick r:id="rId48" action="ppaction://hlinksldjump"/>
          </p:cNvPr>
          <p:cNvSpPr>
            <a:spLocks noChangeArrowheads="1"/>
          </p:cNvSpPr>
          <p:nvPr/>
        </p:nvSpPr>
        <p:spPr bwMode="auto">
          <a:xfrm>
            <a:off x="1648690" y="6024563"/>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6</a:t>
            </a:r>
            <a:endParaRPr lang="en-US" dirty="0">
              <a:solidFill>
                <a:schemeClr val="bg1"/>
              </a:solidFill>
            </a:endParaRPr>
          </a:p>
        </p:txBody>
      </p:sp>
      <p:sp>
        <p:nvSpPr>
          <p:cNvPr id="55" name="Oval 18">
            <a:hlinkClick r:id="rId49" action="ppaction://hlinksldjump"/>
          </p:cNvPr>
          <p:cNvSpPr>
            <a:spLocks noChangeArrowheads="1"/>
          </p:cNvSpPr>
          <p:nvPr/>
        </p:nvSpPr>
        <p:spPr bwMode="auto">
          <a:xfrm>
            <a:off x="2155825" y="6024563"/>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5</a:t>
            </a:r>
            <a:endParaRPr lang="en-US" dirty="0">
              <a:solidFill>
                <a:schemeClr val="bg1"/>
              </a:solidFill>
            </a:endParaRPr>
          </a:p>
        </p:txBody>
      </p:sp>
      <p:sp>
        <p:nvSpPr>
          <p:cNvPr id="57" name="Oval 8">
            <a:hlinkClick r:id="rId50" action="ppaction://hlinksldjump"/>
          </p:cNvPr>
          <p:cNvSpPr>
            <a:spLocks noChangeArrowheads="1"/>
          </p:cNvSpPr>
          <p:nvPr/>
        </p:nvSpPr>
        <p:spPr bwMode="auto">
          <a:xfrm>
            <a:off x="555625" y="6024563"/>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8</a:t>
            </a:r>
            <a:endParaRPr lang="en-US" dirty="0">
              <a:solidFill>
                <a:schemeClr val="bg1"/>
              </a:solidFill>
            </a:endParaRPr>
          </a:p>
        </p:txBody>
      </p:sp>
      <p:sp>
        <p:nvSpPr>
          <p:cNvPr id="58" name="Oval 18">
            <a:hlinkClick r:id="rId51" action="ppaction://hlinksldjump"/>
          </p:cNvPr>
          <p:cNvSpPr>
            <a:spLocks noChangeArrowheads="1"/>
          </p:cNvSpPr>
          <p:nvPr/>
        </p:nvSpPr>
        <p:spPr bwMode="auto">
          <a:xfrm>
            <a:off x="1089025" y="6024563"/>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7</a:t>
            </a:r>
            <a:endParaRPr lang="en-US" dirty="0">
              <a:solidFill>
                <a:schemeClr val="bg1"/>
              </a:solidFill>
            </a:endParaRPr>
          </a:p>
        </p:txBody>
      </p:sp>
      <p:sp>
        <p:nvSpPr>
          <p:cNvPr id="49" name="Oval 18">
            <a:hlinkClick r:id="rId52" action="ppaction://hlinksldjump"/>
          </p:cNvPr>
          <p:cNvSpPr>
            <a:spLocks noChangeArrowheads="1"/>
          </p:cNvSpPr>
          <p:nvPr/>
        </p:nvSpPr>
        <p:spPr bwMode="auto">
          <a:xfrm>
            <a:off x="4289425" y="6024563"/>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1</a:t>
            </a:r>
            <a:endParaRPr lang="en-US" dirty="0">
              <a:solidFill>
                <a:schemeClr val="bg1"/>
              </a:solidFill>
            </a:endParaRPr>
          </a:p>
        </p:txBody>
      </p:sp>
      <p:sp>
        <p:nvSpPr>
          <p:cNvPr id="56" name="مستطيل 55"/>
          <p:cNvSpPr/>
          <p:nvPr/>
        </p:nvSpPr>
        <p:spPr>
          <a:xfrm>
            <a:off x="2667000" y="487740"/>
            <a:ext cx="4851649" cy="156966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ar-SA" sz="9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raditional Arabic" pitchFamily="18" charset="-78"/>
                <a:cs typeface="Traditional Arabic" pitchFamily="18" charset="-78"/>
              </a:rPr>
              <a:t>سفينة النجاة</a:t>
            </a:r>
          </a:p>
        </p:txBody>
      </p:sp>
      <p:pic>
        <p:nvPicPr>
          <p:cNvPr id="59" name="صورة 58"/>
          <p:cNvPicPr>
            <a:picLocks noChangeAspect="1"/>
          </p:cNvPicPr>
          <p:nvPr/>
        </p:nvPicPr>
        <p:blipFill>
          <a:blip r:embed="rId53" cstate="print">
            <a:extLst>
              <a:ext uri="{28A0092B-C50C-407E-A947-70E740481C1C}">
                <a14:useLocalDpi xmlns:a14="http://schemas.microsoft.com/office/drawing/2010/main" val="0"/>
              </a:ext>
            </a:extLst>
          </a:blip>
          <a:stretch>
            <a:fillRect/>
          </a:stretch>
        </p:blipFill>
        <p:spPr>
          <a:xfrm>
            <a:off x="7162800" y="47451"/>
            <a:ext cx="1890665" cy="1875540"/>
          </a:xfrm>
          <a:prstGeom prst="rect">
            <a:avLst/>
          </a:prstGeom>
        </p:spPr>
      </p:pic>
      <p:pic>
        <p:nvPicPr>
          <p:cNvPr id="4" name="صورة 3"/>
          <p:cNvPicPr>
            <a:picLocks noChangeAspect="1"/>
          </p:cNvPicPr>
          <p:nvPr/>
        </p:nvPicPr>
        <p:blipFill rotWithShape="1">
          <a:blip r:embed="rId54" cstate="print">
            <a:extLst>
              <a:ext uri="{28A0092B-C50C-407E-A947-70E740481C1C}">
                <a14:useLocalDpi xmlns:a14="http://schemas.microsoft.com/office/drawing/2010/main" val="0"/>
              </a:ext>
            </a:extLst>
          </a:blip>
          <a:srcRect l="21146" t="36308" r="16997" b="10961"/>
          <a:stretch/>
        </p:blipFill>
        <p:spPr>
          <a:xfrm>
            <a:off x="4643438" y="5386764"/>
            <a:ext cx="2747962" cy="1318836"/>
          </a:xfrm>
          <a:prstGeom prst="rect">
            <a:avLst/>
          </a:prstGeom>
        </p:spPr>
      </p:pic>
      <p:pic>
        <p:nvPicPr>
          <p:cNvPr id="61" name="صورة 60"/>
          <p:cNvPicPr>
            <a:picLocks noChangeAspect="1"/>
          </p:cNvPicPr>
          <p:nvPr/>
        </p:nvPicPr>
        <p:blipFill>
          <a:blip r:embed="rId55" cstate="print">
            <a:extLst>
              <a:ext uri="{28A0092B-C50C-407E-A947-70E740481C1C}">
                <a14:useLocalDpi xmlns:a14="http://schemas.microsoft.com/office/drawing/2010/main" val="0"/>
              </a:ext>
            </a:extLst>
          </a:blip>
          <a:stretch>
            <a:fillRect/>
          </a:stretch>
        </p:blipFill>
        <p:spPr>
          <a:xfrm>
            <a:off x="8159368" y="4546569"/>
            <a:ext cx="305182" cy="332282"/>
          </a:xfrm>
          <a:prstGeom prst="rect">
            <a:avLst/>
          </a:prstGeom>
        </p:spPr>
      </p:pic>
    </p:spTree>
    <p:extLst>
      <p:ext uri="{BB962C8B-B14F-4D97-AF65-F5344CB8AC3E}">
        <p14:creationId xmlns:p14="http://schemas.microsoft.com/office/powerpoint/2010/main" val="337037788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12"/>
                                        </p:tgtEl>
                                        <p:attrNameLst>
                                          <p:attrName>fillcolor</p:attrName>
                                        </p:attrNameLst>
                                      </p:cBhvr>
                                      <p:to>
                                        <a:schemeClr val="accent2"/>
                                      </p:to>
                                    </p:animClr>
                                    <p:set>
                                      <p:cBhvr>
                                        <p:cTn id="7" dur="2000" fill="hold"/>
                                        <p:tgtEl>
                                          <p:spTgt spid="12"/>
                                        </p:tgtEl>
                                        <p:attrNameLst>
                                          <p:attrName>fill.type</p:attrName>
                                        </p:attrNameLst>
                                      </p:cBhvr>
                                      <p:to>
                                        <p:strVal val="solid"/>
                                      </p:to>
                                    </p:set>
                                    <p:set>
                                      <p:cBhvr>
                                        <p:cTn id="8" dur="2000" fill="hold"/>
                                        <p:tgtEl>
                                          <p:spTgt spid="12"/>
                                        </p:tgtEl>
                                        <p:attrNameLst>
                                          <p:attrName>fill.on</p:attrName>
                                        </p:attrNameLst>
                                      </p:cBhvr>
                                      <p:to>
                                        <p:strVal val="true"/>
                                      </p:to>
                                    </p:set>
                                  </p:childTnLst>
                                </p:cTn>
                              </p:par>
                            </p:childTnLst>
                          </p:cTn>
                        </p:par>
                      </p:childTnLst>
                    </p:cTn>
                  </p:par>
                </p:childTnLst>
              </p:cTn>
              <p:nextCondLst>
                <p:cond evt="onClick" delay="0">
                  <p:tgtEl>
                    <p:spTgt spid="12"/>
                  </p:tgtEl>
                </p:cond>
              </p:nextCondLst>
            </p:seq>
            <p:seq concurrent="1" nextAc="seek">
              <p:cTn id="9" restart="whenNotActive" fill="hold" evtFilter="cancelBubble" nodeType="interactiveSeq">
                <p:stCondLst>
                  <p:cond evt="onClick" delay="0">
                    <p:tgtEl>
                      <p:spTgt spid="13"/>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2000" fill="hold"/>
                                        <p:tgtEl>
                                          <p:spTgt spid="13"/>
                                        </p:tgtEl>
                                        <p:attrNameLst>
                                          <p:attrName>fillcolor</p:attrName>
                                        </p:attrNameLst>
                                      </p:cBhvr>
                                      <p:to>
                                        <a:schemeClr val="accent2"/>
                                      </p:to>
                                    </p:animClr>
                                    <p:set>
                                      <p:cBhvr>
                                        <p:cTn id="14" dur="2000" fill="hold"/>
                                        <p:tgtEl>
                                          <p:spTgt spid="13"/>
                                        </p:tgtEl>
                                        <p:attrNameLst>
                                          <p:attrName>fill.type</p:attrName>
                                        </p:attrNameLst>
                                      </p:cBhvr>
                                      <p:to>
                                        <p:strVal val="solid"/>
                                      </p:to>
                                    </p:set>
                                    <p:set>
                                      <p:cBhvr>
                                        <p:cTn id="15" dur="2000" fill="hold"/>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seq concurrent="1" nextAc="seek">
              <p:cTn id="16" restart="whenNotActive" fill="hold" evtFilter="cancelBubble" nodeType="interactiveSeq">
                <p:stCondLst>
                  <p:cond evt="onClick" delay="0">
                    <p:tgtEl>
                      <p:spTgt spid="14"/>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2000" fill="hold"/>
                                        <p:tgtEl>
                                          <p:spTgt spid="14"/>
                                        </p:tgtEl>
                                        <p:attrNameLst>
                                          <p:attrName>fillcolor</p:attrName>
                                        </p:attrNameLst>
                                      </p:cBhvr>
                                      <p:to>
                                        <a:schemeClr val="accent2"/>
                                      </p:to>
                                    </p:animClr>
                                    <p:set>
                                      <p:cBhvr>
                                        <p:cTn id="21" dur="2000" fill="hold"/>
                                        <p:tgtEl>
                                          <p:spTgt spid="14"/>
                                        </p:tgtEl>
                                        <p:attrNameLst>
                                          <p:attrName>fill.type</p:attrName>
                                        </p:attrNameLst>
                                      </p:cBhvr>
                                      <p:to>
                                        <p:strVal val="solid"/>
                                      </p:to>
                                    </p:set>
                                    <p:set>
                                      <p:cBhvr>
                                        <p:cTn id="22" dur="2000" fill="hold"/>
                                        <p:tgtEl>
                                          <p:spTgt spid="14"/>
                                        </p:tgtEl>
                                        <p:attrNameLst>
                                          <p:attrName>fill.on</p:attrName>
                                        </p:attrNameLst>
                                      </p:cBhvr>
                                      <p:to>
                                        <p:strVal val="true"/>
                                      </p:to>
                                    </p:set>
                                  </p:childTnLst>
                                </p:cTn>
                              </p:par>
                            </p:childTnLst>
                          </p:cTn>
                        </p:par>
                      </p:childTnLst>
                    </p:cTn>
                  </p:par>
                </p:childTnLst>
              </p:cTn>
              <p:nextCondLst>
                <p:cond evt="onClick" delay="0">
                  <p:tgtEl>
                    <p:spTgt spid="14"/>
                  </p:tgtEl>
                </p:cond>
              </p:nextCondLst>
            </p:seq>
            <p:seq concurrent="1" nextAc="seek">
              <p:cTn id="23" restart="whenNotActive" fill="hold" evtFilter="cancelBubble" nodeType="interactiveSeq">
                <p:stCondLst>
                  <p:cond evt="onClick" delay="0">
                    <p:tgtEl>
                      <p:spTgt spid="15"/>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2000" fill="hold"/>
                                        <p:tgtEl>
                                          <p:spTgt spid="15"/>
                                        </p:tgtEl>
                                        <p:attrNameLst>
                                          <p:attrName>fillcolor</p:attrName>
                                        </p:attrNameLst>
                                      </p:cBhvr>
                                      <p:to>
                                        <a:schemeClr val="accent2"/>
                                      </p:to>
                                    </p:animClr>
                                    <p:set>
                                      <p:cBhvr>
                                        <p:cTn id="28" dur="2000" fill="hold"/>
                                        <p:tgtEl>
                                          <p:spTgt spid="15"/>
                                        </p:tgtEl>
                                        <p:attrNameLst>
                                          <p:attrName>fill.type</p:attrName>
                                        </p:attrNameLst>
                                      </p:cBhvr>
                                      <p:to>
                                        <p:strVal val="solid"/>
                                      </p:to>
                                    </p:set>
                                    <p:set>
                                      <p:cBhvr>
                                        <p:cTn id="29" dur="2000" fill="hold"/>
                                        <p:tgtEl>
                                          <p:spTgt spid="15"/>
                                        </p:tgtEl>
                                        <p:attrNameLst>
                                          <p:attrName>fill.on</p:attrName>
                                        </p:attrNameLst>
                                      </p:cBhvr>
                                      <p:to>
                                        <p:strVal val="true"/>
                                      </p:to>
                                    </p:set>
                                  </p:childTnLst>
                                </p:cTn>
                              </p:par>
                            </p:childTnLst>
                          </p:cTn>
                        </p:par>
                      </p:childTnLst>
                    </p:cTn>
                  </p:par>
                </p:childTnLst>
              </p:cTn>
              <p:nextCondLst>
                <p:cond evt="onClick" delay="0">
                  <p:tgtEl>
                    <p:spTgt spid="15"/>
                  </p:tgtEl>
                </p:cond>
              </p:nextCondLst>
            </p:seq>
            <p:seq concurrent="1" nextAc="seek">
              <p:cTn id="30" restart="whenNotActive" fill="hold" evtFilter="cancelBubble" nodeType="interactiveSeq">
                <p:stCondLst>
                  <p:cond evt="onClick" delay="0">
                    <p:tgtEl>
                      <p:spTgt spid="16"/>
                    </p:tgtEl>
                  </p:cond>
                </p:stCondLst>
                <p:endSync evt="end" delay="0">
                  <p:rtn val="all"/>
                </p:endSync>
                <p:childTnLst>
                  <p:par>
                    <p:cTn id="31" fill="hold">
                      <p:stCondLst>
                        <p:cond delay="0"/>
                      </p:stCondLst>
                      <p:childTnLst>
                        <p:par>
                          <p:cTn id="32" fill="hold">
                            <p:stCondLst>
                              <p:cond delay="0"/>
                            </p:stCondLst>
                            <p:childTnLst>
                              <p:par>
                                <p:cTn id="33" presetID="1" presetClass="emph" presetSubtype="2" fill="hold" nodeType="clickEffect">
                                  <p:stCondLst>
                                    <p:cond delay="0"/>
                                  </p:stCondLst>
                                  <p:childTnLst>
                                    <p:animClr clrSpc="rgb" dir="cw">
                                      <p:cBhvr>
                                        <p:cTn id="34" dur="2000" fill="hold"/>
                                        <p:tgtEl>
                                          <p:spTgt spid="16"/>
                                        </p:tgtEl>
                                        <p:attrNameLst>
                                          <p:attrName>fillcolor</p:attrName>
                                        </p:attrNameLst>
                                      </p:cBhvr>
                                      <p:to>
                                        <a:schemeClr val="accent2"/>
                                      </p:to>
                                    </p:animClr>
                                    <p:set>
                                      <p:cBhvr>
                                        <p:cTn id="35" dur="2000" fill="hold"/>
                                        <p:tgtEl>
                                          <p:spTgt spid="16"/>
                                        </p:tgtEl>
                                        <p:attrNameLst>
                                          <p:attrName>fill.type</p:attrName>
                                        </p:attrNameLst>
                                      </p:cBhvr>
                                      <p:to>
                                        <p:strVal val="solid"/>
                                      </p:to>
                                    </p:set>
                                    <p:set>
                                      <p:cBhvr>
                                        <p:cTn id="36" dur="2000" fill="hold"/>
                                        <p:tgtEl>
                                          <p:spTgt spid="16"/>
                                        </p:tgtEl>
                                        <p:attrNameLst>
                                          <p:attrName>fill.on</p:attrName>
                                        </p:attrNameLst>
                                      </p:cBhvr>
                                      <p:to>
                                        <p:strVal val="true"/>
                                      </p:to>
                                    </p:set>
                                  </p:childTnLst>
                                </p:cTn>
                              </p:par>
                            </p:childTnLst>
                          </p:cTn>
                        </p:par>
                      </p:childTnLst>
                    </p:cTn>
                  </p:par>
                </p:childTnLst>
              </p:cTn>
              <p:nextCondLst>
                <p:cond evt="onClick" delay="0">
                  <p:tgtEl>
                    <p:spTgt spid="16"/>
                  </p:tgtEl>
                </p:cond>
              </p:nextCondLst>
            </p:seq>
            <p:seq concurrent="1" nextAc="seek">
              <p:cTn id="37" restart="whenNotActive" fill="hold" evtFilter="cancelBubble" nodeType="interactiveSeq">
                <p:stCondLst>
                  <p:cond evt="onClick" delay="0">
                    <p:tgtEl>
                      <p:spTgt spid="17"/>
                    </p:tgtEl>
                  </p:cond>
                </p:stCondLst>
                <p:endSync evt="end" delay="0">
                  <p:rtn val="all"/>
                </p:endSync>
                <p:childTnLst>
                  <p:par>
                    <p:cTn id="38" fill="hold">
                      <p:stCondLst>
                        <p:cond delay="0"/>
                      </p:stCondLst>
                      <p:childTnLst>
                        <p:par>
                          <p:cTn id="39" fill="hold">
                            <p:stCondLst>
                              <p:cond delay="0"/>
                            </p:stCondLst>
                            <p:childTnLst>
                              <p:par>
                                <p:cTn id="40" presetID="1" presetClass="emph" presetSubtype="2" fill="hold" nodeType="clickEffect">
                                  <p:stCondLst>
                                    <p:cond delay="0"/>
                                  </p:stCondLst>
                                  <p:childTnLst>
                                    <p:animClr clrSpc="rgb" dir="cw">
                                      <p:cBhvr>
                                        <p:cTn id="41" dur="2000" fill="hold"/>
                                        <p:tgtEl>
                                          <p:spTgt spid="17"/>
                                        </p:tgtEl>
                                        <p:attrNameLst>
                                          <p:attrName>fillcolor</p:attrName>
                                        </p:attrNameLst>
                                      </p:cBhvr>
                                      <p:to>
                                        <a:schemeClr val="accent2"/>
                                      </p:to>
                                    </p:animClr>
                                    <p:set>
                                      <p:cBhvr>
                                        <p:cTn id="42" dur="2000" fill="hold"/>
                                        <p:tgtEl>
                                          <p:spTgt spid="17"/>
                                        </p:tgtEl>
                                        <p:attrNameLst>
                                          <p:attrName>fill.type</p:attrName>
                                        </p:attrNameLst>
                                      </p:cBhvr>
                                      <p:to>
                                        <p:strVal val="solid"/>
                                      </p:to>
                                    </p:set>
                                    <p:set>
                                      <p:cBhvr>
                                        <p:cTn id="43" dur="2000" fill="hold"/>
                                        <p:tgtEl>
                                          <p:spTgt spid="17"/>
                                        </p:tgtEl>
                                        <p:attrNameLst>
                                          <p:attrName>fill.on</p:attrName>
                                        </p:attrNameLst>
                                      </p:cBhvr>
                                      <p:to>
                                        <p:strVal val="true"/>
                                      </p:to>
                                    </p:set>
                                  </p:childTnLst>
                                </p:cTn>
                              </p:par>
                            </p:childTnLst>
                          </p:cTn>
                        </p:par>
                      </p:childTnLst>
                    </p:cTn>
                  </p:par>
                </p:childTnLst>
              </p:cTn>
              <p:nextCondLst>
                <p:cond evt="onClick" delay="0">
                  <p:tgtEl>
                    <p:spTgt spid="17"/>
                  </p:tgtEl>
                </p:cond>
              </p:nextCondLst>
            </p:seq>
            <p:seq concurrent="1" nextAc="seek">
              <p:cTn id="44" restart="whenNotActive" fill="hold" evtFilter="cancelBubble" nodeType="interactiveSeq">
                <p:stCondLst>
                  <p:cond evt="onClick" delay="0">
                    <p:tgtEl>
                      <p:spTgt spid="18"/>
                    </p:tgtEl>
                  </p:cond>
                </p:stCondLst>
                <p:endSync evt="end" delay="0">
                  <p:rtn val="all"/>
                </p:endSync>
                <p:childTnLst>
                  <p:par>
                    <p:cTn id="45" fill="hold">
                      <p:stCondLst>
                        <p:cond delay="0"/>
                      </p:stCondLst>
                      <p:childTnLst>
                        <p:par>
                          <p:cTn id="46" fill="hold">
                            <p:stCondLst>
                              <p:cond delay="0"/>
                            </p:stCondLst>
                            <p:childTnLst>
                              <p:par>
                                <p:cTn id="47" presetID="1" presetClass="emph" presetSubtype="2" fill="hold" nodeType="clickEffect">
                                  <p:stCondLst>
                                    <p:cond delay="0"/>
                                  </p:stCondLst>
                                  <p:childTnLst>
                                    <p:animClr clrSpc="rgb" dir="cw">
                                      <p:cBhvr>
                                        <p:cTn id="48" dur="2000" fill="hold"/>
                                        <p:tgtEl>
                                          <p:spTgt spid="18"/>
                                        </p:tgtEl>
                                        <p:attrNameLst>
                                          <p:attrName>fillcolor</p:attrName>
                                        </p:attrNameLst>
                                      </p:cBhvr>
                                      <p:to>
                                        <a:schemeClr val="accent2"/>
                                      </p:to>
                                    </p:animClr>
                                    <p:set>
                                      <p:cBhvr>
                                        <p:cTn id="49" dur="2000" fill="hold"/>
                                        <p:tgtEl>
                                          <p:spTgt spid="18"/>
                                        </p:tgtEl>
                                        <p:attrNameLst>
                                          <p:attrName>fill.type</p:attrName>
                                        </p:attrNameLst>
                                      </p:cBhvr>
                                      <p:to>
                                        <p:strVal val="solid"/>
                                      </p:to>
                                    </p:set>
                                    <p:set>
                                      <p:cBhvr>
                                        <p:cTn id="50" dur="2000" fill="hold"/>
                                        <p:tgtEl>
                                          <p:spTgt spid="18"/>
                                        </p:tgtEl>
                                        <p:attrNameLst>
                                          <p:attrName>fill.on</p:attrName>
                                        </p:attrNameLst>
                                      </p:cBhvr>
                                      <p:to>
                                        <p:strVal val="true"/>
                                      </p:to>
                                    </p:set>
                                  </p:childTnLst>
                                </p:cTn>
                              </p:par>
                            </p:childTnLst>
                          </p:cTn>
                        </p:par>
                      </p:childTnLst>
                    </p:cTn>
                  </p:par>
                </p:childTnLst>
              </p:cTn>
              <p:nextCondLst>
                <p:cond evt="onClick" delay="0">
                  <p:tgtEl>
                    <p:spTgt spid="18"/>
                  </p:tgtEl>
                </p:cond>
              </p:nextCondLst>
            </p:seq>
            <p:seq concurrent="1" nextAc="seek">
              <p:cTn id="51" restart="whenNotActive" fill="hold" evtFilter="cancelBubble" nodeType="interactiveSeq">
                <p:stCondLst>
                  <p:cond evt="onClick" delay="0">
                    <p:tgtEl>
                      <p:spTgt spid="19"/>
                    </p:tgtEl>
                  </p:cond>
                </p:stCondLst>
                <p:endSync evt="end" delay="0">
                  <p:rtn val="all"/>
                </p:endSync>
                <p:childTnLst>
                  <p:par>
                    <p:cTn id="52" fill="hold">
                      <p:stCondLst>
                        <p:cond delay="0"/>
                      </p:stCondLst>
                      <p:childTnLst>
                        <p:par>
                          <p:cTn id="53" fill="hold">
                            <p:stCondLst>
                              <p:cond delay="0"/>
                            </p:stCondLst>
                            <p:childTnLst>
                              <p:par>
                                <p:cTn id="54" presetID="1" presetClass="emph" presetSubtype="2" fill="hold" nodeType="clickEffect">
                                  <p:stCondLst>
                                    <p:cond delay="0"/>
                                  </p:stCondLst>
                                  <p:childTnLst>
                                    <p:animClr clrSpc="rgb" dir="cw">
                                      <p:cBhvr>
                                        <p:cTn id="55" dur="2000" fill="hold"/>
                                        <p:tgtEl>
                                          <p:spTgt spid="19"/>
                                        </p:tgtEl>
                                        <p:attrNameLst>
                                          <p:attrName>fillcolor</p:attrName>
                                        </p:attrNameLst>
                                      </p:cBhvr>
                                      <p:to>
                                        <a:schemeClr val="accent2"/>
                                      </p:to>
                                    </p:animClr>
                                    <p:set>
                                      <p:cBhvr>
                                        <p:cTn id="56" dur="2000" fill="hold"/>
                                        <p:tgtEl>
                                          <p:spTgt spid="19"/>
                                        </p:tgtEl>
                                        <p:attrNameLst>
                                          <p:attrName>fill.type</p:attrName>
                                        </p:attrNameLst>
                                      </p:cBhvr>
                                      <p:to>
                                        <p:strVal val="solid"/>
                                      </p:to>
                                    </p:set>
                                    <p:set>
                                      <p:cBhvr>
                                        <p:cTn id="57" dur="2000" fill="hold"/>
                                        <p:tgtEl>
                                          <p:spTgt spid="19"/>
                                        </p:tgtEl>
                                        <p:attrNameLst>
                                          <p:attrName>fill.on</p:attrName>
                                        </p:attrNameLst>
                                      </p:cBhvr>
                                      <p:to>
                                        <p:strVal val="true"/>
                                      </p:to>
                                    </p:set>
                                  </p:childTnLst>
                                </p:cTn>
                              </p:par>
                            </p:childTnLst>
                          </p:cTn>
                        </p:par>
                      </p:childTnLst>
                    </p:cTn>
                  </p:par>
                </p:childTnLst>
              </p:cTn>
              <p:nextCondLst>
                <p:cond evt="onClick" delay="0">
                  <p:tgtEl>
                    <p:spTgt spid="19"/>
                  </p:tgtEl>
                </p:cond>
              </p:nextCondLst>
            </p:seq>
            <p:seq concurrent="1" nextAc="seek">
              <p:cTn id="58" restart="whenNotActive" fill="hold" evtFilter="cancelBubble" nodeType="interactiveSeq">
                <p:stCondLst>
                  <p:cond evt="onClick" delay="0">
                    <p:tgtEl>
                      <p:spTgt spid="20"/>
                    </p:tgtEl>
                  </p:cond>
                </p:stCondLst>
                <p:endSync evt="end" delay="0">
                  <p:rtn val="all"/>
                </p:endSync>
                <p:childTnLst>
                  <p:par>
                    <p:cTn id="59" fill="hold">
                      <p:stCondLst>
                        <p:cond delay="0"/>
                      </p:stCondLst>
                      <p:childTnLst>
                        <p:par>
                          <p:cTn id="60" fill="hold">
                            <p:stCondLst>
                              <p:cond delay="0"/>
                            </p:stCondLst>
                            <p:childTnLst>
                              <p:par>
                                <p:cTn id="61" presetID="1" presetClass="emph" presetSubtype="2" fill="hold" nodeType="clickEffect">
                                  <p:stCondLst>
                                    <p:cond delay="0"/>
                                  </p:stCondLst>
                                  <p:childTnLst>
                                    <p:animClr clrSpc="rgb" dir="cw">
                                      <p:cBhvr>
                                        <p:cTn id="62" dur="2000" fill="hold"/>
                                        <p:tgtEl>
                                          <p:spTgt spid="20"/>
                                        </p:tgtEl>
                                        <p:attrNameLst>
                                          <p:attrName>fillcolor</p:attrName>
                                        </p:attrNameLst>
                                      </p:cBhvr>
                                      <p:to>
                                        <a:schemeClr val="accent2"/>
                                      </p:to>
                                    </p:animClr>
                                    <p:set>
                                      <p:cBhvr>
                                        <p:cTn id="63" dur="2000" fill="hold"/>
                                        <p:tgtEl>
                                          <p:spTgt spid="20"/>
                                        </p:tgtEl>
                                        <p:attrNameLst>
                                          <p:attrName>fill.type</p:attrName>
                                        </p:attrNameLst>
                                      </p:cBhvr>
                                      <p:to>
                                        <p:strVal val="solid"/>
                                      </p:to>
                                    </p:set>
                                    <p:set>
                                      <p:cBhvr>
                                        <p:cTn id="64" dur="2000" fill="hold"/>
                                        <p:tgtEl>
                                          <p:spTgt spid="20"/>
                                        </p:tgtEl>
                                        <p:attrNameLst>
                                          <p:attrName>fill.on</p:attrName>
                                        </p:attrNameLst>
                                      </p:cBhvr>
                                      <p:to>
                                        <p:strVal val="true"/>
                                      </p:to>
                                    </p:set>
                                  </p:childTnLst>
                                </p:cTn>
                              </p:par>
                            </p:childTnLst>
                          </p:cTn>
                        </p:par>
                      </p:childTnLst>
                    </p:cTn>
                  </p:par>
                </p:childTnLst>
              </p:cTn>
              <p:nextCondLst>
                <p:cond evt="onClick" delay="0">
                  <p:tgtEl>
                    <p:spTgt spid="20"/>
                  </p:tgtEl>
                </p:cond>
              </p:nextCondLst>
            </p:seq>
            <p:seq concurrent="1" nextAc="seek">
              <p:cTn id="65" restart="whenNotActive" fill="hold" evtFilter="cancelBubble" nodeType="interactiveSeq">
                <p:stCondLst>
                  <p:cond evt="onClick" delay="0">
                    <p:tgtEl>
                      <p:spTgt spid="21"/>
                    </p:tgtEl>
                  </p:cond>
                </p:stCondLst>
                <p:endSync evt="end" delay="0">
                  <p:rtn val="all"/>
                </p:endSync>
                <p:childTnLst>
                  <p:par>
                    <p:cTn id="66" fill="hold">
                      <p:stCondLst>
                        <p:cond delay="0"/>
                      </p:stCondLst>
                      <p:childTnLst>
                        <p:par>
                          <p:cTn id="67" fill="hold">
                            <p:stCondLst>
                              <p:cond delay="0"/>
                            </p:stCondLst>
                            <p:childTnLst>
                              <p:par>
                                <p:cTn id="68" presetID="1" presetClass="emph" presetSubtype="2" fill="hold" nodeType="clickEffect">
                                  <p:stCondLst>
                                    <p:cond delay="0"/>
                                  </p:stCondLst>
                                  <p:childTnLst>
                                    <p:animClr clrSpc="rgb" dir="cw">
                                      <p:cBhvr>
                                        <p:cTn id="69" dur="2000" fill="hold"/>
                                        <p:tgtEl>
                                          <p:spTgt spid="21"/>
                                        </p:tgtEl>
                                        <p:attrNameLst>
                                          <p:attrName>fillcolor</p:attrName>
                                        </p:attrNameLst>
                                      </p:cBhvr>
                                      <p:to>
                                        <a:schemeClr val="accent2"/>
                                      </p:to>
                                    </p:animClr>
                                    <p:set>
                                      <p:cBhvr>
                                        <p:cTn id="70" dur="2000" fill="hold"/>
                                        <p:tgtEl>
                                          <p:spTgt spid="21"/>
                                        </p:tgtEl>
                                        <p:attrNameLst>
                                          <p:attrName>fill.type</p:attrName>
                                        </p:attrNameLst>
                                      </p:cBhvr>
                                      <p:to>
                                        <p:strVal val="solid"/>
                                      </p:to>
                                    </p:set>
                                    <p:set>
                                      <p:cBhvr>
                                        <p:cTn id="71" dur="2000" fill="hold"/>
                                        <p:tgtEl>
                                          <p:spTgt spid="21"/>
                                        </p:tgtEl>
                                        <p:attrNameLst>
                                          <p:attrName>fill.on</p:attrName>
                                        </p:attrNameLst>
                                      </p:cBhvr>
                                      <p:to>
                                        <p:strVal val="true"/>
                                      </p:to>
                                    </p:set>
                                  </p:childTnLst>
                                </p:cTn>
                              </p:par>
                            </p:childTnLst>
                          </p:cTn>
                        </p:par>
                      </p:childTnLst>
                    </p:cTn>
                  </p:par>
                </p:childTnLst>
              </p:cTn>
              <p:nextCondLst>
                <p:cond evt="onClick" delay="0">
                  <p:tgtEl>
                    <p:spTgt spid="21"/>
                  </p:tgtEl>
                </p:cond>
              </p:nextCondLst>
            </p:seq>
            <p:seq concurrent="1" nextAc="seek">
              <p:cTn id="72" restart="whenNotActive" fill="hold" evtFilter="cancelBubble" nodeType="interactiveSeq">
                <p:stCondLst>
                  <p:cond evt="onClick" delay="0">
                    <p:tgtEl>
                      <p:spTgt spid="22"/>
                    </p:tgtEl>
                  </p:cond>
                </p:stCondLst>
                <p:endSync evt="end" delay="0">
                  <p:rtn val="all"/>
                </p:endSync>
                <p:childTnLst>
                  <p:par>
                    <p:cTn id="73" fill="hold">
                      <p:stCondLst>
                        <p:cond delay="0"/>
                      </p:stCondLst>
                      <p:childTnLst>
                        <p:par>
                          <p:cTn id="74" fill="hold">
                            <p:stCondLst>
                              <p:cond delay="0"/>
                            </p:stCondLst>
                            <p:childTnLst>
                              <p:par>
                                <p:cTn id="75" presetID="1" presetClass="emph" presetSubtype="2" fill="hold" nodeType="clickEffect">
                                  <p:stCondLst>
                                    <p:cond delay="0"/>
                                  </p:stCondLst>
                                  <p:childTnLst>
                                    <p:animClr clrSpc="rgb" dir="cw">
                                      <p:cBhvr>
                                        <p:cTn id="76" dur="2000" fill="hold"/>
                                        <p:tgtEl>
                                          <p:spTgt spid="22"/>
                                        </p:tgtEl>
                                        <p:attrNameLst>
                                          <p:attrName>fillcolor</p:attrName>
                                        </p:attrNameLst>
                                      </p:cBhvr>
                                      <p:to>
                                        <a:schemeClr val="accent2"/>
                                      </p:to>
                                    </p:animClr>
                                    <p:set>
                                      <p:cBhvr>
                                        <p:cTn id="77" dur="2000" fill="hold"/>
                                        <p:tgtEl>
                                          <p:spTgt spid="22"/>
                                        </p:tgtEl>
                                        <p:attrNameLst>
                                          <p:attrName>fill.type</p:attrName>
                                        </p:attrNameLst>
                                      </p:cBhvr>
                                      <p:to>
                                        <p:strVal val="solid"/>
                                      </p:to>
                                    </p:set>
                                    <p:set>
                                      <p:cBhvr>
                                        <p:cTn id="78" dur="2000" fill="hold"/>
                                        <p:tgtEl>
                                          <p:spTgt spid="22"/>
                                        </p:tgtEl>
                                        <p:attrNameLst>
                                          <p:attrName>fill.on</p:attrName>
                                        </p:attrNameLst>
                                      </p:cBhvr>
                                      <p:to>
                                        <p:strVal val="true"/>
                                      </p:to>
                                    </p:set>
                                  </p:childTnLst>
                                </p:cTn>
                              </p:par>
                            </p:childTnLst>
                          </p:cTn>
                        </p:par>
                      </p:childTnLst>
                    </p:cTn>
                  </p:par>
                </p:childTnLst>
              </p:cTn>
              <p:nextCondLst>
                <p:cond evt="onClick" delay="0">
                  <p:tgtEl>
                    <p:spTgt spid="22"/>
                  </p:tgtEl>
                </p:cond>
              </p:nextCondLst>
            </p:seq>
            <p:seq concurrent="1" nextAc="seek">
              <p:cTn id="79" restart="whenNotActive" fill="hold" evtFilter="cancelBubble" nodeType="interactiveSeq">
                <p:stCondLst>
                  <p:cond evt="onClick" delay="0">
                    <p:tgtEl>
                      <p:spTgt spid="23"/>
                    </p:tgtEl>
                  </p:cond>
                </p:stCondLst>
                <p:endSync evt="end" delay="0">
                  <p:rtn val="all"/>
                </p:endSync>
                <p:childTnLst>
                  <p:par>
                    <p:cTn id="80" fill="hold">
                      <p:stCondLst>
                        <p:cond delay="0"/>
                      </p:stCondLst>
                      <p:childTnLst>
                        <p:par>
                          <p:cTn id="81" fill="hold">
                            <p:stCondLst>
                              <p:cond delay="0"/>
                            </p:stCondLst>
                            <p:childTnLst>
                              <p:par>
                                <p:cTn id="82" presetID="1" presetClass="emph" presetSubtype="2" fill="hold" nodeType="clickEffect">
                                  <p:stCondLst>
                                    <p:cond delay="0"/>
                                  </p:stCondLst>
                                  <p:childTnLst>
                                    <p:animClr clrSpc="rgb" dir="cw">
                                      <p:cBhvr>
                                        <p:cTn id="83" dur="2000" fill="hold"/>
                                        <p:tgtEl>
                                          <p:spTgt spid="23"/>
                                        </p:tgtEl>
                                        <p:attrNameLst>
                                          <p:attrName>fillcolor</p:attrName>
                                        </p:attrNameLst>
                                      </p:cBhvr>
                                      <p:to>
                                        <a:schemeClr val="accent2"/>
                                      </p:to>
                                    </p:animClr>
                                    <p:set>
                                      <p:cBhvr>
                                        <p:cTn id="84" dur="2000" fill="hold"/>
                                        <p:tgtEl>
                                          <p:spTgt spid="23"/>
                                        </p:tgtEl>
                                        <p:attrNameLst>
                                          <p:attrName>fill.type</p:attrName>
                                        </p:attrNameLst>
                                      </p:cBhvr>
                                      <p:to>
                                        <p:strVal val="solid"/>
                                      </p:to>
                                    </p:set>
                                    <p:set>
                                      <p:cBhvr>
                                        <p:cTn id="85" dur="2000" fill="hold"/>
                                        <p:tgtEl>
                                          <p:spTgt spid="23"/>
                                        </p:tgtEl>
                                        <p:attrNameLst>
                                          <p:attrName>fill.on</p:attrName>
                                        </p:attrNameLst>
                                      </p:cBhvr>
                                      <p:to>
                                        <p:strVal val="true"/>
                                      </p:to>
                                    </p:set>
                                  </p:childTnLst>
                                </p:cTn>
                              </p:par>
                            </p:childTnLst>
                          </p:cTn>
                        </p:par>
                      </p:childTnLst>
                    </p:cTn>
                  </p:par>
                </p:childTnLst>
              </p:cTn>
              <p:nextCondLst>
                <p:cond evt="onClick" delay="0">
                  <p:tgtEl>
                    <p:spTgt spid="23"/>
                  </p:tgtEl>
                </p:cond>
              </p:nextCondLst>
            </p:seq>
            <p:seq concurrent="1" nextAc="seek">
              <p:cTn id="86" restart="whenNotActive" fill="hold" evtFilter="cancelBubble" nodeType="interactiveSeq">
                <p:stCondLst>
                  <p:cond evt="onClick" delay="0">
                    <p:tgtEl>
                      <p:spTgt spid="24"/>
                    </p:tgtEl>
                  </p:cond>
                </p:stCondLst>
                <p:endSync evt="end" delay="0">
                  <p:rtn val="all"/>
                </p:endSync>
                <p:childTnLst>
                  <p:par>
                    <p:cTn id="87" fill="hold">
                      <p:stCondLst>
                        <p:cond delay="0"/>
                      </p:stCondLst>
                      <p:childTnLst>
                        <p:par>
                          <p:cTn id="88" fill="hold">
                            <p:stCondLst>
                              <p:cond delay="0"/>
                            </p:stCondLst>
                            <p:childTnLst>
                              <p:par>
                                <p:cTn id="89" presetID="1" presetClass="emph" presetSubtype="2" fill="hold" nodeType="clickEffect">
                                  <p:stCondLst>
                                    <p:cond delay="0"/>
                                  </p:stCondLst>
                                  <p:childTnLst>
                                    <p:animClr clrSpc="rgb" dir="cw">
                                      <p:cBhvr>
                                        <p:cTn id="90" dur="2000" fill="hold"/>
                                        <p:tgtEl>
                                          <p:spTgt spid="24"/>
                                        </p:tgtEl>
                                        <p:attrNameLst>
                                          <p:attrName>fillcolor</p:attrName>
                                        </p:attrNameLst>
                                      </p:cBhvr>
                                      <p:to>
                                        <a:schemeClr val="accent2"/>
                                      </p:to>
                                    </p:animClr>
                                    <p:set>
                                      <p:cBhvr>
                                        <p:cTn id="91" dur="2000" fill="hold"/>
                                        <p:tgtEl>
                                          <p:spTgt spid="24"/>
                                        </p:tgtEl>
                                        <p:attrNameLst>
                                          <p:attrName>fill.type</p:attrName>
                                        </p:attrNameLst>
                                      </p:cBhvr>
                                      <p:to>
                                        <p:strVal val="solid"/>
                                      </p:to>
                                    </p:set>
                                    <p:set>
                                      <p:cBhvr>
                                        <p:cTn id="92" dur="2000" fill="hold"/>
                                        <p:tgtEl>
                                          <p:spTgt spid="24"/>
                                        </p:tgtEl>
                                        <p:attrNameLst>
                                          <p:attrName>fill.on</p:attrName>
                                        </p:attrNameLst>
                                      </p:cBhvr>
                                      <p:to>
                                        <p:strVal val="true"/>
                                      </p:to>
                                    </p:set>
                                  </p:childTnLst>
                                </p:cTn>
                              </p:par>
                            </p:childTnLst>
                          </p:cTn>
                        </p:par>
                      </p:childTnLst>
                    </p:cTn>
                  </p:par>
                </p:childTnLst>
              </p:cTn>
              <p:nextCondLst>
                <p:cond evt="onClick" delay="0">
                  <p:tgtEl>
                    <p:spTgt spid="24"/>
                  </p:tgtEl>
                </p:cond>
              </p:nextCondLst>
            </p:seq>
            <p:seq concurrent="1" nextAc="seek">
              <p:cTn id="93" restart="whenNotActive" fill="hold" evtFilter="cancelBubble" nodeType="interactiveSeq">
                <p:stCondLst>
                  <p:cond evt="onClick" delay="0">
                    <p:tgtEl>
                      <p:spTgt spid="25"/>
                    </p:tgtEl>
                  </p:cond>
                </p:stCondLst>
                <p:endSync evt="end" delay="0">
                  <p:rtn val="all"/>
                </p:endSync>
                <p:childTnLst>
                  <p:par>
                    <p:cTn id="94" fill="hold">
                      <p:stCondLst>
                        <p:cond delay="0"/>
                      </p:stCondLst>
                      <p:childTnLst>
                        <p:par>
                          <p:cTn id="95" fill="hold">
                            <p:stCondLst>
                              <p:cond delay="0"/>
                            </p:stCondLst>
                            <p:childTnLst>
                              <p:par>
                                <p:cTn id="96" presetID="1" presetClass="emph" presetSubtype="2" fill="hold" nodeType="clickEffect">
                                  <p:stCondLst>
                                    <p:cond delay="0"/>
                                  </p:stCondLst>
                                  <p:childTnLst>
                                    <p:animClr clrSpc="rgb" dir="cw">
                                      <p:cBhvr>
                                        <p:cTn id="97" dur="2000" fill="hold"/>
                                        <p:tgtEl>
                                          <p:spTgt spid="25"/>
                                        </p:tgtEl>
                                        <p:attrNameLst>
                                          <p:attrName>fillcolor</p:attrName>
                                        </p:attrNameLst>
                                      </p:cBhvr>
                                      <p:to>
                                        <a:schemeClr val="accent2"/>
                                      </p:to>
                                    </p:animClr>
                                    <p:set>
                                      <p:cBhvr>
                                        <p:cTn id="98" dur="2000" fill="hold"/>
                                        <p:tgtEl>
                                          <p:spTgt spid="25"/>
                                        </p:tgtEl>
                                        <p:attrNameLst>
                                          <p:attrName>fill.type</p:attrName>
                                        </p:attrNameLst>
                                      </p:cBhvr>
                                      <p:to>
                                        <p:strVal val="solid"/>
                                      </p:to>
                                    </p:set>
                                    <p:set>
                                      <p:cBhvr>
                                        <p:cTn id="99" dur="2000" fill="hold"/>
                                        <p:tgtEl>
                                          <p:spTgt spid="25"/>
                                        </p:tgtEl>
                                        <p:attrNameLst>
                                          <p:attrName>fill.on</p:attrName>
                                        </p:attrNameLst>
                                      </p:cBhvr>
                                      <p:to>
                                        <p:strVal val="true"/>
                                      </p:to>
                                    </p:set>
                                  </p:childTnLst>
                                </p:cTn>
                              </p:par>
                            </p:childTnLst>
                          </p:cTn>
                        </p:par>
                      </p:childTnLst>
                    </p:cTn>
                  </p:par>
                </p:childTnLst>
              </p:cTn>
              <p:nextCondLst>
                <p:cond evt="onClick" delay="0">
                  <p:tgtEl>
                    <p:spTgt spid="25"/>
                  </p:tgtEl>
                </p:cond>
              </p:nextCondLst>
            </p:seq>
            <p:seq concurrent="1" nextAc="seek">
              <p:cTn id="100" restart="whenNotActive" fill="hold" evtFilter="cancelBubble" nodeType="interactiveSeq">
                <p:stCondLst>
                  <p:cond evt="onClick" delay="0">
                    <p:tgtEl>
                      <p:spTgt spid="26"/>
                    </p:tgtEl>
                  </p:cond>
                </p:stCondLst>
                <p:endSync evt="end" delay="0">
                  <p:rtn val="all"/>
                </p:endSync>
                <p:childTnLst>
                  <p:par>
                    <p:cTn id="101" fill="hold">
                      <p:stCondLst>
                        <p:cond delay="0"/>
                      </p:stCondLst>
                      <p:childTnLst>
                        <p:par>
                          <p:cTn id="102" fill="hold">
                            <p:stCondLst>
                              <p:cond delay="0"/>
                            </p:stCondLst>
                            <p:childTnLst>
                              <p:par>
                                <p:cTn id="103" presetID="1" presetClass="emph" presetSubtype="2" fill="hold" nodeType="clickEffect">
                                  <p:stCondLst>
                                    <p:cond delay="0"/>
                                  </p:stCondLst>
                                  <p:childTnLst>
                                    <p:animClr clrSpc="rgb" dir="cw">
                                      <p:cBhvr>
                                        <p:cTn id="104" dur="2000" fill="hold"/>
                                        <p:tgtEl>
                                          <p:spTgt spid="26"/>
                                        </p:tgtEl>
                                        <p:attrNameLst>
                                          <p:attrName>fillcolor</p:attrName>
                                        </p:attrNameLst>
                                      </p:cBhvr>
                                      <p:to>
                                        <a:schemeClr val="accent2"/>
                                      </p:to>
                                    </p:animClr>
                                    <p:set>
                                      <p:cBhvr>
                                        <p:cTn id="105" dur="2000" fill="hold"/>
                                        <p:tgtEl>
                                          <p:spTgt spid="26"/>
                                        </p:tgtEl>
                                        <p:attrNameLst>
                                          <p:attrName>fill.type</p:attrName>
                                        </p:attrNameLst>
                                      </p:cBhvr>
                                      <p:to>
                                        <p:strVal val="solid"/>
                                      </p:to>
                                    </p:set>
                                    <p:set>
                                      <p:cBhvr>
                                        <p:cTn id="106" dur="2000" fill="hold"/>
                                        <p:tgtEl>
                                          <p:spTgt spid="26"/>
                                        </p:tgtEl>
                                        <p:attrNameLst>
                                          <p:attrName>fill.on</p:attrName>
                                        </p:attrNameLst>
                                      </p:cBhvr>
                                      <p:to>
                                        <p:strVal val="true"/>
                                      </p:to>
                                    </p:set>
                                  </p:childTnLst>
                                </p:cTn>
                              </p:par>
                            </p:childTnLst>
                          </p:cTn>
                        </p:par>
                      </p:childTnLst>
                    </p:cTn>
                  </p:par>
                </p:childTnLst>
              </p:cTn>
              <p:nextCondLst>
                <p:cond evt="onClick" delay="0">
                  <p:tgtEl>
                    <p:spTgt spid="26"/>
                  </p:tgtEl>
                </p:cond>
              </p:nextCondLst>
            </p:seq>
            <p:seq concurrent="1" nextAc="seek">
              <p:cTn id="107" restart="whenNotActive" fill="hold" evtFilter="cancelBubble" nodeType="interactiveSeq">
                <p:stCondLst>
                  <p:cond evt="onClick" delay="0">
                    <p:tgtEl>
                      <p:spTgt spid="27"/>
                    </p:tgtEl>
                  </p:cond>
                </p:stCondLst>
                <p:endSync evt="end" delay="0">
                  <p:rtn val="all"/>
                </p:endSync>
                <p:childTnLst>
                  <p:par>
                    <p:cTn id="108" fill="hold">
                      <p:stCondLst>
                        <p:cond delay="0"/>
                      </p:stCondLst>
                      <p:childTnLst>
                        <p:par>
                          <p:cTn id="109" fill="hold">
                            <p:stCondLst>
                              <p:cond delay="0"/>
                            </p:stCondLst>
                            <p:childTnLst>
                              <p:par>
                                <p:cTn id="110" presetID="1" presetClass="emph" presetSubtype="2" fill="hold" nodeType="clickEffect">
                                  <p:stCondLst>
                                    <p:cond delay="0"/>
                                  </p:stCondLst>
                                  <p:childTnLst>
                                    <p:animClr clrSpc="rgb" dir="cw">
                                      <p:cBhvr>
                                        <p:cTn id="111" dur="2000" fill="hold"/>
                                        <p:tgtEl>
                                          <p:spTgt spid="27"/>
                                        </p:tgtEl>
                                        <p:attrNameLst>
                                          <p:attrName>fillcolor</p:attrName>
                                        </p:attrNameLst>
                                      </p:cBhvr>
                                      <p:to>
                                        <a:schemeClr val="accent2"/>
                                      </p:to>
                                    </p:animClr>
                                    <p:set>
                                      <p:cBhvr>
                                        <p:cTn id="112" dur="2000" fill="hold"/>
                                        <p:tgtEl>
                                          <p:spTgt spid="27"/>
                                        </p:tgtEl>
                                        <p:attrNameLst>
                                          <p:attrName>fill.type</p:attrName>
                                        </p:attrNameLst>
                                      </p:cBhvr>
                                      <p:to>
                                        <p:strVal val="solid"/>
                                      </p:to>
                                    </p:set>
                                    <p:set>
                                      <p:cBhvr>
                                        <p:cTn id="113" dur="2000" fill="hold"/>
                                        <p:tgtEl>
                                          <p:spTgt spid="27"/>
                                        </p:tgtEl>
                                        <p:attrNameLst>
                                          <p:attrName>fill.on</p:attrName>
                                        </p:attrNameLst>
                                      </p:cBhvr>
                                      <p:to>
                                        <p:strVal val="true"/>
                                      </p:to>
                                    </p:set>
                                  </p:childTnLst>
                                </p:cTn>
                              </p:par>
                            </p:childTnLst>
                          </p:cTn>
                        </p:par>
                      </p:childTnLst>
                    </p:cTn>
                  </p:par>
                </p:childTnLst>
              </p:cTn>
              <p:nextCondLst>
                <p:cond evt="onClick" delay="0">
                  <p:tgtEl>
                    <p:spTgt spid="27"/>
                  </p:tgtEl>
                </p:cond>
              </p:nextCondLst>
            </p:seq>
            <p:seq concurrent="1" nextAc="seek">
              <p:cTn id="114" restart="whenNotActive" fill="hold" evtFilter="cancelBubble" nodeType="interactiveSeq">
                <p:stCondLst>
                  <p:cond evt="onClick" delay="0">
                    <p:tgtEl>
                      <p:spTgt spid="28"/>
                    </p:tgtEl>
                  </p:cond>
                </p:stCondLst>
                <p:endSync evt="end" delay="0">
                  <p:rtn val="all"/>
                </p:endSync>
                <p:childTnLst>
                  <p:par>
                    <p:cTn id="115" fill="hold">
                      <p:stCondLst>
                        <p:cond delay="0"/>
                      </p:stCondLst>
                      <p:childTnLst>
                        <p:par>
                          <p:cTn id="116" fill="hold">
                            <p:stCondLst>
                              <p:cond delay="0"/>
                            </p:stCondLst>
                            <p:childTnLst>
                              <p:par>
                                <p:cTn id="117" presetID="1" presetClass="emph" presetSubtype="2" fill="hold" nodeType="clickEffect">
                                  <p:stCondLst>
                                    <p:cond delay="0"/>
                                  </p:stCondLst>
                                  <p:childTnLst>
                                    <p:animClr clrSpc="rgb" dir="cw">
                                      <p:cBhvr>
                                        <p:cTn id="118" dur="2000" fill="hold"/>
                                        <p:tgtEl>
                                          <p:spTgt spid="28"/>
                                        </p:tgtEl>
                                        <p:attrNameLst>
                                          <p:attrName>fillcolor</p:attrName>
                                        </p:attrNameLst>
                                      </p:cBhvr>
                                      <p:to>
                                        <a:schemeClr val="accent2"/>
                                      </p:to>
                                    </p:animClr>
                                    <p:set>
                                      <p:cBhvr>
                                        <p:cTn id="119" dur="2000" fill="hold"/>
                                        <p:tgtEl>
                                          <p:spTgt spid="28"/>
                                        </p:tgtEl>
                                        <p:attrNameLst>
                                          <p:attrName>fill.type</p:attrName>
                                        </p:attrNameLst>
                                      </p:cBhvr>
                                      <p:to>
                                        <p:strVal val="solid"/>
                                      </p:to>
                                    </p:set>
                                    <p:set>
                                      <p:cBhvr>
                                        <p:cTn id="120" dur="2000" fill="hold"/>
                                        <p:tgtEl>
                                          <p:spTgt spid="28"/>
                                        </p:tgtEl>
                                        <p:attrNameLst>
                                          <p:attrName>fill.on</p:attrName>
                                        </p:attrNameLst>
                                      </p:cBhvr>
                                      <p:to>
                                        <p:strVal val="true"/>
                                      </p:to>
                                    </p:set>
                                  </p:childTnLst>
                                </p:cTn>
                              </p:par>
                            </p:childTnLst>
                          </p:cTn>
                        </p:par>
                      </p:childTnLst>
                    </p:cTn>
                  </p:par>
                </p:childTnLst>
              </p:cTn>
              <p:nextCondLst>
                <p:cond evt="onClick" delay="0">
                  <p:tgtEl>
                    <p:spTgt spid="28"/>
                  </p:tgtEl>
                </p:cond>
              </p:nextCondLst>
            </p:seq>
            <p:seq concurrent="1" nextAc="seek">
              <p:cTn id="121" restart="whenNotActive" fill="hold" evtFilter="cancelBubble" nodeType="interactiveSeq">
                <p:stCondLst>
                  <p:cond evt="onClick" delay="0">
                    <p:tgtEl>
                      <p:spTgt spid="29"/>
                    </p:tgtEl>
                  </p:cond>
                </p:stCondLst>
                <p:endSync evt="end" delay="0">
                  <p:rtn val="all"/>
                </p:endSync>
                <p:childTnLst>
                  <p:par>
                    <p:cTn id="122" fill="hold">
                      <p:stCondLst>
                        <p:cond delay="0"/>
                      </p:stCondLst>
                      <p:childTnLst>
                        <p:par>
                          <p:cTn id="123" fill="hold">
                            <p:stCondLst>
                              <p:cond delay="0"/>
                            </p:stCondLst>
                            <p:childTnLst>
                              <p:par>
                                <p:cTn id="124" presetID="1" presetClass="emph" presetSubtype="2" fill="hold" nodeType="clickEffect">
                                  <p:stCondLst>
                                    <p:cond delay="0"/>
                                  </p:stCondLst>
                                  <p:childTnLst>
                                    <p:animClr clrSpc="rgb" dir="cw">
                                      <p:cBhvr>
                                        <p:cTn id="125" dur="2000" fill="hold"/>
                                        <p:tgtEl>
                                          <p:spTgt spid="29"/>
                                        </p:tgtEl>
                                        <p:attrNameLst>
                                          <p:attrName>fillcolor</p:attrName>
                                        </p:attrNameLst>
                                      </p:cBhvr>
                                      <p:to>
                                        <a:schemeClr val="accent2"/>
                                      </p:to>
                                    </p:animClr>
                                    <p:set>
                                      <p:cBhvr>
                                        <p:cTn id="126" dur="2000" fill="hold"/>
                                        <p:tgtEl>
                                          <p:spTgt spid="29"/>
                                        </p:tgtEl>
                                        <p:attrNameLst>
                                          <p:attrName>fill.type</p:attrName>
                                        </p:attrNameLst>
                                      </p:cBhvr>
                                      <p:to>
                                        <p:strVal val="solid"/>
                                      </p:to>
                                    </p:set>
                                    <p:set>
                                      <p:cBhvr>
                                        <p:cTn id="127" dur="2000" fill="hold"/>
                                        <p:tgtEl>
                                          <p:spTgt spid="29"/>
                                        </p:tgtEl>
                                        <p:attrNameLst>
                                          <p:attrName>fill.on</p:attrName>
                                        </p:attrNameLst>
                                      </p:cBhvr>
                                      <p:to>
                                        <p:strVal val="true"/>
                                      </p:to>
                                    </p:set>
                                  </p:childTnLst>
                                </p:cTn>
                              </p:par>
                            </p:childTnLst>
                          </p:cTn>
                        </p:par>
                      </p:childTnLst>
                    </p:cTn>
                  </p:par>
                </p:childTnLst>
              </p:cTn>
              <p:nextCondLst>
                <p:cond evt="onClick" delay="0">
                  <p:tgtEl>
                    <p:spTgt spid="29"/>
                  </p:tgtEl>
                </p:cond>
              </p:nextCondLst>
            </p:seq>
            <p:seq concurrent="1" nextAc="seek">
              <p:cTn id="128" restart="whenNotActive" fill="hold" evtFilter="cancelBubble" nodeType="interactiveSeq">
                <p:stCondLst>
                  <p:cond evt="onClick" delay="0">
                    <p:tgtEl>
                      <p:spTgt spid="30"/>
                    </p:tgtEl>
                  </p:cond>
                </p:stCondLst>
                <p:endSync evt="end" delay="0">
                  <p:rtn val="all"/>
                </p:endSync>
                <p:childTnLst>
                  <p:par>
                    <p:cTn id="129" fill="hold">
                      <p:stCondLst>
                        <p:cond delay="0"/>
                      </p:stCondLst>
                      <p:childTnLst>
                        <p:par>
                          <p:cTn id="130" fill="hold">
                            <p:stCondLst>
                              <p:cond delay="0"/>
                            </p:stCondLst>
                            <p:childTnLst>
                              <p:par>
                                <p:cTn id="131" presetID="1" presetClass="emph" presetSubtype="2" fill="hold" nodeType="clickEffect">
                                  <p:stCondLst>
                                    <p:cond delay="0"/>
                                  </p:stCondLst>
                                  <p:childTnLst>
                                    <p:animClr clrSpc="rgb" dir="cw">
                                      <p:cBhvr>
                                        <p:cTn id="132" dur="2000" fill="hold"/>
                                        <p:tgtEl>
                                          <p:spTgt spid="30"/>
                                        </p:tgtEl>
                                        <p:attrNameLst>
                                          <p:attrName>fillcolor</p:attrName>
                                        </p:attrNameLst>
                                      </p:cBhvr>
                                      <p:to>
                                        <a:schemeClr val="accent2"/>
                                      </p:to>
                                    </p:animClr>
                                    <p:set>
                                      <p:cBhvr>
                                        <p:cTn id="133" dur="2000" fill="hold"/>
                                        <p:tgtEl>
                                          <p:spTgt spid="30"/>
                                        </p:tgtEl>
                                        <p:attrNameLst>
                                          <p:attrName>fill.type</p:attrName>
                                        </p:attrNameLst>
                                      </p:cBhvr>
                                      <p:to>
                                        <p:strVal val="solid"/>
                                      </p:to>
                                    </p:set>
                                    <p:set>
                                      <p:cBhvr>
                                        <p:cTn id="134" dur="2000" fill="hold"/>
                                        <p:tgtEl>
                                          <p:spTgt spid="30"/>
                                        </p:tgtEl>
                                        <p:attrNameLst>
                                          <p:attrName>fill.on</p:attrName>
                                        </p:attrNameLst>
                                      </p:cBhvr>
                                      <p:to>
                                        <p:strVal val="true"/>
                                      </p:to>
                                    </p:set>
                                  </p:childTnLst>
                                </p:cTn>
                              </p:par>
                            </p:childTnLst>
                          </p:cTn>
                        </p:par>
                      </p:childTnLst>
                    </p:cTn>
                  </p:par>
                </p:childTnLst>
              </p:cTn>
              <p:nextCondLst>
                <p:cond evt="onClick" delay="0">
                  <p:tgtEl>
                    <p:spTgt spid="30"/>
                  </p:tgtEl>
                </p:cond>
              </p:nextCondLst>
            </p:seq>
            <p:seq concurrent="1" nextAc="seek">
              <p:cTn id="135" restart="whenNotActive" fill="hold" evtFilter="cancelBubble" nodeType="interactiveSeq">
                <p:stCondLst>
                  <p:cond evt="onClick" delay="0">
                    <p:tgtEl>
                      <p:spTgt spid="31"/>
                    </p:tgtEl>
                  </p:cond>
                </p:stCondLst>
                <p:endSync evt="end" delay="0">
                  <p:rtn val="all"/>
                </p:endSync>
                <p:childTnLst>
                  <p:par>
                    <p:cTn id="136" fill="hold">
                      <p:stCondLst>
                        <p:cond delay="0"/>
                      </p:stCondLst>
                      <p:childTnLst>
                        <p:par>
                          <p:cTn id="137" fill="hold">
                            <p:stCondLst>
                              <p:cond delay="0"/>
                            </p:stCondLst>
                            <p:childTnLst>
                              <p:par>
                                <p:cTn id="138" presetID="1" presetClass="emph" presetSubtype="2" fill="hold" nodeType="clickEffect">
                                  <p:stCondLst>
                                    <p:cond delay="0"/>
                                  </p:stCondLst>
                                  <p:childTnLst>
                                    <p:animClr clrSpc="rgb" dir="cw">
                                      <p:cBhvr>
                                        <p:cTn id="139" dur="2000" fill="hold"/>
                                        <p:tgtEl>
                                          <p:spTgt spid="31"/>
                                        </p:tgtEl>
                                        <p:attrNameLst>
                                          <p:attrName>fillcolor</p:attrName>
                                        </p:attrNameLst>
                                      </p:cBhvr>
                                      <p:to>
                                        <a:schemeClr val="accent2"/>
                                      </p:to>
                                    </p:animClr>
                                    <p:set>
                                      <p:cBhvr>
                                        <p:cTn id="140" dur="2000" fill="hold"/>
                                        <p:tgtEl>
                                          <p:spTgt spid="31"/>
                                        </p:tgtEl>
                                        <p:attrNameLst>
                                          <p:attrName>fill.type</p:attrName>
                                        </p:attrNameLst>
                                      </p:cBhvr>
                                      <p:to>
                                        <p:strVal val="solid"/>
                                      </p:to>
                                    </p:set>
                                    <p:set>
                                      <p:cBhvr>
                                        <p:cTn id="141" dur="2000" fill="hold"/>
                                        <p:tgtEl>
                                          <p:spTgt spid="31"/>
                                        </p:tgtEl>
                                        <p:attrNameLst>
                                          <p:attrName>fill.on</p:attrName>
                                        </p:attrNameLst>
                                      </p:cBhvr>
                                      <p:to>
                                        <p:strVal val="true"/>
                                      </p:to>
                                    </p:set>
                                  </p:childTnLst>
                                </p:cTn>
                              </p:par>
                            </p:childTnLst>
                          </p:cTn>
                        </p:par>
                      </p:childTnLst>
                    </p:cTn>
                  </p:par>
                </p:childTnLst>
              </p:cTn>
              <p:nextCondLst>
                <p:cond evt="onClick" delay="0">
                  <p:tgtEl>
                    <p:spTgt spid="31"/>
                  </p:tgtEl>
                </p:cond>
              </p:nextCondLst>
            </p:seq>
            <p:seq concurrent="1" nextAc="seek">
              <p:cTn id="142" restart="whenNotActive" fill="hold" evtFilter="cancelBubble" nodeType="interactiveSeq">
                <p:stCondLst>
                  <p:cond evt="onClick" delay="0">
                    <p:tgtEl>
                      <p:spTgt spid="32"/>
                    </p:tgtEl>
                  </p:cond>
                </p:stCondLst>
                <p:endSync evt="end" delay="0">
                  <p:rtn val="all"/>
                </p:endSync>
                <p:childTnLst>
                  <p:par>
                    <p:cTn id="143" fill="hold">
                      <p:stCondLst>
                        <p:cond delay="0"/>
                      </p:stCondLst>
                      <p:childTnLst>
                        <p:par>
                          <p:cTn id="144" fill="hold">
                            <p:stCondLst>
                              <p:cond delay="0"/>
                            </p:stCondLst>
                            <p:childTnLst>
                              <p:par>
                                <p:cTn id="145" presetID="1" presetClass="emph" presetSubtype="2" fill="hold" nodeType="clickEffect">
                                  <p:stCondLst>
                                    <p:cond delay="0"/>
                                  </p:stCondLst>
                                  <p:childTnLst>
                                    <p:animClr clrSpc="rgb" dir="cw">
                                      <p:cBhvr>
                                        <p:cTn id="146" dur="2000" fill="hold"/>
                                        <p:tgtEl>
                                          <p:spTgt spid="32"/>
                                        </p:tgtEl>
                                        <p:attrNameLst>
                                          <p:attrName>fillcolor</p:attrName>
                                        </p:attrNameLst>
                                      </p:cBhvr>
                                      <p:to>
                                        <a:schemeClr val="accent2"/>
                                      </p:to>
                                    </p:animClr>
                                    <p:set>
                                      <p:cBhvr>
                                        <p:cTn id="147" dur="2000" fill="hold"/>
                                        <p:tgtEl>
                                          <p:spTgt spid="32"/>
                                        </p:tgtEl>
                                        <p:attrNameLst>
                                          <p:attrName>fill.type</p:attrName>
                                        </p:attrNameLst>
                                      </p:cBhvr>
                                      <p:to>
                                        <p:strVal val="solid"/>
                                      </p:to>
                                    </p:set>
                                    <p:set>
                                      <p:cBhvr>
                                        <p:cTn id="148" dur="2000" fill="hold"/>
                                        <p:tgtEl>
                                          <p:spTgt spid="32"/>
                                        </p:tgtEl>
                                        <p:attrNameLst>
                                          <p:attrName>fill.on</p:attrName>
                                        </p:attrNameLst>
                                      </p:cBhvr>
                                      <p:to>
                                        <p:strVal val="true"/>
                                      </p:to>
                                    </p:set>
                                  </p:childTnLst>
                                </p:cTn>
                              </p:par>
                            </p:childTnLst>
                          </p:cTn>
                        </p:par>
                      </p:childTnLst>
                    </p:cTn>
                  </p:par>
                </p:childTnLst>
              </p:cTn>
              <p:nextCondLst>
                <p:cond evt="onClick" delay="0">
                  <p:tgtEl>
                    <p:spTgt spid="32"/>
                  </p:tgtEl>
                </p:cond>
              </p:nextCondLst>
            </p:seq>
            <p:seq concurrent="1" nextAc="seek">
              <p:cTn id="149" restart="whenNotActive" fill="hold" evtFilter="cancelBubble" nodeType="interactiveSeq">
                <p:stCondLst>
                  <p:cond evt="onClick" delay="0">
                    <p:tgtEl>
                      <p:spTgt spid="33"/>
                    </p:tgtEl>
                  </p:cond>
                </p:stCondLst>
                <p:endSync evt="end" delay="0">
                  <p:rtn val="all"/>
                </p:endSync>
                <p:childTnLst>
                  <p:par>
                    <p:cTn id="150" fill="hold">
                      <p:stCondLst>
                        <p:cond delay="0"/>
                      </p:stCondLst>
                      <p:childTnLst>
                        <p:par>
                          <p:cTn id="151" fill="hold">
                            <p:stCondLst>
                              <p:cond delay="0"/>
                            </p:stCondLst>
                            <p:childTnLst>
                              <p:par>
                                <p:cTn id="152" presetID="1" presetClass="emph" presetSubtype="2" fill="hold" nodeType="clickEffect">
                                  <p:stCondLst>
                                    <p:cond delay="0"/>
                                  </p:stCondLst>
                                  <p:childTnLst>
                                    <p:animClr clrSpc="rgb" dir="cw">
                                      <p:cBhvr>
                                        <p:cTn id="153" dur="2000" fill="hold"/>
                                        <p:tgtEl>
                                          <p:spTgt spid="33"/>
                                        </p:tgtEl>
                                        <p:attrNameLst>
                                          <p:attrName>fillcolor</p:attrName>
                                        </p:attrNameLst>
                                      </p:cBhvr>
                                      <p:to>
                                        <a:schemeClr val="accent2"/>
                                      </p:to>
                                    </p:animClr>
                                    <p:set>
                                      <p:cBhvr>
                                        <p:cTn id="154" dur="2000" fill="hold"/>
                                        <p:tgtEl>
                                          <p:spTgt spid="33"/>
                                        </p:tgtEl>
                                        <p:attrNameLst>
                                          <p:attrName>fill.type</p:attrName>
                                        </p:attrNameLst>
                                      </p:cBhvr>
                                      <p:to>
                                        <p:strVal val="solid"/>
                                      </p:to>
                                    </p:set>
                                    <p:set>
                                      <p:cBhvr>
                                        <p:cTn id="155" dur="2000" fill="hold"/>
                                        <p:tgtEl>
                                          <p:spTgt spid="33"/>
                                        </p:tgtEl>
                                        <p:attrNameLst>
                                          <p:attrName>fill.on</p:attrName>
                                        </p:attrNameLst>
                                      </p:cBhvr>
                                      <p:to>
                                        <p:strVal val="true"/>
                                      </p:to>
                                    </p:set>
                                  </p:childTnLst>
                                </p:cTn>
                              </p:par>
                            </p:childTnLst>
                          </p:cTn>
                        </p:par>
                      </p:childTnLst>
                    </p:cTn>
                  </p:par>
                </p:childTnLst>
              </p:cTn>
              <p:nextCondLst>
                <p:cond evt="onClick" delay="0">
                  <p:tgtEl>
                    <p:spTgt spid="33"/>
                  </p:tgtEl>
                </p:cond>
              </p:nextCondLst>
            </p:seq>
            <p:seq concurrent="1" nextAc="seek">
              <p:cTn id="156" restart="whenNotActive" fill="hold" evtFilter="cancelBubble" nodeType="interactiveSeq">
                <p:stCondLst>
                  <p:cond evt="onClick" delay="0">
                    <p:tgtEl>
                      <p:spTgt spid="34"/>
                    </p:tgtEl>
                  </p:cond>
                </p:stCondLst>
                <p:endSync evt="end" delay="0">
                  <p:rtn val="all"/>
                </p:endSync>
                <p:childTnLst>
                  <p:par>
                    <p:cTn id="157" fill="hold">
                      <p:stCondLst>
                        <p:cond delay="0"/>
                      </p:stCondLst>
                      <p:childTnLst>
                        <p:par>
                          <p:cTn id="158" fill="hold">
                            <p:stCondLst>
                              <p:cond delay="0"/>
                            </p:stCondLst>
                            <p:childTnLst>
                              <p:par>
                                <p:cTn id="159" presetID="1" presetClass="emph" presetSubtype="2" fill="hold" nodeType="clickEffect">
                                  <p:stCondLst>
                                    <p:cond delay="0"/>
                                  </p:stCondLst>
                                  <p:childTnLst>
                                    <p:animClr clrSpc="rgb" dir="cw">
                                      <p:cBhvr>
                                        <p:cTn id="160" dur="2000" fill="hold"/>
                                        <p:tgtEl>
                                          <p:spTgt spid="34"/>
                                        </p:tgtEl>
                                        <p:attrNameLst>
                                          <p:attrName>fillcolor</p:attrName>
                                        </p:attrNameLst>
                                      </p:cBhvr>
                                      <p:to>
                                        <a:schemeClr val="accent2"/>
                                      </p:to>
                                    </p:animClr>
                                    <p:set>
                                      <p:cBhvr>
                                        <p:cTn id="161" dur="2000" fill="hold"/>
                                        <p:tgtEl>
                                          <p:spTgt spid="34"/>
                                        </p:tgtEl>
                                        <p:attrNameLst>
                                          <p:attrName>fill.type</p:attrName>
                                        </p:attrNameLst>
                                      </p:cBhvr>
                                      <p:to>
                                        <p:strVal val="solid"/>
                                      </p:to>
                                    </p:set>
                                    <p:set>
                                      <p:cBhvr>
                                        <p:cTn id="162" dur="2000" fill="hold"/>
                                        <p:tgtEl>
                                          <p:spTgt spid="34"/>
                                        </p:tgtEl>
                                        <p:attrNameLst>
                                          <p:attrName>fill.on</p:attrName>
                                        </p:attrNameLst>
                                      </p:cBhvr>
                                      <p:to>
                                        <p:strVal val="true"/>
                                      </p:to>
                                    </p:set>
                                  </p:childTnLst>
                                </p:cTn>
                              </p:par>
                            </p:childTnLst>
                          </p:cTn>
                        </p:par>
                      </p:childTnLst>
                    </p:cTn>
                  </p:par>
                </p:childTnLst>
              </p:cTn>
              <p:nextCondLst>
                <p:cond evt="onClick" delay="0">
                  <p:tgtEl>
                    <p:spTgt spid="34"/>
                  </p:tgtEl>
                </p:cond>
              </p:nextCondLst>
            </p:seq>
            <p:seq concurrent="1" nextAc="seek">
              <p:cTn id="163" restart="whenNotActive" fill="hold" evtFilter="cancelBubble" nodeType="interactiveSeq">
                <p:stCondLst>
                  <p:cond evt="onClick" delay="0">
                    <p:tgtEl>
                      <p:spTgt spid="35"/>
                    </p:tgtEl>
                  </p:cond>
                </p:stCondLst>
                <p:endSync evt="end" delay="0">
                  <p:rtn val="all"/>
                </p:endSync>
                <p:childTnLst>
                  <p:par>
                    <p:cTn id="164" fill="hold">
                      <p:stCondLst>
                        <p:cond delay="0"/>
                      </p:stCondLst>
                      <p:childTnLst>
                        <p:par>
                          <p:cTn id="165" fill="hold">
                            <p:stCondLst>
                              <p:cond delay="0"/>
                            </p:stCondLst>
                            <p:childTnLst>
                              <p:par>
                                <p:cTn id="166" presetID="1" presetClass="emph" presetSubtype="2" fill="hold" nodeType="clickEffect">
                                  <p:stCondLst>
                                    <p:cond delay="0"/>
                                  </p:stCondLst>
                                  <p:childTnLst>
                                    <p:animClr clrSpc="rgb" dir="cw">
                                      <p:cBhvr>
                                        <p:cTn id="167" dur="2000" fill="hold"/>
                                        <p:tgtEl>
                                          <p:spTgt spid="35"/>
                                        </p:tgtEl>
                                        <p:attrNameLst>
                                          <p:attrName>fillcolor</p:attrName>
                                        </p:attrNameLst>
                                      </p:cBhvr>
                                      <p:to>
                                        <a:schemeClr val="accent2"/>
                                      </p:to>
                                    </p:animClr>
                                    <p:set>
                                      <p:cBhvr>
                                        <p:cTn id="168" dur="2000" fill="hold"/>
                                        <p:tgtEl>
                                          <p:spTgt spid="35"/>
                                        </p:tgtEl>
                                        <p:attrNameLst>
                                          <p:attrName>fill.type</p:attrName>
                                        </p:attrNameLst>
                                      </p:cBhvr>
                                      <p:to>
                                        <p:strVal val="solid"/>
                                      </p:to>
                                    </p:set>
                                    <p:set>
                                      <p:cBhvr>
                                        <p:cTn id="169" dur="2000" fill="hold"/>
                                        <p:tgtEl>
                                          <p:spTgt spid="35"/>
                                        </p:tgtEl>
                                        <p:attrNameLst>
                                          <p:attrName>fill.on</p:attrName>
                                        </p:attrNameLst>
                                      </p:cBhvr>
                                      <p:to>
                                        <p:strVal val="true"/>
                                      </p:to>
                                    </p:set>
                                  </p:childTnLst>
                                </p:cTn>
                              </p:par>
                            </p:childTnLst>
                          </p:cTn>
                        </p:par>
                      </p:childTnLst>
                    </p:cTn>
                  </p:par>
                </p:childTnLst>
              </p:cTn>
              <p:nextCondLst>
                <p:cond evt="onClick" delay="0">
                  <p:tgtEl>
                    <p:spTgt spid="35"/>
                  </p:tgtEl>
                </p:cond>
              </p:nextCondLst>
            </p:seq>
            <p:seq concurrent="1" nextAc="seek">
              <p:cTn id="170" restart="whenNotActive" fill="hold" evtFilter="cancelBubble" nodeType="interactiveSeq">
                <p:stCondLst>
                  <p:cond evt="onClick" delay="0">
                    <p:tgtEl>
                      <p:spTgt spid="36"/>
                    </p:tgtEl>
                  </p:cond>
                </p:stCondLst>
                <p:endSync evt="end" delay="0">
                  <p:rtn val="all"/>
                </p:endSync>
                <p:childTnLst>
                  <p:par>
                    <p:cTn id="171" fill="hold">
                      <p:stCondLst>
                        <p:cond delay="0"/>
                      </p:stCondLst>
                      <p:childTnLst>
                        <p:par>
                          <p:cTn id="172" fill="hold">
                            <p:stCondLst>
                              <p:cond delay="0"/>
                            </p:stCondLst>
                            <p:childTnLst>
                              <p:par>
                                <p:cTn id="173" presetID="1" presetClass="emph" presetSubtype="2" fill="hold" nodeType="clickEffect">
                                  <p:stCondLst>
                                    <p:cond delay="0"/>
                                  </p:stCondLst>
                                  <p:childTnLst>
                                    <p:animClr clrSpc="rgb" dir="cw">
                                      <p:cBhvr>
                                        <p:cTn id="174" dur="2000" fill="hold"/>
                                        <p:tgtEl>
                                          <p:spTgt spid="36"/>
                                        </p:tgtEl>
                                        <p:attrNameLst>
                                          <p:attrName>fillcolor</p:attrName>
                                        </p:attrNameLst>
                                      </p:cBhvr>
                                      <p:to>
                                        <a:schemeClr val="accent2"/>
                                      </p:to>
                                    </p:animClr>
                                    <p:set>
                                      <p:cBhvr>
                                        <p:cTn id="175" dur="2000" fill="hold"/>
                                        <p:tgtEl>
                                          <p:spTgt spid="36"/>
                                        </p:tgtEl>
                                        <p:attrNameLst>
                                          <p:attrName>fill.type</p:attrName>
                                        </p:attrNameLst>
                                      </p:cBhvr>
                                      <p:to>
                                        <p:strVal val="solid"/>
                                      </p:to>
                                    </p:set>
                                    <p:set>
                                      <p:cBhvr>
                                        <p:cTn id="176" dur="2000" fill="hold"/>
                                        <p:tgtEl>
                                          <p:spTgt spid="36"/>
                                        </p:tgtEl>
                                        <p:attrNameLst>
                                          <p:attrName>fill.on</p:attrName>
                                        </p:attrNameLst>
                                      </p:cBhvr>
                                      <p:to>
                                        <p:strVal val="true"/>
                                      </p:to>
                                    </p:set>
                                  </p:childTnLst>
                                </p:cTn>
                              </p:par>
                            </p:childTnLst>
                          </p:cTn>
                        </p:par>
                      </p:childTnLst>
                    </p:cTn>
                  </p:par>
                </p:childTnLst>
              </p:cTn>
              <p:nextCondLst>
                <p:cond evt="onClick" delay="0">
                  <p:tgtEl>
                    <p:spTgt spid="36"/>
                  </p:tgtEl>
                </p:cond>
              </p:nextCondLst>
            </p:seq>
            <p:seq concurrent="1" nextAc="seek">
              <p:cTn id="177" restart="whenNotActive" fill="hold" evtFilter="cancelBubble" nodeType="interactiveSeq">
                <p:stCondLst>
                  <p:cond evt="onClick" delay="0">
                    <p:tgtEl>
                      <p:spTgt spid="37"/>
                    </p:tgtEl>
                  </p:cond>
                </p:stCondLst>
                <p:endSync evt="end" delay="0">
                  <p:rtn val="all"/>
                </p:endSync>
                <p:childTnLst>
                  <p:par>
                    <p:cTn id="178" fill="hold">
                      <p:stCondLst>
                        <p:cond delay="0"/>
                      </p:stCondLst>
                      <p:childTnLst>
                        <p:par>
                          <p:cTn id="179" fill="hold">
                            <p:stCondLst>
                              <p:cond delay="0"/>
                            </p:stCondLst>
                            <p:childTnLst>
                              <p:par>
                                <p:cTn id="180" presetID="1" presetClass="emph" presetSubtype="2" fill="hold" nodeType="clickEffect">
                                  <p:stCondLst>
                                    <p:cond delay="0"/>
                                  </p:stCondLst>
                                  <p:childTnLst>
                                    <p:animClr clrSpc="rgb" dir="cw">
                                      <p:cBhvr>
                                        <p:cTn id="181" dur="2000" fill="hold"/>
                                        <p:tgtEl>
                                          <p:spTgt spid="37"/>
                                        </p:tgtEl>
                                        <p:attrNameLst>
                                          <p:attrName>fillcolor</p:attrName>
                                        </p:attrNameLst>
                                      </p:cBhvr>
                                      <p:to>
                                        <a:schemeClr val="accent2"/>
                                      </p:to>
                                    </p:animClr>
                                    <p:set>
                                      <p:cBhvr>
                                        <p:cTn id="182" dur="2000" fill="hold"/>
                                        <p:tgtEl>
                                          <p:spTgt spid="37"/>
                                        </p:tgtEl>
                                        <p:attrNameLst>
                                          <p:attrName>fill.type</p:attrName>
                                        </p:attrNameLst>
                                      </p:cBhvr>
                                      <p:to>
                                        <p:strVal val="solid"/>
                                      </p:to>
                                    </p:set>
                                    <p:set>
                                      <p:cBhvr>
                                        <p:cTn id="183" dur="2000" fill="hold"/>
                                        <p:tgtEl>
                                          <p:spTgt spid="37"/>
                                        </p:tgtEl>
                                        <p:attrNameLst>
                                          <p:attrName>fill.on</p:attrName>
                                        </p:attrNameLst>
                                      </p:cBhvr>
                                      <p:to>
                                        <p:strVal val="true"/>
                                      </p:to>
                                    </p:set>
                                  </p:childTnLst>
                                </p:cTn>
                              </p:par>
                            </p:childTnLst>
                          </p:cTn>
                        </p:par>
                      </p:childTnLst>
                    </p:cTn>
                  </p:par>
                </p:childTnLst>
              </p:cTn>
              <p:nextCondLst>
                <p:cond evt="onClick" delay="0">
                  <p:tgtEl>
                    <p:spTgt spid="37"/>
                  </p:tgtEl>
                </p:cond>
              </p:nextCondLst>
            </p:seq>
            <p:seq concurrent="1" nextAc="seek">
              <p:cTn id="184" restart="whenNotActive" fill="hold" evtFilter="cancelBubble" nodeType="interactiveSeq">
                <p:stCondLst>
                  <p:cond evt="onClick" delay="0">
                    <p:tgtEl>
                      <p:spTgt spid="38"/>
                    </p:tgtEl>
                  </p:cond>
                </p:stCondLst>
                <p:endSync evt="end" delay="0">
                  <p:rtn val="all"/>
                </p:endSync>
                <p:childTnLst>
                  <p:par>
                    <p:cTn id="185" fill="hold">
                      <p:stCondLst>
                        <p:cond delay="0"/>
                      </p:stCondLst>
                      <p:childTnLst>
                        <p:par>
                          <p:cTn id="186" fill="hold">
                            <p:stCondLst>
                              <p:cond delay="0"/>
                            </p:stCondLst>
                            <p:childTnLst>
                              <p:par>
                                <p:cTn id="187" presetID="1" presetClass="emph" presetSubtype="2" fill="hold" nodeType="clickEffect">
                                  <p:stCondLst>
                                    <p:cond delay="0"/>
                                  </p:stCondLst>
                                  <p:childTnLst>
                                    <p:animClr clrSpc="rgb" dir="cw">
                                      <p:cBhvr>
                                        <p:cTn id="188" dur="2000" fill="hold"/>
                                        <p:tgtEl>
                                          <p:spTgt spid="38"/>
                                        </p:tgtEl>
                                        <p:attrNameLst>
                                          <p:attrName>fillcolor</p:attrName>
                                        </p:attrNameLst>
                                      </p:cBhvr>
                                      <p:to>
                                        <a:schemeClr val="accent2"/>
                                      </p:to>
                                    </p:animClr>
                                    <p:set>
                                      <p:cBhvr>
                                        <p:cTn id="189" dur="2000" fill="hold"/>
                                        <p:tgtEl>
                                          <p:spTgt spid="38"/>
                                        </p:tgtEl>
                                        <p:attrNameLst>
                                          <p:attrName>fill.type</p:attrName>
                                        </p:attrNameLst>
                                      </p:cBhvr>
                                      <p:to>
                                        <p:strVal val="solid"/>
                                      </p:to>
                                    </p:set>
                                    <p:set>
                                      <p:cBhvr>
                                        <p:cTn id="190" dur="2000" fill="hold"/>
                                        <p:tgtEl>
                                          <p:spTgt spid="38"/>
                                        </p:tgtEl>
                                        <p:attrNameLst>
                                          <p:attrName>fill.on</p:attrName>
                                        </p:attrNameLst>
                                      </p:cBhvr>
                                      <p:to>
                                        <p:strVal val="true"/>
                                      </p:to>
                                    </p:set>
                                  </p:childTnLst>
                                </p:cTn>
                              </p:par>
                            </p:childTnLst>
                          </p:cTn>
                        </p:par>
                      </p:childTnLst>
                    </p:cTn>
                  </p:par>
                </p:childTnLst>
              </p:cTn>
              <p:nextCondLst>
                <p:cond evt="onClick" delay="0">
                  <p:tgtEl>
                    <p:spTgt spid="38"/>
                  </p:tgtEl>
                </p:cond>
              </p:nextCondLst>
            </p:seq>
            <p:seq concurrent="1" nextAc="seek">
              <p:cTn id="191" restart="whenNotActive" fill="hold" evtFilter="cancelBubble" nodeType="interactiveSeq">
                <p:stCondLst>
                  <p:cond evt="onClick" delay="0">
                    <p:tgtEl>
                      <p:spTgt spid="39"/>
                    </p:tgtEl>
                  </p:cond>
                </p:stCondLst>
                <p:endSync evt="end" delay="0">
                  <p:rtn val="all"/>
                </p:endSync>
                <p:childTnLst>
                  <p:par>
                    <p:cTn id="192" fill="hold">
                      <p:stCondLst>
                        <p:cond delay="0"/>
                      </p:stCondLst>
                      <p:childTnLst>
                        <p:par>
                          <p:cTn id="193" fill="hold">
                            <p:stCondLst>
                              <p:cond delay="0"/>
                            </p:stCondLst>
                            <p:childTnLst>
                              <p:par>
                                <p:cTn id="194" presetID="1" presetClass="emph" presetSubtype="2" fill="hold" nodeType="clickEffect">
                                  <p:stCondLst>
                                    <p:cond delay="0"/>
                                  </p:stCondLst>
                                  <p:childTnLst>
                                    <p:animClr clrSpc="rgb" dir="cw">
                                      <p:cBhvr>
                                        <p:cTn id="195" dur="2000" fill="hold"/>
                                        <p:tgtEl>
                                          <p:spTgt spid="39"/>
                                        </p:tgtEl>
                                        <p:attrNameLst>
                                          <p:attrName>fillcolor</p:attrName>
                                        </p:attrNameLst>
                                      </p:cBhvr>
                                      <p:to>
                                        <a:schemeClr val="accent2"/>
                                      </p:to>
                                    </p:animClr>
                                    <p:set>
                                      <p:cBhvr>
                                        <p:cTn id="196" dur="2000" fill="hold"/>
                                        <p:tgtEl>
                                          <p:spTgt spid="39"/>
                                        </p:tgtEl>
                                        <p:attrNameLst>
                                          <p:attrName>fill.type</p:attrName>
                                        </p:attrNameLst>
                                      </p:cBhvr>
                                      <p:to>
                                        <p:strVal val="solid"/>
                                      </p:to>
                                    </p:set>
                                    <p:set>
                                      <p:cBhvr>
                                        <p:cTn id="197" dur="2000" fill="hold"/>
                                        <p:tgtEl>
                                          <p:spTgt spid="39"/>
                                        </p:tgtEl>
                                        <p:attrNameLst>
                                          <p:attrName>fill.on</p:attrName>
                                        </p:attrNameLst>
                                      </p:cBhvr>
                                      <p:to>
                                        <p:strVal val="true"/>
                                      </p:to>
                                    </p:set>
                                  </p:childTnLst>
                                </p:cTn>
                              </p:par>
                            </p:childTnLst>
                          </p:cTn>
                        </p:par>
                      </p:childTnLst>
                    </p:cTn>
                  </p:par>
                </p:childTnLst>
              </p:cTn>
              <p:nextCondLst>
                <p:cond evt="onClick" delay="0">
                  <p:tgtEl>
                    <p:spTgt spid="39"/>
                  </p:tgtEl>
                </p:cond>
              </p:nextCondLst>
            </p:seq>
            <p:seq concurrent="1" nextAc="seek">
              <p:cTn id="198" restart="whenNotActive" fill="hold" evtFilter="cancelBubble" nodeType="interactiveSeq">
                <p:stCondLst>
                  <p:cond evt="onClick" delay="0">
                    <p:tgtEl>
                      <p:spTgt spid="40"/>
                    </p:tgtEl>
                  </p:cond>
                </p:stCondLst>
                <p:endSync evt="end" delay="0">
                  <p:rtn val="all"/>
                </p:endSync>
                <p:childTnLst>
                  <p:par>
                    <p:cTn id="199" fill="hold">
                      <p:stCondLst>
                        <p:cond delay="0"/>
                      </p:stCondLst>
                      <p:childTnLst>
                        <p:par>
                          <p:cTn id="200" fill="hold">
                            <p:stCondLst>
                              <p:cond delay="0"/>
                            </p:stCondLst>
                            <p:childTnLst>
                              <p:par>
                                <p:cTn id="201" presetID="1" presetClass="emph" presetSubtype="2" fill="hold" nodeType="clickEffect">
                                  <p:stCondLst>
                                    <p:cond delay="0"/>
                                  </p:stCondLst>
                                  <p:childTnLst>
                                    <p:animClr clrSpc="rgb" dir="cw">
                                      <p:cBhvr>
                                        <p:cTn id="202" dur="2000" fill="hold"/>
                                        <p:tgtEl>
                                          <p:spTgt spid="40"/>
                                        </p:tgtEl>
                                        <p:attrNameLst>
                                          <p:attrName>fillcolor</p:attrName>
                                        </p:attrNameLst>
                                      </p:cBhvr>
                                      <p:to>
                                        <a:schemeClr val="accent2"/>
                                      </p:to>
                                    </p:animClr>
                                    <p:set>
                                      <p:cBhvr>
                                        <p:cTn id="203" dur="2000" fill="hold"/>
                                        <p:tgtEl>
                                          <p:spTgt spid="40"/>
                                        </p:tgtEl>
                                        <p:attrNameLst>
                                          <p:attrName>fill.type</p:attrName>
                                        </p:attrNameLst>
                                      </p:cBhvr>
                                      <p:to>
                                        <p:strVal val="solid"/>
                                      </p:to>
                                    </p:set>
                                    <p:set>
                                      <p:cBhvr>
                                        <p:cTn id="204" dur="2000" fill="hold"/>
                                        <p:tgtEl>
                                          <p:spTgt spid="40"/>
                                        </p:tgtEl>
                                        <p:attrNameLst>
                                          <p:attrName>fill.on</p:attrName>
                                        </p:attrNameLst>
                                      </p:cBhvr>
                                      <p:to>
                                        <p:strVal val="true"/>
                                      </p:to>
                                    </p:set>
                                  </p:childTnLst>
                                </p:cTn>
                              </p:par>
                            </p:childTnLst>
                          </p:cTn>
                        </p:par>
                      </p:childTnLst>
                    </p:cTn>
                  </p:par>
                </p:childTnLst>
              </p:cTn>
              <p:nextCondLst>
                <p:cond evt="onClick" delay="0">
                  <p:tgtEl>
                    <p:spTgt spid="40"/>
                  </p:tgtEl>
                </p:cond>
              </p:nextCondLst>
            </p:seq>
            <p:seq concurrent="1" nextAc="seek">
              <p:cTn id="205" restart="whenNotActive" fill="hold" evtFilter="cancelBubble" nodeType="interactiveSeq">
                <p:stCondLst>
                  <p:cond evt="onClick" delay="0">
                    <p:tgtEl>
                      <p:spTgt spid="41"/>
                    </p:tgtEl>
                  </p:cond>
                </p:stCondLst>
                <p:endSync evt="end" delay="0">
                  <p:rtn val="all"/>
                </p:endSync>
                <p:childTnLst>
                  <p:par>
                    <p:cTn id="206" fill="hold">
                      <p:stCondLst>
                        <p:cond delay="0"/>
                      </p:stCondLst>
                      <p:childTnLst>
                        <p:par>
                          <p:cTn id="207" fill="hold">
                            <p:stCondLst>
                              <p:cond delay="0"/>
                            </p:stCondLst>
                            <p:childTnLst>
                              <p:par>
                                <p:cTn id="208" presetID="1" presetClass="emph" presetSubtype="2" fill="hold" nodeType="clickEffect">
                                  <p:stCondLst>
                                    <p:cond delay="0"/>
                                  </p:stCondLst>
                                  <p:childTnLst>
                                    <p:animClr clrSpc="rgb" dir="cw">
                                      <p:cBhvr>
                                        <p:cTn id="209" dur="2000" fill="hold"/>
                                        <p:tgtEl>
                                          <p:spTgt spid="41"/>
                                        </p:tgtEl>
                                        <p:attrNameLst>
                                          <p:attrName>fillcolor</p:attrName>
                                        </p:attrNameLst>
                                      </p:cBhvr>
                                      <p:to>
                                        <a:schemeClr val="accent2"/>
                                      </p:to>
                                    </p:animClr>
                                    <p:set>
                                      <p:cBhvr>
                                        <p:cTn id="210" dur="2000" fill="hold"/>
                                        <p:tgtEl>
                                          <p:spTgt spid="41"/>
                                        </p:tgtEl>
                                        <p:attrNameLst>
                                          <p:attrName>fill.type</p:attrName>
                                        </p:attrNameLst>
                                      </p:cBhvr>
                                      <p:to>
                                        <p:strVal val="solid"/>
                                      </p:to>
                                    </p:set>
                                    <p:set>
                                      <p:cBhvr>
                                        <p:cTn id="211" dur="2000" fill="hold"/>
                                        <p:tgtEl>
                                          <p:spTgt spid="41"/>
                                        </p:tgtEl>
                                        <p:attrNameLst>
                                          <p:attrName>fill.on</p:attrName>
                                        </p:attrNameLst>
                                      </p:cBhvr>
                                      <p:to>
                                        <p:strVal val="true"/>
                                      </p:to>
                                    </p:set>
                                  </p:childTnLst>
                                </p:cTn>
                              </p:par>
                            </p:childTnLst>
                          </p:cTn>
                        </p:par>
                      </p:childTnLst>
                    </p:cTn>
                  </p:par>
                </p:childTnLst>
              </p:cTn>
              <p:nextCondLst>
                <p:cond evt="onClick" delay="0">
                  <p:tgtEl>
                    <p:spTgt spid="41"/>
                  </p:tgtEl>
                </p:cond>
              </p:nextCondLst>
            </p:seq>
            <p:seq concurrent="1" nextAc="seek">
              <p:cTn id="212" restart="whenNotActive" fill="hold" evtFilter="cancelBubble" nodeType="interactiveSeq">
                <p:stCondLst>
                  <p:cond evt="onClick" delay="0">
                    <p:tgtEl>
                      <p:spTgt spid="42"/>
                    </p:tgtEl>
                  </p:cond>
                </p:stCondLst>
                <p:endSync evt="end" delay="0">
                  <p:rtn val="all"/>
                </p:endSync>
                <p:childTnLst>
                  <p:par>
                    <p:cTn id="213" fill="hold">
                      <p:stCondLst>
                        <p:cond delay="0"/>
                      </p:stCondLst>
                      <p:childTnLst>
                        <p:par>
                          <p:cTn id="214" fill="hold">
                            <p:stCondLst>
                              <p:cond delay="0"/>
                            </p:stCondLst>
                            <p:childTnLst>
                              <p:par>
                                <p:cTn id="215" presetID="1" presetClass="emph" presetSubtype="2" fill="hold" nodeType="clickEffect">
                                  <p:stCondLst>
                                    <p:cond delay="0"/>
                                  </p:stCondLst>
                                  <p:childTnLst>
                                    <p:animClr clrSpc="rgb" dir="cw">
                                      <p:cBhvr>
                                        <p:cTn id="216" dur="2000" fill="hold"/>
                                        <p:tgtEl>
                                          <p:spTgt spid="42"/>
                                        </p:tgtEl>
                                        <p:attrNameLst>
                                          <p:attrName>fillcolor</p:attrName>
                                        </p:attrNameLst>
                                      </p:cBhvr>
                                      <p:to>
                                        <a:schemeClr val="accent2"/>
                                      </p:to>
                                    </p:animClr>
                                    <p:set>
                                      <p:cBhvr>
                                        <p:cTn id="217" dur="2000" fill="hold"/>
                                        <p:tgtEl>
                                          <p:spTgt spid="42"/>
                                        </p:tgtEl>
                                        <p:attrNameLst>
                                          <p:attrName>fill.type</p:attrName>
                                        </p:attrNameLst>
                                      </p:cBhvr>
                                      <p:to>
                                        <p:strVal val="solid"/>
                                      </p:to>
                                    </p:set>
                                    <p:set>
                                      <p:cBhvr>
                                        <p:cTn id="218" dur="2000" fill="hold"/>
                                        <p:tgtEl>
                                          <p:spTgt spid="42"/>
                                        </p:tgtEl>
                                        <p:attrNameLst>
                                          <p:attrName>fill.on</p:attrName>
                                        </p:attrNameLst>
                                      </p:cBhvr>
                                      <p:to>
                                        <p:strVal val="true"/>
                                      </p:to>
                                    </p:set>
                                  </p:childTnLst>
                                </p:cTn>
                              </p:par>
                            </p:childTnLst>
                          </p:cTn>
                        </p:par>
                      </p:childTnLst>
                    </p:cTn>
                  </p:par>
                </p:childTnLst>
              </p:cTn>
              <p:nextCondLst>
                <p:cond evt="onClick" delay="0">
                  <p:tgtEl>
                    <p:spTgt spid="42"/>
                  </p:tgtEl>
                </p:cond>
              </p:nextCondLst>
            </p:seq>
            <p:seq concurrent="1" nextAc="seek">
              <p:cTn id="219" restart="whenNotActive" fill="hold" evtFilter="cancelBubble" nodeType="interactiveSeq">
                <p:stCondLst>
                  <p:cond evt="onClick" delay="0">
                    <p:tgtEl>
                      <p:spTgt spid="43"/>
                    </p:tgtEl>
                  </p:cond>
                </p:stCondLst>
                <p:endSync evt="end" delay="0">
                  <p:rtn val="all"/>
                </p:endSync>
                <p:childTnLst>
                  <p:par>
                    <p:cTn id="220" fill="hold">
                      <p:stCondLst>
                        <p:cond delay="0"/>
                      </p:stCondLst>
                      <p:childTnLst>
                        <p:par>
                          <p:cTn id="221" fill="hold">
                            <p:stCondLst>
                              <p:cond delay="0"/>
                            </p:stCondLst>
                            <p:childTnLst>
                              <p:par>
                                <p:cTn id="222" presetID="1" presetClass="emph" presetSubtype="2" fill="hold" nodeType="clickEffect">
                                  <p:stCondLst>
                                    <p:cond delay="0"/>
                                  </p:stCondLst>
                                  <p:childTnLst>
                                    <p:animClr clrSpc="rgb" dir="cw">
                                      <p:cBhvr>
                                        <p:cTn id="223" dur="2000" fill="hold"/>
                                        <p:tgtEl>
                                          <p:spTgt spid="43"/>
                                        </p:tgtEl>
                                        <p:attrNameLst>
                                          <p:attrName>fillcolor</p:attrName>
                                        </p:attrNameLst>
                                      </p:cBhvr>
                                      <p:to>
                                        <a:schemeClr val="accent2"/>
                                      </p:to>
                                    </p:animClr>
                                    <p:set>
                                      <p:cBhvr>
                                        <p:cTn id="224" dur="2000" fill="hold"/>
                                        <p:tgtEl>
                                          <p:spTgt spid="43"/>
                                        </p:tgtEl>
                                        <p:attrNameLst>
                                          <p:attrName>fill.type</p:attrName>
                                        </p:attrNameLst>
                                      </p:cBhvr>
                                      <p:to>
                                        <p:strVal val="solid"/>
                                      </p:to>
                                    </p:set>
                                    <p:set>
                                      <p:cBhvr>
                                        <p:cTn id="225" dur="200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226" restart="whenNotActive" fill="hold" evtFilter="cancelBubble" nodeType="interactiveSeq">
                <p:stCondLst>
                  <p:cond evt="onClick" delay="0">
                    <p:tgtEl>
                      <p:spTgt spid="44"/>
                    </p:tgtEl>
                  </p:cond>
                </p:stCondLst>
                <p:endSync evt="end" delay="0">
                  <p:rtn val="all"/>
                </p:endSync>
                <p:childTnLst>
                  <p:par>
                    <p:cTn id="227" fill="hold">
                      <p:stCondLst>
                        <p:cond delay="0"/>
                      </p:stCondLst>
                      <p:childTnLst>
                        <p:par>
                          <p:cTn id="228" fill="hold">
                            <p:stCondLst>
                              <p:cond delay="0"/>
                            </p:stCondLst>
                            <p:childTnLst>
                              <p:par>
                                <p:cTn id="229" presetID="1" presetClass="emph" presetSubtype="2" fill="hold" nodeType="clickEffect">
                                  <p:stCondLst>
                                    <p:cond delay="0"/>
                                  </p:stCondLst>
                                  <p:childTnLst>
                                    <p:animClr clrSpc="rgb" dir="cw">
                                      <p:cBhvr>
                                        <p:cTn id="230" dur="2000" fill="hold"/>
                                        <p:tgtEl>
                                          <p:spTgt spid="44"/>
                                        </p:tgtEl>
                                        <p:attrNameLst>
                                          <p:attrName>fillcolor</p:attrName>
                                        </p:attrNameLst>
                                      </p:cBhvr>
                                      <p:to>
                                        <a:schemeClr val="accent2"/>
                                      </p:to>
                                    </p:animClr>
                                    <p:set>
                                      <p:cBhvr>
                                        <p:cTn id="231" dur="2000" fill="hold"/>
                                        <p:tgtEl>
                                          <p:spTgt spid="44"/>
                                        </p:tgtEl>
                                        <p:attrNameLst>
                                          <p:attrName>fill.type</p:attrName>
                                        </p:attrNameLst>
                                      </p:cBhvr>
                                      <p:to>
                                        <p:strVal val="solid"/>
                                      </p:to>
                                    </p:set>
                                    <p:set>
                                      <p:cBhvr>
                                        <p:cTn id="232" dur="200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seq concurrent="1" nextAc="seek">
              <p:cTn id="233" restart="whenNotActive" fill="hold" evtFilter="cancelBubble" nodeType="interactiveSeq">
                <p:stCondLst>
                  <p:cond evt="onClick" delay="0">
                    <p:tgtEl>
                      <p:spTgt spid="45"/>
                    </p:tgtEl>
                  </p:cond>
                </p:stCondLst>
                <p:endSync evt="end" delay="0">
                  <p:rtn val="all"/>
                </p:endSync>
                <p:childTnLst>
                  <p:par>
                    <p:cTn id="234" fill="hold">
                      <p:stCondLst>
                        <p:cond delay="0"/>
                      </p:stCondLst>
                      <p:childTnLst>
                        <p:par>
                          <p:cTn id="235" fill="hold">
                            <p:stCondLst>
                              <p:cond delay="0"/>
                            </p:stCondLst>
                            <p:childTnLst>
                              <p:par>
                                <p:cTn id="236" presetID="1" presetClass="emph" presetSubtype="2" fill="hold" nodeType="clickEffect">
                                  <p:stCondLst>
                                    <p:cond delay="0"/>
                                  </p:stCondLst>
                                  <p:childTnLst>
                                    <p:animClr clrSpc="rgb" dir="cw">
                                      <p:cBhvr>
                                        <p:cTn id="237" dur="2000" fill="hold"/>
                                        <p:tgtEl>
                                          <p:spTgt spid="45"/>
                                        </p:tgtEl>
                                        <p:attrNameLst>
                                          <p:attrName>fillcolor</p:attrName>
                                        </p:attrNameLst>
                                      </p:cBhvr>
                                      <p:to>
                                        <a:schemeClr val="accent2"/>
                                      </p:to>
                                    </p:animClr>
                                    <p:set>
                                      <p:cBhvr>
                                        <p:cTn id="238" dur="2000" fill="hold"/>
                                        <p:tgtEl>
                                          <p:spTgt spid="45"/>
                                        </p:tgtEl>
                                        <p:attrNameLst>
                                          <p:attrName>fill.type</p:attrName>
                                        </p:attrNameLst>
                                      </p:cBhvr>
                                      <p:to>
                                        <p:strVal val="solid"/>
                                      </p:to>
                                    </p:set>
                                    <p:set>
                                      <p:cBhvr>
                                        <p:cTn id="239" dur="2000" fill="hold"/>
                                        <p:tgtEl>
                                          <p:spTgt spid="45"/>
                                        </p:tgtEl>
                                        <p:attrNameLst>
                                          <p:attrName>fill.on</p:attrName>
                                        </p:attrNameLst>
                                      </p:cBhvr>
                                      <p:to>
                                        <p:strVal val="true"/>
                                      </p:to>
                                    </p:set>
                                  </p:childTnLst>
                                </p:cTn>
                              </p:par>
                            </p:childTnLst>
                          </p:cTn>
                        </p:par>
                      </p:childTnLst>
                    </p:cTn>
                  </p:par>
                </p:childTnLst>
              </p:cTn>
              <p:nextCondLst>
                <p:cond evt="onClick" delay="0">
                  <p:tgtEl>
                    <p:spTgt spid="45"/>
                  </p:tgtEl>
                </p:cond>
              </p:nextCondLst>
            </p:seq>
            <p:seq concurrent="1" nextAc="seek">
              <p:cTn id="240" restart="whenNotActive" fill="hold" evtFilter="cancelBubble" nodeType="interactiveSeq">
                <p:stCondLst>
                  <p:cond evt="onClick" delay="0">
                    <p:tgtEl>
                      <p:spTgt spid="46"/>
                    </p:tgtEl>
                  </p:cond>
                </p:stCondLst>
                <p:endSync evt="end" delay="0">
                  <p:rtn val="all"/>
                </p:endSync>
                <p:childTnLst>
                  <p:par>
                    <p:cTn id="241" fill="hold">
                      <p:stCondLst>
                        <p:cond delay="0"/>
                      </p:stCondLst>
                      <p:childTnLst>
                        <p:par>
                          <p:cTn id="242" fill="hold">
                            <p:stCondLst>
                              <p:cond delay="0"/>
                            </p:stCondLst>
                            <p:childTnLst>
                              <p:par>
                                <p:cTn id="243" presetID="1" presetClass="emph" presetSubtype="2" fill="hold" nodeType="clickEffect">
                                  <p:stCondLst>
                                    <p:cond delay="0"/>
                                  </p:stCondLst>
                                  <p:childTnLst>
                                    <p:animClr clrSpc="rgb" dir="cw">
                                      <p:cBhvr>
                                        <p:cTn id="244" dur="2000" fill="hold"/>
                                        <p:tgtEl>
                                          <p:spTgt spid="46"/>
                                        </p:tgtEl>
                                        <p:attrNameLst>
                                          <p:attrName>fillcolor</p:attrName>
                                        </p:attrNameLst>
                                      </p:cBhvr>
                                      <p:to>
                                        <a:schemeClr val="accent2"/>
                                      </p:to>
                                    </p:animClr>
                                    <p:set>
                                      <p:cBhvr>
                                        <p:cTn id="245" dur="2000" fill="hold"/>
                                        <p:tgtEl>
                                          <p:spTgt spid="46"/>
                                        </p:tgtEl>
                                        <p:attrNameLst>
                                          <p:attrName>fill.type</p:attrName>
                                        </p:attrNameLst>
                                      </p:cBhvr>
                                      <p:to>
                                        <p:strVal val="solid"/>
                                      </p:to>
                                    </p:set>
                                    <p:set>
                                      <p:cBhvr>
                                        <p:cTn id="246" dur="2000" fill="hold"/>
                                        <p:tgtEl>
                                          <p:spTgt spid="46"/>
                                        </p:tgtEl>
                                        <p:attrNameLst>
                                          <p:attrName>fill.on</p:attrName>
                                        </p:attrNameLst>
                                      </p:cBhvr>
                                      <p:to>
                                        <p:strVal val="true"/>
                                      </p:to>
                                    </p:set>
                                  </p:childTnLst>
                                </p:cTn>
                              </p:par>
                            </p:childTnLst>
                          </p:cTn>
                        </p:par>
                      </p:childTnLst>
                    </p:cTn>
                  </p:par>
                </p:childTnLst>
              </p:cTn>
              <p:nextCondLst>
                <p:cond evt="onClick" delay="0">
                  <p:tgtEl>
                    <p:spTgt spid="46"/>
                  </p:tgtEl>
                </p:cond>
              </p:nextCondLst>
            </p:seq>
            <p:seq concurrent="1" nextAc="seek">
              <p:cTn id="247" restart="whenNotActive" fill="hold" evtFilter="cancelBubble" nodeType="interactiveSeq">
                <p:stCondLst>
                  <p:cond evt="onClick" delay="0">
                    <p:tgtEl>
                      <p:spTgt spid="47"/>
                    </p:tgtEl>
                  </p:cond>
                </p:stCondLst>
                <p:endSync evt="end" delay="0">
                  <p:rtn val="all"/>
                </p:endSync>
                <p:childTnLst>
                  <p:par>
                    <p:cTn id="248" fill="hold">
                      <p:stCondLst>
                        <p:cond delay="0"/>
                      </p:stCondLst>
                      <p:childTnLst>
                        <p:par>
                          <p:cTn id="249" fill="hold">
                            <p:stCondLst>
                              <p:cond delay="0"/>
                            </p:stCondLst>
                            <p:childTnLst>
                              <p:par>
                                <p:cTn id="250" presetID="1" presetClass="emph" presetSubtype="2" fill="hold" nodeType="clickEffect">
                                  <p:stCondLst>
                                    <p:cond delay="0"/>
                                  </p:stCondLst>
                                  <p:childTnLst>
                                    <p:animClr clrSpc="rgb" dir="cw">
                                      <p:cBhvr>
                                        <p:cTn id="251" dur="2000" fill="hold"/>
                                        <p:tgtEl>
                                          <p:spTgt spid="47"/>
                                        </p:tgtEl>
                                        <p:attrNameLst>
                                          <p:attrName>fillcolor</p:attrName>
                                        </p:attrNameLst>
                                      </p:cBhvr>
                                      <p:to>
                                        <a:schemeClr val="accent2"/>
                                      </p:to>
                                    </p:animClr>
                                    <p:set>
                                      <p:cBhvr>
                                        <p:cTn id="252" dur="2000" fill="hold"/>
                                        <p:tgtEl>
                                          <p:spTgt spid="47"/>
                                        </p:tgtEl>
                                        <p:attrNameLst>
                                          <p:attrName>fill.type</p:attrName>
                                        </p:attrNameLst>
                                      </p:cBhvr>
                                      <p:to>
                                        <p:strVal val="solid"/>
                                      </p:to>
                                    </p:set>
                                    <p:set>
                                      <p:cBhvr>
                                        <p:cTn id="253" dur="2000" fill="hold"/>
                                        <p:tgtEl>
                                          <p:spTgt spid="47"/>
                                        </p:tgtEl>
                                        <p:attrNameLst>
                                          <p:attrName>fill.on</p:attrName>
                                        </p:attrNameLst>
                                      </p:cBhvr>
                                      <p:to>
                                        <p:strVal val="true"/>
                                      </p:to>
                                    </p:set>
                                  </p:childTnLst>
                                </p:cTn>
                              </p:par>
                            </p:childTnLst>
                          </p:cTn>
                        </p:par>
                      </p:childTnLst>
                    </p:cTn>
                  </p:par>
                </p:childTnLst>
              </p:cTn>
              <p:nextCondLst>
                <p:cond evt="onClick" delay="0">
                  <p:tgtEl>
                    <p:spTgt spid="47"/>
                  </p:tgtEl>
                </p:cond>
              </p:nextCondLst>
            </p:seq>
            <p:seq concurrent="1" nextAc="seek">
              <p:cTn id="254" restart="whenNotActive" fill="hold" evtFilter="cancelBubble" nodeType="interactiveSeq">
                <p:stCondLst>
                  <p:cond evt="onClick" delay="0">
                    <p:tgtEl>
                      <p:spTgt spid="48"/>
                    </p:tgtEl>
                  </p:cond>
                </p:stCondLst>
                <p:endSync evt="end" delay="0">
                  <p:rtn val="all"/>
                </p:endSync>
                <p:childTnLst>
                  <p:par>
                    <p:cTn id="255" fill="hold">
                      <p:stCondLst>
                        <p:cond delay="0"/>
                      </p:stCondLst>
                      <p:childTnLst>
                        <p:par>
                          <p:cTn id="256" fill="hold">
                            <p:stCondLst>
                              <p:cond delay="0"/>
                            </p:stCondLst>
                            <p:childTnLst>
                              <p:par>
                                <p:cTn id="257" presetID="1" presetClass="emph" presetSubtype="2" fill="hold" nodeType="clickEffect">
                                  <p:stCondLst>
                                    <p:cond delay="0"/>
                                  </p:stCondLst>
                                  <p:childTnLst>
                                    <p:animClr clrSpc="rgb" dir="cw">
                                      <p:cBhvr>
                                        <p:cTn id="258" dur="2000" fill="hold"/>
                                        <p:tgtEl>
                                          <p:spTgt spid="48"/>
                                        </p:tgtEl>
                                        <p:attrNameLst>
                                          <p:attrName>fillcolor</p:attrName>
                                        </p:attrNameLst>
                                      </p:cBhvr>
                                      <p:to>
                                        <a:schemeClr val="accent2"/>
                                      </p:to>
                                    </p:animClr>
                                    <p:set>
                                      <p:cBhvr>
                                        <p:cTn id="259" dur="2000" fill="hold"/>
                                        <p:tgtEl>
                                          <p:spTgt spid="48"/>
                                        </p:tgtEl>
                                        <p:attrNameLst>
                                          <p:attrName>fill.type</p:attrName>
                                        </p:attrNameLst>
                                      </p:cBhvr>
                                      <p:to>
                                        <p:strVal val="solid"/>
                                      </p:to>
                                    </p:set>
                                    <p:set>
                                      <p:cBhvr>
                                        <p:cTn id="260" dur="2000" fill="hold"/>
                                        <p:tgtEl>
                                          <p:spTgt spid="48"/>
                                        </p:tgtEl>
                                        <p:attrNameLst>
                                          <p:attrName>fill.on</p:attrName>
                                        </p:attrNameLst>
                                      </p:cBhvr>
                                      <p:to>
                                        <p:strVal val="true"/>
                                      </p:to>
                                    </p:set>
                                  </p:childTnLst>
                                </p:cTn>
                              </p:par>
                            </p:childTnLst>
                          </p:cTn>
                        </p:par>
                      </p:childTnLst>
                    </p:cTn>
                  </p:par>
                </p:childTnLst>
              </p:cTn>
              <p:nextCondLst>
                <p:cond evt="onClick" delay="0">
                  <p:tgtEl>
                    <p:spTgt spid="48"/>
                  </p:tgtEl>
                </p:cond>
              </p:nextCondLst>
            </p:seq>
            <p:seq concurrent="1" nextAc="seek">
              <p:cTn id="261" restart="whenNotActive" fill="hold" evtFilter="cancelBubble" nodeType="interactiveSeq">
                <p:stCondLst>
                  <p:cond evt="onClick" delay="0">
                    <p:tgtEl>
                      <p:spTgt spid="49"/>
                    </p:tgtEl>
                  </p:cond>
                </p:stCondLst>
                <p:endSync evt="end" delay="0">
                  <p:rtn val="all"/>
                </p:endSync>
                <p:childTnLst>
                  <p:par>
                    <p:cTn id="262" fill="hold">
                      <p:stCondLst>
                        <p:cond delay="0"/>
                      </p:stCondLst>
                      <p:childTnLst>
                        <p:par>
                          <p:cTn id="263" fill="hold">
                            <p:stCondLst>
                              <p:cond delay="0"/>
                            </p:stCondLst>
                            <p:childTnLst>
                              <p:par>
                                <p:cTn id="264" presetID="1" presetClass="emph" presetSubtype="2" fill="hold" nodeType="clickEffect">
                                  <p:stCondLst>
                                    <p:cond delay="0"/>
                                  </p:stCondLst>
                                  <p:childTnLst>
                                    <p:animClr clrSpc="rgb" dir="cw">
                                      <p:cBhvr>
                                        <p:cTn id="265" dur="2000" fill="hold"/>
                                        <p:tgtEl>
                                          <p:spTgt spid="49"/>
                                        </p:tgtEl>
                                        <p:attrNameLst>
                                          <p:attrName>fillcolor</p:attrName>
                                        </p:attrNameLst>
                                      </p:cBhvr>
                                      <p:to>
                                        <a:schemeClr val="accent2"/>
                                      </p:to>
                                    </p:animClr>
                                    <p:set>
                                      <p:cBhvr>
                                        <p:cTn id="266" dur="2000" fill="hold"/>
                                        <p:tgtEl>
                                          <p:spTgt spid="49"/>
                                        </p:tgtEl>
                                        <p:attrNameLst>
                                          <p:attrName>fill.type</p:attrName>
                                        </p:attrNameLst>
                                      </p:cBhvr>
                                      <p:to>
                                        <p:strVal val="solid"/>
                                      </p:to>
                                    </p:set>
                                    <p:set>
                                      <p:cBhvr>
                                        <p:cTn id="267" dur="2000" fill="hold"/>
                                        <p:tgtEl>
                                          <p:spTgt spid="49"/>
                                        </p:tgtEl>
                                        <p:attrNameLst>
                                          <p:attrName>fill.on</p:attrName>
                                        </p:attrNameLst>
                                      </p:cBhvr>
                                      <p:to>
                                        <p:strVal val="true"/>
                                      </p:to>
                                    </p:set>
                                  </p:childTnLst>
                                </p:cTn>
                              </p:par>
                            </p:childTnLst>
                          </p:cTn>
                        </p:par>
                      </p:childTnLst>
                    </p:cTn>
                  </p:par>
                </p:childTnLst>
              </p:cTn>
              <p:nextCondLst>
                <p:cond evt="onClick" delay="0">
                  <p:tgtEl>
                    <p:spTgt spid="49"/>
                  </p:tgtEl>
                </p:cond>
              </p:nextCondLst>
            </p:seq>
            <p:seq concurrent="1" nextAc="seek">
              <p:cTn id="268" restart="whenNotActive" fill="hold" evtFilter="cancelBubble" nodeType="interactiveSeq">
                <p:stCondLst>
                  <p:cond evt="onClick" delay="0">
                    <p:tgtEl>
                      <p:spTgt spid="51"/>
                    </p:tgtEl>
                  </p:cond>
                </p:stCondLst>
                <p:endSync evt="end" delay="0">
                  <p:rtn val="all"/>
                </p:endSync>
                <p:childTnLst>
                  <p:par>
                    <p:cTn id="269" fill="hold">
                      <p:stCondLst>
                        <p:cond delay="0"/>
                      </p:stCondLst>
                      <p:childTnLst>
                        <p:par>
                          <p:cTn id="270" fill="hold">
                            <p:stCondLst>
                              <p:cond delay="0"/>
                            </p:stCondLst>
                            <p:childTnLst>
                              <p:par>
                                <p:cTn id="271" presetID="1" presetClass="emph" presetSubtype="2" fill="hold" nodeType="clickEffect">
                                  <p:stCondLst>
                                    <p:cond delay="0"/>
                                  </p:stCondLst>
                                  <p:childTnLst>
                                    <p:animClr clrSpc="rgb" dir="cw">
                                      <p:cBhvr>
                                        <p:cTn id="272" dur="2000" fill="hold"/>
                                        <p:tgtEl>
                                          <p:spTgt spid="51"/>
                                        </p:tgtEl>
                                        <p:attrNameLst>
                                          <p:attrName>fillcolor</p:attrName>
                                        </p:attrNameLst>
                                      </p:cBhvr>
                                      <p:to>
                                        <a:schemeClr val="accent2"/>
                                      </p:to>
                                    </p:animClr>
                                    <p:set>
                                      <p:cBhvr>
                                        <p:cTn id="273" dur="2000" fill="hold"/>
                                        <p:tgtEl>
                                          <p:spTgt spid="51"/>
                                        </p:tgtEl>
                                        <p:attrNameLst>
                                          <p:attrName>fill.type</p:attrName>
                                        </p:attrNameLst>
                                      </p:cBhvr>
                                      <p:to>
                                        <p:strVal val="solid"/>
                                      </p:to>
                                    </p:set>
                                    <p:set>
                                      <p:cBhvr>
                                        <p:cTn id="274" dur="2000" fill="hold"/>
                                        <p:tgtEl>
                                          <p:spTgt spid="51"/>
                                        </p:tgtEl>
                                        <p:attrNameLst>
                                          <p:attrName>fill.on</p:attrName>
                                        </p:attrNameLst>
                                      </p:cBhvr>
                                      <p:to>
                                        <p:strVal val="true"/>
                                      </p:to>
                                    </p:set>
                                  </p:childTnLst>
                                </p:cTn>
                              </p:par>
                            </p:childTnLst>
                          </p:cTn>
                        </p:par>
                      </p:childTnLst>
                    </p:cTn>
                  </p:par>
                </p:childTnLst>
              </p:cTn>
              <p:nextCondLst>
                <p:cond evt="onClick" delay="0">
                  <p:tgtEl>
                    <p:spTgt spid="51"/>
                  </p:tgtEl>
                </p:cond>
              </p:nextCondLst>
            </p:seq>
            <p:seq concurrent="1" nextAc="seek">
              <p:cTn id="275" restart="whenNotActive" fill="hold" evtFilter="cancelBubble" nodeType="interactiveSeq">
                <p:stCondLst>
                  <p:cond evt="onClick" delay="0">
                    <p:tgtEl>
                      <p:spTgt spid="52"/>
                    </p:tgtEl>
                  </p:cond>
                </p:stCondLst>
                <p:endSync evt="end" delay="0">
                  <p:rtn val="all"/>
                </p:endSync>
                <p:childTnLst>
                  <p:par>
                    <p:cTn id="276" fill="hold">
                      <p:stCondLst>
                        <p:cond delay="0"/>
                      </p:stCondLst>
                      <p:childTnLst>
                        <p:par>
                          <p:cTn id="277" fill="hold">
                            <p:stCondLst>
                              <p:cond delay="0"/>
                            </p:stCondLst>
                            <p:childTnLst>
                              <p:par>
                                <p:cTn id="278" presetID="1" presetClass="emph" presetSubtype="2" fill="hold" nodeType="clickEffect">
                                  <p:stCondLst>
                                    <p:cond delay="0"/>
                                  </p:stCondLst>
                                  <p:childTnLst>
                                    <p:animClr clrSpc="rgb" dir="cw">
                                      <p:cBhvr>
                                        <p:cTn id="279" dur="2000" fill="hold"/>
                                        <p:tgtEl>
                                          <p:spTgt spid="52"/>
                                        </p:tgtEl>
                                        <p:attrNameLst>
                                          <p:attrName>fillcolor</p:attrName>
                                        </p:attrNameLst>
                                      </p:cBhvr>
                                      <p:to>
                                        <a:schemeClr val="accent2"/>
                                      </p:to>
                                    </p:animClr>
                                    <p:set>
                                      <p:cBhvr>
                                        <p:cTn id="280" dur="2000" fill="hold"/>
                                        <p:tgtEl>
                                          <p:spTgt spid="52"/>
                                        </p:tgtEl>
                                        <p:attrNameLst>
                                          <p:attrName>fill.type</p:attrName>
                                        </p:attrNameLst>
                                      </p:cBhvr>
                                      <p:to>
                                        <p:strVal val="solid"/>
                                      </p:to>
                                    </p:set>
                                    <p:set>
                                      <p:cBhvr>
                                        <p:cTn id="281" dur="2000" fill="hold"/>
                                        <p:tgtEl>
                                          <p:spTgt spid="52"/>
                                        </p:tgtEl>
                                        <p:attrNameLst>
                                          <p:attrName>fill.on</p:attrName>
                                        </p:attrNameLst>
                                      </p:cBhvr>
                                      <p:to>
                                        <p:strVal val="true"/>
                                      </p:to>
                                    </p:set>
                                  </p:childTnLst>
                                </p:cTn>
                              </p:par>
                            </p:childTnLst>
                          </p:cTn>
                        </p:par>
                      </p:childTnLst>
                    </p:cTn>
                  </p:par>
                </p:childTnLst>
              </p:cTn>
              <p:nextCondLst>
                <p:cond evt="onClick" delay="0">
                  <p:tgtEl>
                    <p:spTgt spid="52"/>
                  </p:tgtEl>
                </p:cond>
              </p:nextCondLst>
            </p:seq>
            <p:seq concurrent="1" nextAc="seek">
              <p:cTn id="282" restart="whenNotActive" fill="hold" evtFilter="cancelBubble" nodeType="interactiveSeq">
                <p:stCondLst>
                  <p:cond evt="onClick" delay="0">
                    <p:tgtEl>
                      <p:spTgt spid="54"/>
                    </p:tgtEl>
                  </p:cond>
                </p:stCondLst>
                <p:endSync evt="end" delay="0">
                  <p:rtn val="all"/>
                </p:endSync>
                <p:childTnLst>
                  <p:par>
                    <p:cTn id="283" fill="hold">
                      <p:stCondLst>
                        <p:cond delay="0"/>
                      </p:stCondLst>
                      <p:childTnLst>
                        <p:par>
                          <p:cTn id="284" fill="hold">
                            <p:stCondLst>
                              <p:cond delay="0"/>
                            </p:stCondLst>
                            <p:childTnLst>
                              <p:par>
                                <p:cTn id="285" presetID="1" presetClass="emph" presetSubtype="2" fill="hold" nodeType="clickEffect">
                                  <p:stCondLst>
                                    <p:cond delay="0"/>
                                  </p:stCondLst>
                                  <p:childTnLst>
                                    <p:animClr clrSpc="rgb" dir="cw">
                                      <p:cBhvr>
                                        <p:cTn id="286" dur="2000" fill="hold"/>
                                        <p:tgtEl>
                                          <p:spTgt spid="54"/>
                                        </p:tgtEl>
                                        <p:attrNameLst>
                                          <p:attrName>fillcolor</p:attrName>
                                        </p:attrNameLst>
                                      </p:cBhvr>
                                      <p:to>
                                        <a:schemeClr val="accent2"/>
                                      </p:to>
                                    </p:animClr>
                                    <p:set>
                                      <p:cBhvr>
                                        <p:cTn id="287" dur="2000" fill="hold"/>
                                        <p:tgtEl>
                                          <p:spTgt spid="54"/>
                                        </p:tgtEl>
                                        <p:attrNameLst>
                                          <p:attrName>fill.type</p:attrName>
                                        </p:attrNameLst>
                                      </p:cBhvr>
                                      <p:to>
                                        <p:strVal val="solid"/>
                                      </p:to>
                                    </p:set>
                                    <p:set>
                                      <p:cBhvr>
                                        <p:cTn id="288" dur="2000" fill="hold"/>
                                        <p:tgtEl>
                                          <p:spTgt spid="54"/>
                                        </p:tgtEl>
                                        <p:attrNameLst>
                                          <p:attrName>fill.on</p:attrName>
                                        </p:attrNameLst>
                                      </p:cBhvr>
                                      <p:to>
                                        <p:strVal val="true"/>
                                      </p:to>
                                    </p:set>
                                  </p:childTnLst>
                                </p:cTn>
                              </p:par>
                            </p:childTnLst>
                          </p:cTn>
                        </p:par>
                      </p:childTnLst>
                    </p:cTn>
                  </p:par>
                </p:childTnLst>
              </p:cTn>
              <p:nextCondLst>
                <p:cond evt="onClick" delay="0">
                  <p:tgtEl>
                    <p:spTgt spid="54"/>
                  </p:tgtEl>
                </p:cond>
              </p:nextCondLst>
            </p:seq>
            <p:seq concurrent="1" nextAc="seek">
              <p:cTn id="289" restart="whenNotActive" fill="hold" evtFilter="cancelBubble" nodeType="interactiveSeq">
                <p:stCondLst>
                  <p:cond evt="onClick" delay="0">
                    <p:tgtEl>
                      <p:spTgt spid="55"/>
                    </p:tgtEl>
                  </p:cond>
                </p:stCondLst>
                <p:endSync evt="end" delay="0">
                  <p:rtn val="all"/>
                </p:endSync>
                <p:childTnLst>
                  <p:par>
                    <p:cTn id="290" fill="hold">
                      <p:stCondLst>
                        <p:cond delay="0"/>
                      </p:stCondLst>
                      <p:childTnLst>
                        <p:par>
                          <p:cTn id="291" fill="hold">
                            <p:stCondLst>
                              <p:cond delay="0"/>
                            </p:stCondLst>
                            <p:childTnLst>
                              <p:par>
                                <p:cTn id="292" presetID="1" presetClass="emph" presetSubtype="2" fill="hold" nodeType="clickEffect">
                                  <p:stCondLst>
                                    <p:cond delay="0"/>
                                  </p:stCondLst>
                                  <p:childTnLst>
                                    <p:animClr clrSpc="rgb" dir="cw">
                                      <p:cBhvr>
                                        <p:cTn id="293" dur="2000" fill="hold"/>
                                        <p:tgtEl>
                                          <p:spTgt spid="55"/>
                                        </p:tgtEl>
                                        <p:attrNameLst>
                                          <p:attrName>fillcolor</p:attrName>
                                        </p:attrNameLst>
                                      </p:cBhvr>
                                      <p:to>
                                        <a:schemeClr val="accent2"/>
                                      </p:to>
                                    </p:animClr>
                                    <p:set>
                                      <p:cBhvr>
                                        <p:cTn id="294" dur="2000" fill="hold"/>
                                        <p:tgtEl>
                                          <p:spTgt spid="55"/>
                                        </p:tgtEl>
                                        <p:attrNameLst>
                                          <p:attrName>fill.type</p:attrName>
                                        </p:attrNameLst>
                                      </p:cBhvr>
                                      <p:to>
                                        <p:strVal val="solid"/>
                                      </p:to>
                                    </p:set>
                                    <p:set>
                                      <p:cBhvr>
                                        <p:cTn id="295" dur="2000" fill="hold"/>
                                        <p:tgtEl>
                                          <p:spTgt spid="55"/>
                                        </p:tgtEl>
                                        <p:attrNameLst>
                                          <p:attrName>fill.on</p:attrName>
                                        </p:attrNameLst>
                                      </p:cBhvr>
                                      <p:to>
                                        <p:strVal val="true"/>
                                      </p:to>
                                    </p:set>
                                  </p:childTnLst>
                                </p:cTn>
                              </p:par>
                            </p:childTnLst>
                          </p:cTn>
                        </p:par>
                      </p:childTnLst>
                    </p:cTn>
                  </p:par>
                </p:childTnLst>
              </p:cTn>
              <p:nextCondLst>
                <p:cond evt="onClick" delay="0">
                  <p:tgtEl>
                    <p:spTgt spid="55"/>
                  </p:tgtEl>
                </p:cond>
              </p:nextCondLst>
            </p:seq>
            <p:seq concurrent="1" nextAc="seek">
              <p:cTn id="296" restart="whenNotActive" fill="hold" evtFilter="cancelBubble" nodeType="interactiveSeq">
                <p:stCondLst>
                  <p:cond evt="onClick" delay="0">
                    <p:tgtEl>
                      <p:spTgt spid="57"/>
                    </p:tgtEl>
                  </p:cond>
                </p:stCondLst>
                <p:endSync evt="end" delay="0">
                  <p:rtn val="all"/>
                </p:endSync>
                <p:childTnLst>
                  <p:par>
                    <p:cTn id="297" fill="hold">
                      <p:stCondLst>
                        <p:cond delay="0"/>
                      </p:stCondLst>
                      <p:childTnLst>
                        <p:par>
                          <p:cTn id="298" fill="hold">
                            <p:stCondLst>
                              <p:cond delay="0"/>
                            </p:stCondLst>
                            <p:childTnLst>
                              <p:par>
                                <p:cTn id="299" presetID="1" presetClass="emph" presetSubtype="2" fill="hold" nodeType="clickEffect">
                                  <p:stCondLst>
                                    <p:cond delay="0"/>
                                  </p:stCondLst>
                                  <p:childTnLst>
                                    <p:animClr clrSpc="rgb" dir="cw">
                                      <p:cBhvr>
                                        <p:cTn id="300" dur="2000" fill="hold"/>
                                        <p:tgtEl>
                                          <p:spTgt spid="57"/>
                                        </p:tgtEl>
                                        <p:attrNameLst>
                                          <p:attrName>fillcolor</p:attrName>
                                        </p:attrNameLst>
                                      </p:cBhvr>
                                      <p:to>
                                        <a:schemeClr val="accent2"/>
                                      </p:to>
                                    </p:animClr>
                                    <p:set>
                                      <p:cBhvr>
                                        <p:cTn id="301" dur="2000" fill="hold"/>
                                        <p:tgtEl>
                                          <p:spTgt spid="57"/>
                                        </p:tgtEl>
                                        <p:attrNameLst>
                                          <p:attrName>fill.type</p:attrName>
                                        </p:attrNameLst>
                                      </p:cBhvr>
                                      <p:to>
                                        <p:strVal val="solid"/>
                                      </p:to>
                                    </p:set>
                                    <p:set>
                                      <p:cBhvr>
                                        <p:cTn id="302" dur="2000" fill="hold"/>
                                        <p:tgtEl>
                                          <p:spTgt spid="57"/>
                                        </p:tgtEl>
                                        <p:attrNameLst>
                                          <p:attrName>fill.on</p:attrName>
                                        </p:attrNameLst>
                                      </p:cBhvr>
                                      <p:to>
                                        <p:strVal val="true"/>
                                      </p:to>
                                    </p:set>
                                  </p:childTnLst>
                                </p:cTn>
                              </p:par>
                            </p:childTnLst>
                          </p:cTn>
                        </p:par>
                      </p:childTnLst>
                    </p:cTn>
                  </p:par>
                </p:childTnLst>
              </p:cTn>
              <p:nextCondLst>
                <p:cond evt="onClick" delay="0">
                  <p:tgtEl>
                    <p:spTgt spid="57"/>
                  </p:tgtEl>
                </p:cond>
              </p:nextCondLst>
            </p:seq>
            <p:seq concurrent="1" nextAc="seek">
              <p:cTn id="303" restart="whenNotActive" fill="hold" evtFilter="cancelBubble" nodeType="interactiveSeq">
                <p:stCondLst>
                  <p:cond evt="onClick" delay="0">
                    <p:tgtEl>
                      <p:spTgt spid="58"/>
                    </p:tgtEl>
                  </p:cond>
                </p:stCondLst>
                <p:endSync evt="end" delay="0">
                  <p:rtn val="all"/>
                </p:endSync>
                <p:childTnLst>
                  <p:par>
                    <p:cTn id="304" fill="hold">
                      <p:stCondLst>
                        <p:cond delay="0"/>
                      </p:stCondLst>
                      <p:childTnLst>
                        <p:par>
                          <p:cTn id="305" fill="hold">
                            <p:stCondLst>
                              <p:cond delay="0"/>
                            </p:stCondLst>
                            <p:childTnLst>
                              <p:par>
                                <p:cTn id="306" presetID="1" presetClass="emph" presetSubtype="2" fill="hold" nodeType="clickEffect">
                                  <p:stCondLst>
                                    <p:cond delay="0"/>
                                  </p:stCondLst>
                                  <p:childTnLst>
                                    <p:animClr clrSpc="rgb" dir="cw">
                                      <p:cBhvr>
                                        <p:cTn id="307" dur="2000" fill="hold"/>
                                        <p:tgtEl>
                                          <p:spTgt spid="58"/>
                                        </p:tgtEl>
                                        <p:attrNameLst>
                                          <p:attrName>fillcolor</p:attrName>
                                        </p:attrNameLst>
                                      </p:cBhvr>
                                      <p:to>
                                        <a:schemeClr val="accent2"/>
                                      </p:to>
                                    </p:animClr>
                                    <p:set>
                                      <p:cBhvr>
                                        <p:cTn id="308" dur="2000" fill="hold"/>
                                        <p:tgtEl>
                                          <p:spTgt spid="58"/>
                                        </p:tgtEl>
                                        <p:attrNameLst>
                                          <p:attrName>fill.type</p:attrName>
                                        </p:attrNameLst>
                                      </p:cBhvr>
                                      <p:to>
                                        <p:strVal val="solid"/>
                                      </p:to>
                                    </p:set>
                                    <p:set>
                                      <p:cBhvr>
                                        <p:cTn id="309" dur="2000" fill="hold"/>
                                        <p:tgtEl>
                                          <p:spTgt spid="58"/>
                                        </p:tgtEl>
                                        <p:attrNameLst>
                                          <p:attrName>fill.on</p:attrName>
                                        </p:attrNameLst>
                                      </p:cBhvr>
                                      <p:to>
                                        <p:strVal val="true"/>
                                      </p:to>
                                    </p:set>
                                  </p:childTnLst>
                                </p:cTn>
                              </p:par>
                            </p:childTnLst>
                          </p:cTn>
                        </p:par>
                      </p:childTnLst>
                    </p:cTn>
                  </p:par>
                </p:childTnLst>
              </p:cTn>
              <p:nextCondLst>
                <p:cond evt="onClick" delay="0">
                  <p:tgtEl>
                    <p:spTgt spid="58"/>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صورة 29">
            <a:hlinkClick r:id="rId7" action="ppaction://hlinksldjump"/>
          </p:cNvPr>
          <p:cNvPicPr>
            <a:picLocks noChangeAspect="1"/>
          </p:cNvPicPr>
          <p:nvPr/>
        </p:nvPicPr>
        <p:blipFill rotWithShape="1">
          <a:blip r:embed="rId8"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1064933" y="129702"/>
            <a:ext cx="918134" cy="584673"/>
          </a:xfrm>
          <a:prstGeom prst="rect">
            <a:avLst/>
          </a:prstGeom>
        </p:spPr>
      </p:pic>
      <p:pic>
        <p:nvPicPr>
          <p:cNvPr id="27" name="صورة 26"/>
          <p:cNvPicPr>
            <a:picLocks noChangeAspect="1"/>
          </p:cNvPicPr>
          <p:nvPr/>
        </p:nvPicPr>
        <p:blipFill rotWithShape="1">
          <a:blip r:embed="rId9">
            <a:extLst>
              <a:ext uri="{28A0092B-C50C-407E-A947-70E740481C1C}">
                <a14:useLocalDpi xmlns:a14="http://schemas.microsoft.com/office/drawing/2010/main" val="0"/>
              </a:ext>
            </a:extLst>
          </a:blip>
          <a:srcRect t="39657"/>
          <a:stretch/>
        </p:blipFill>
        <p:spPr>
          <a:xfrm>
            <a:off x="481644" y="4015086"/>
            <a:ext cx="7809924" cy="1928514"/>
          </a:xfrm>
          <a:prstGeom prst="rect">
            <a:avLst/>
          </a:prstGeom>
        </p:spPr>
      </p:pic>
      <p:pic>
        <p:nvPicPr>
          <p:cNvPr id="2" name="صورة 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7572" y="819150"/>
            <a:ext cx="7809924" cy="3195936"/>
          </a:xfrm>
          <a:prstGeom prst="rect">
            <a:avLst/>
          </a:prstGeom>
        </p:spPr>
      </p:pic>
      <p:pic>
        <p:nvPicPr>
          <p:cNvPr id="2055" name="Picture 7" descr="darkblue_boat1"/>
          <p:cNvPicPr>
            <a:picLocks noChangeAspect="1" noChangeArrowheads="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924800" y="0"/>
            <a:ext cx="1143000" cy="962025"/>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green_boat1"/>
          <p:cNvPicPr>
            <a:picLocks noChangeAspect="1" noChangeArrowheads="1"/>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924800" y="990600"/>
            <a:ext cx="1143000" cy="962025"/>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orange_boat1"/>
          <p:cNvPicPr>
            <a:picLocks noChangeAspect="1" noChangeArrowheads="1"/>
          </p:cNvPicPr>
          <p:nvPr/>
        </p:nvPicPr>
        <p:blipFill>
          <a:blip r:embed="rId1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924800" y="1981200"/>
            <a:ext cx="1143000" cy="962025"/>
          </a:xfrm>
          <a:prstGeom prst="rect">
            <a:avLst/>
          </a:prstGeom>
          <a:noFill/>
          <a:extLst>
            <a:ext uri="{909E8E84-426E-40DD-AFC4-6F175D3DCCD1}">
              <a14:hiddenFill xmlns:a14="http://schemas.microsoft.com/office/drawing/2010/main">
                <a:solidFill>
                  <a:srgbClr val="FFFFFF"/>
                </a:solidFill>
              </a14:hiddenFill>
            </a:ext>
          </a:extLst>
        </p:spPr>
      </p:pic>
      <p:pic>
        <p:nvPicPr>
          <p:cNvPr id="2059" name="Picture 11" descr="purple_boat1"/>
          <p:cNvPicPr>
            <a:picLocks noChangeAspect="1" noChangeArrowheads="1"/>
          </p:cNvPicPr>
          <p:nvPr/>
        </p:nvPicPr>
        <p:blipFill>
          <a:blip r:embed="rId1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924800" y="2971800"/>
            <a:ext cx="1143000" cy="962025"/>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red_boat1"/>
          <p:cNvPicPr>
            <a:picLocks noChangeAspect="1" noChangeArrowheads="1"/>
          </p:cNvPicPr>
          <p:nvPr/>
        </p:nvPicPr>
        <p:blipFill>
          <a:blip r:embed="rId1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924800" y="3962400"/>
            <a:ext cx="1143000" cy="962025"/>
          </a:xfrm>
          <a:prstGeom prst="rect">
            <a:avLst/>
          </a:prstGeom>
          <a:noFill/>
          <a:extLst>
            <a:ext uri="{909E8E84-426E-40DD-AFC4-6F175D3DCCD1}">
              <a14:hiddenFill xmlns:a14="http://schemas.microsoft.com/office/drawing/2010/main">
                <a:solidFill>
                  <a:srgbClr val="FFFFFF"/>
                </a:solidFill>
              </a14:hiddenFill>
            </a:ext>
          </a:extLst>
        </p:spPr>
      </p:pic>
      <p:pic>
        <p:nvPicPr>
          <p:cNvPr id="2061" name="Picture 13" descr="yellow_boat1"/>
          <p:cNvPicPr>
            <a:picLocks noChangeAspect="1" noChangeArrowheads="1"/>
          </p:cNvPicPr>
          <p:nvPr/>
        </p:nvPicPr>
        <p:blipFill>
          <a:blip r:embed="rId1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924800" y="4953000"/>
            <a:ext cx="1143000" cy="962025"/>
          </a:xfrm>
          <a:prstGeom prst="rect">
            <a:avLst/>
          </a:prstGeom>
          <a:noFill/>
          <a:extLst>
            <a:ext uri="{909E8E84-426E-40DD-AFC4-6F175D3DCCD1}">
              <a14:hiddenFill xmlns:a14="http://schemas.microsoft.com/office/drawing/2010/main">
                <a:solidFill>
                  <a:srgbClr val="FFFFFF"/>
                </a:solidFill>
              </a14:hiddenFill>
            </a:ext>
          </a:extLst>
        </p:spPr>
      </p:pic>
      <p:sp>
        <p:nvSpPr>
          <p:cNvPr id="2063" name="AutoShape 15">
            <a:hlinkClick r:id="" action="ppaction://noaction" highlightClick="1"/>
          </p:cNvPr>
          <p:cNvSpPr>
            <a:spLocks noChangeArrowheads="1"/>
          </p:cNvSpPr>
          <p:nvPr/>
        </p:nvSpPr>
        <p:spPr bwMode="auto">
          <a:xfrm>
            <a:off x="3048000" y="6172200"/>
            <a:ext cx="1524000" cy="304800"/>
          </a:xfrm>
          <a:prstGeom prst="actionButtonBlank">
            <a:avLst/>
          </a:prstGeom>
          <a:solidFill>
            <a:srgbClr val="FF66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ar-SA" sz="1400" b="1" dirty="0">
                <a:solidFill>
                  <a:schemeClr val="bg1"/>
                </a:solidFill>
                <a:latin typeface="Verdana" pitchFamily="34" charset="0"/>
              </a:rPr>
              <a:t>القارب </a:t>
            </a:r>
            <a:r>
              <a:rPr lang="ar-SA" sz="1400" b="1" dirty="0" smtClean="0">
                <a:solidFill>
                  <a:schemeClr val="bg1"/>
                </a:solidFill>
                <a:latin typeface="Verdana" pitchFamily="34" charset="0"/>
              </a:rPr>
              <a:t>البرتقالي</a:t>
            </a:r>
            <a:endParaRPr lang="en-US" sz="1400" b="1" dirty="0">
              <a:solidFill>
                <a:schemeClr val="bg1"/>
              </a:solidFill>
              <a:latin typeface="Verdana" pitchFamily="34" charset="0"/>
            </a:endParaRPr>
          </a:p>
        </p:txBody>
      </p:sp>
      <p:sp>
        <p:nvSpPr>
          <p:cNvPr id="2064" name="AutoShape 16">
            <a:hlinkClick r:id="" action="ppaction://noaction" highlightClick="1"/>
          </p:cNvPr>
          <p:cNvSpPr>
            <a:spLocks noChangeArrowheads="1"/>
          </p:cNvSpPr>
          <p:nvPr/>
        </p:nvSpPr>
        <p:spPr bwMode="auto">
          <a:xfrm>
            <a:off x="4572000" y="6172200"/>
            <a:ext cx="1524000" cy="304800"/>
          </a:xfrm>
          <a:prstGeom prst="actionButtonBlank">
            <a:avLst/>
          </a:prstGeom>
          <a:solidFill>
            <a:srgbClr val="FF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ar-SA" sz="1400" b="1" dirty="0">
                <a:solidFill>
                  <a:schemeClr val="bg1"/>
                </a:solidFill>
                <a:latin typeface="Verdana" pitchFamily="34" charset="0"/>
              </a:rPr>
              <a:t>القارب </a:t>
            </a:r>
            <a:r>
              <a:rPr lang="ar-SA" sz="1400" b="1" dirty="0" smtClean="0">
                <a:solidFill>
                  <a:schemeClr val="bg1"/>
                </a:solidFill>
                <a:latin typeface="Verdana" pitchFamily="34" charset="0"/>
              </a:rPr>
              <a:t>الوردي</a:t>
            </a:r>
            <a:endParaRPr lang="en-US" sz="1400" b="1" dirty="0">
              <a:solidFill>
                <a:schemeClr val="bg1"/>
              </a:solidFill>
              <a:latin typeface="Verdana" pitchFamily="34" charset="0"/>
            </a:endParaRPr>
          </a:p>
        </p:txBody>
      </p:sp>
      <p:sp>
        <p:nvSpPr>
          <p:cNvPr id="2065" name="AutoShape 17">
            <a:hlinkClick r:id="" action="ppaction://noaction" highlightClick="1"/>
          </p:cNvPr>
          <p:cNvSpPr>
            <a:spLocks noChangeArrowheads="1"/>
          </p:cNvSpPr>
          <p:nvPr/>
        </p:nvSpPr>
        <p:spPr bwMode="auto">
          <a:xfrm>
            <a:off x="6096000" y="6172200"/>
            <a:ext cx="1524000" cy="304800"/>
          </a:xfrm>
          <a:prstGeom prst="actionButtonBlank">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ar-SA" sz="1400" b="1" dirty="0">
                <a:solidFill>
                  <a:schemeClr val="bg1"/>
                </a:solidFill>
                <a:latin typeface="Verdana" pitchFamily="34" charset="0"/>
              </a:rPr>
              <a:t>القارب </a:t>
            </a:r>
            <a:r>
              <a:rPr lang="ar-SA" sz="1400" b="1" dirty="0" smtClean="0">
                <a:solidFill>
                  <a:schemeClr val="bg1"/>
                </a:solidFill>
                <a:latin typeface="Verdana" pitchFamily="34" charset="0"/>
              </a:rPr>
              <a:t>الأحمر</a:t>
            </a:r>
            <a:endParaRPr lang="en-US" sz="1400" b="1" dirty="0">
              <a:solidFill>
                <a:schemeClr val="bg1"/>
              </a:solidFill>
              <a:latin typeface="Verdana" pitchFamily="34" charset="0"/>
            </a:endParaRPr>
          </a:p>
        </p:txBody>
      </p:sp>
      <p:sp>
        <p:nvSpPr>
          <p:cNvPr id="2066" name="AutoShape 18">
            <a:hlinkClick r:id="" action="ppaction://noaction" highlightClick="1"/>
          </p:cNvPr>
          <p:cNvSpPr>
            <a:spLocks noChangeArrowheads="1"/>
          </p:cNvSpPr>
          <p:nvPr/>
        </p:nvSpPr>
        <p:spPr bwMode="auto">
          <a:xfrm>
            <a:off x="7620000" y="6172200"/>
            <a:ext cx="1524000" cy="304800"/>
          </a:xfrm>
          <a:prstGeom prst="actionButtonBlank">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ar-SA" sz="1400" b="1" dirty="0">
                <a:latin typeface="Verdana" pitchFamily="34" charset="0"/>
              </a:rPr>
              <a:t>القارب </a:t>
            </a:r>
            <a:r>
              <a:rPr lang="ar-SA" sz="1400" b="1" dirty="0" smtClean="0">
                <a:latin typeface="Verdana" pitchFamily="34" charset="0"/>
              </a:rPr>
              <a:t>الأصفر</a:t>
            </a:r>
            <a:endParaRPr lang="en-US" sz="1400" b="1" dirty="0">
              <a:latin typeface="Verdana" pitchFamily="34" charset="0"/>
            </a:endParaRPr>
          </a:p>
        </p:txBody>
      </p:sp>
      <p:sp>
        <p:nvSpPr>
          <p:cNvPr id="2067" name="AutoShape 19">
            <a:hlinkClick r:id="" action="ppaction://noaction" highlightClick="1"/>
          </p:cNvPr>
          <p:cNvSpPr>
            <a:spLocks noChangeArrowheads="1"/>
          </p:cNvSpPr>
          <p:nvPr/>
        </p:nvSpPr>
        <p:spPr bwMode="auto">
          <a:xfrm>
            <a:off x="1524000" y="6172200"/>
            <a:ext cx="1524000" cy="304800"/>
          </a:xfrm>
          <a:prstGeom prst="actionButtonBlank">
            <a:avLst/>
          </a:prstGeom>
          <a:solidFill>
            <a:srgbClr val="008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ar-SA" sz="1400" b="1" dirty="0" smtClean="0">
                <a:solidFill>
                  <a:schemeClr val="bg1"/>
                </a:solidFill>
                <a:latin typeface="Verdana" pitchFamily="34" charset="0"/>
              </a:rPr>
              <a:t>القارب الأخضر</a:t>
            </a:r>
            <a:endParaRPr lang="en-US" sz="1400" b="1" dirty="0">
              <a:solidFill>
                <a:schemeClr val="bg1"/>
              </a:solidFill>
              <a:latin typeface="Verdana" pitchFamily="34" charset="0"/>
            </a:endParaRPr>
          </a:p>
        </p:txBody>
      </p:sp>
      <p:sp>
        <p:nvSpPr>
          <p:cNvPr id="2068" name="AutoShape 20">
            <a:hlinkClick r:id="" action="ppaction://noaction" highlightClick="1"/>
          </p:cNvPr>
          <p:cNvSpPr>
            <a:spLocks noChangeArrowheads="1"/>
          </p:cNvSpPr>
          <p:nvPr/>
        </p:nvSpPr>
        <p:spPr bwMode="auto">
          <a:xfrm>
            <a:off x="0" y="6172200"/>
            <a:ext cx="1524000" cy="304800"/>
          </a:xfrm>
          <a:prstGeom prst="actionButtonBlank">
            <a:avLst/>
          </a:prstGeom>
          <a:solidFill>
            <a:srgbClr val="00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ar-SA" sz="1400" b="1" dirty="0" smtClean="0">
                <a:solidFill>
                  <a:schemeClr val="bg1"/>
                </a:solidFill>
                <a:latin typeface="Verdana" pitchFamily="34" charset="0"/>
              </a:rPr>
              <a:t>القارب الأزرق</a:t>
            </a:r>
            <a:endParaRPr lang="en-US" sz="1400" b="1" dirty="0">
              <a:solidFill>
                <a:schemeClr val="bg1"/>
              </a:solidFill>
              <a:latin typeface="Verdana" pitchFamily="34" charset="0"/>
            </a:endParaRPr>
          </a:p>
        </p:txBody>
      </p:sp>
      <p:pic>
        <p:nvPicPr>
          <p:cNvPr id="2069" name="Picture 21" descr="TN00736_"/>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44450" y="5534025"/>
            <a:ext cx="349250" cy="561975"/>
          </a:xfrm>
          <a:prstGeom prst="rect">
            <a:avLst/>
          </a:prstGeom>
          <a:noFill/>
          <a:extLst>
            <a:ext uri="{909E8E84-426E-40DD-AFC4-6F175D3DCCD1}">
              <a14:hiddenFill xmlns:a14="http://schemas.microsoft.com/office/drawing/2010/main">
                <a:solidFill>
                  <a:srgbClr val="FFFFFF"/>
                </a:solidFill>
              </a14:hiddenFill>
            </a:ext>
          </a:extLst>
        </p:spPr>
      </p:pic>
      <p:pic>
        <p:nvPicPr>
          <p:cNvPr id="2070" name="Picture 22" descr="TN00736_"/>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0" y="0"/>
            <a:ext cx="349250" cy="561975"/>
          </a:xfrm>
          <a:prstGeom prst="rect">
            <a:avLst/>
          </a:prstGeom>
          <a:noFill/>
          <a:extLst>
            <a:ext uri="{909E8E84-426E-40DD-AFC4-6F175D3DCCD1}">
              <a14:hiddenFill xmlns:a14="http://schemas.microsoft.com/office/drawing/2010/main">
                <a:solidFill>
                  <a:srgbClr val="FFFFFF"/>
                </a:solidFill>
              </a14:hiddenFill>
            </a:ext>
          </a:extLst>
        </p:spPr>
      </p:pic>
      <p:pic>
        <p:nvPicPr>
          <p:cNvPr id="2073" name="Picture 25" descr="middle_rope"/>
          <p:cNvPicPr>
            <a:picLocks noChangeAspect="1" noChangeArrowheads="1"/>
          </p:cNvPicPr>
          <p:nvPr/>
        </p:nvPicPr>
        <p:blipFill>
          <a:blip r:embed="rId1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8600" y="3657600"/>
            <a:ext cx="276225" cy="819150"/>
          </a:xfrm>
          <a:prstGeom prst="rect">
            <a:avLst/>
          </a:prstGeom>
          <a:noFill/>
          <a:extLst>
            <a:ext uri="{909E8E84-426E-40DD-AFC4-6F175D3DCCD1}">
              <a14:hiddenFill xmlns:a14="http://schemas.microsoft.com/office/drawing/2010/main">
                <a:solidFill>
                  <a:srgbClr val="FFFFFF"/>
                </a:solidFill>
              </a14:hiddenFill>
            </a:ext>
          </a:extLst>
        </p:spPr>
      </p:pic>
      <p:pic>
        <p:nvPicPr>
          <p:cNvPr id="2074" name="Picture 26" descr="middle_rope"/>
          <p:cNvPicPr>
            <a:picLocks noChangeAspect="1" noChangeArrowheads="1"/>
          </p:cNvPicPr>
          <p:nvPr/>
        </p:nvPicPr>
        <p:blipFill>
          <a:blip r:embed="rId1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8600" y="2895600"/>
            <a:ext cx="276225" cy="819150"/>
          </a:xfrm>
          <a:prstGeom prst="rect">
            <a:avLst/>
          </a:prstGeom>
          <a:noFill/>
          <a:extLst>
            <a:ext uri="{909E8E84-426E-40DD-AFC4-6F175D3DCCD1}">
              <a14:hiddenFill xmlns:a14="http://schemas.microsoft.com/office/drawing/2010/main">
                <a:solidFill>
                  <a:srgbClr val="FFFFFF"/>
                </a:solidFill>
              </a14:hiddenFill>
            </a:ext>
          </a:extLst>
        </p:spPr>
      </p:pic>
      <p:pic>
        <p:nvPicPr>
          <p:cNvPr id="2075" name="Picture 27" descr="middle_rope"/>
          <p:cNvPicPr>
            <a:picLocks noChangeAspect="1" noChangeArrowheads="1"/>
          </p:cNvPicPr>
          <p:nvPr/>
        </p:nvPicPr>
        <p:blipFill>
          <a:blip r:embed="rId1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8600" y="2133600"/>
            <a:ext cx="276225" cy="819150"/>
          </a:xfrm>
          <a:prstGeom prst="rect">
            <a:avLst/>
          </a:prstGeom>
          <a:noFill/>
          <a:extLst>
            <a:ext uri="{909E8E84-426E-40DD-AFC4-6F175D3DCCD1}">
              <a14:hiddenFill xmlns:a14="http://schemas.microsoft.com/office/drawing/2010/main">
                <a:solidFill>
                  <a:srgbClr val="FFFFFF"/>
                </a:solidFill>
              </a14:hiddenFill>
            </a:ext>
          </a:extLst>
        </p:spPr>
      </p:pic>
      <p:pic>
        <p:nvPicPr>
          <p:cNvPr id="2077" name="Picture 29" descr="middle_rope"/>
          <p:cNvPicPr>
            <a:picLocks noChangeAspect="1" noChangeArrowheads="1"/>
          </p:cNvPicPr>
          <p:nvPr/>
        </p:nvPicPr>
        <p:blipFill>
          <a:blip r:embed="rId1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8600" y="1447800"/>
            <a:ext cx="276225" cy="819150"/>
          </a:xfrm>
          <a:prstGeom prst="rect">
            <a:avLst/>
          </a:prstGeom>
          <a:noFill/>
          <a:extLst>
            <a:ext uri="{909E8E84-426E-40DD-AFC4-6F175D3DCCD1}">
              <a14:hiddenFill xmlns:a14="http://schemas.microsoft.com/office/drawing/2010/main">
                <a:solidFill>
                  <a:srgbClr val="FFFFFF"/>
                </a:solidFill>
              </a14:hiddenFill>
            </a:ext>
          </a:extLst>
        </p:spPr>
      </p:pic>
      <p:pic>
        <p:nvPicPr>
          <p:cNvPr id="2078" name="Picture 30" descr="middle_rope"/>
          <p:cNvPicPr>
            <a:picLocks noChangeAspect="1" noChangeArrowheads="1"/>
          </p:cNvPicPr>
          <p:nvPr/>
        </p:nvPicPr>
        <p:blipFill>
          <a:blip r:embed="rId1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8600" y="704850"/>
            <a:ext cx="276225" cy="819150"/>
          </a:xfrm>
          <a:prstGeom prst="rect">
            <a:avLst/>
          </a:prstGeom>
          <a:noFill/>
          <a:extLst>
            <a:ext uri="{909E8E84-426E-40DD-AFC4-6F175D3DCCD1}">
              <a14:hiddenFill xmlns:a14="http://schemas.microsoft.com/office/drawing/2010/main">
                <a:solidFill>
                  <a:srgbClr val="FFFFFF"/>
                </a:solidFill>
              </a14:hiddenFill>
            </a:ext>
          </a:extLst>
        </p:spPr>
      </p:pic>
      <p:pic>
        <p:nvPicPr>
          <p:cNvPr id="2079" name="Picture 31" descr="middle_rope"/>
          <p:cNvPicPr>
            <a:picLocks noChangeAspect="1" noChangeArrowheads="1"/>
          </p:cNvPicPr>
          <p:nvPr/>
        </p:nvPicPr>
        <p:blipFill>
          <a:blip r:embed="rId1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8600" y="0"/>
            <a:ext cx="276225" cy="819150"/>
          </a:xfrm>
          <a:prstGeom prst="rect">
            <a:avLst/>
          </a:prstGeom>
          <a:noFill/>
          <a:extLst>
            <a:ext uri="{909E8E84-426E-40DD-AFC4-6F175D3DCCD1}">
              <a14:hiddenFill xmlns:a14="http://schemas.microsoft.com/office/drawing/2010/main">
                <a:solidFill>
                  <a:srgbClr val="FFFFFF"/>
                </a:solidFill>
              </a14:hiddenFill>
            </a:ext>
          </a:extLst>
        </p:spPr>
      </p:pic>
      <p:pic>
        <p:nvPicPr>
          <p:cNvPr id="2080" name="Picture 32" descr="middle_rope"/>
          <p:cNvPicPr>
            <a:picLocks noChangeAspect="1" noChangeArrowheads="1"/>
          </p:cNvPicPr>
          <p:nvPr/>
        </p:nvPicPr>
        <p:blipFill>
          <a:blip r:embed="rId1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8600" y="4591050"/>
            <a:ext cx="276225" cy="819150"/>
          </a:xfrm>
          <a:prstGeom prst="rect">
            <a:avLst/>
          </a:prstGeom>
          <a:noFill/>
          <a:extLst>
            <a:ext uri="{909E8E84-426E-40DD-AFC4-6F175D3DCCD1}">
              <a14:hiddenFill xmlns:a14="http://schemas.microsoft.com/office/drawing/2010/main">
                <a:solidFill>
                  <a:srgbClr val="FFFFFF"/>
                </a:solidFill>
              </a14:hiddenFill>
            </a:ext>
          </a:extLst>
        </p:spPr>
      </p:pic>
      <p:pic>
        <p:nvPicPr>
          <p:cNvPr id="2081" name="Picture 33" descr="middle_rope"/>
          <p:cNvPicPr>
            <a:picLocks noChangeAspect="1" noChangeArrowheads="1"/>
          </p:cNvPicPr>
          <p:nvPr/>
        </p:nvPicPr>
        <p:blipFill>
          <a:blip r:embed="rId1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8600" y="5353050"/>
            <a:ext cx="276225" cy="819150"/>
          </a:xfrm>
          <a:prstGeom prst="rect">
            <a:avLst/>
          </a:prstGeom>
          <a:noFill/>
          <a:extLst>
            <a:ext uri="{909E8E84-426E-40DD-AFC4-6F175D3DCCD1}">
              <a14:hiddenFill xmlns:a14="http://schemas.microsoft.com/office/drawing/2010/main">
                <a:solidFill>
                  <a:srgbClr val="FFFFFF"/>
                </a:solidFill>
              </a14:hiddenFill>
            </a:ext>
          </a:extLst>
        </p:spPr>
      </p:pic>
      <p:pic>
        <p:nvPicPr>
          <p:cNvPr id="2082" name="Picture 34" descr="middle_rope"/>
          <p:cNvPicPr>
            <a:picLocks noChangeAspect="1" noChangeArrowheads="1"/>
          </p:cNvPicPr>
          <p:nvPr/>
        </p:nvPicPr>
        <p:blipFill>
          <a:blip r:embed="rId1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8600" y="4419600"/>
            <a:ext cx="276225" cy="8191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068"/>
                    </p:tgtEl>
                  </p:cond>
                </p:stCondLst>
                <p:endSync evt="end" delay="0">
                  <p:rtn val="all"/>
                </p:endSync>
                <p:childTnLst>
                  <p:par>
                    <p:cTn id="3" fill="hold" nodeType="clickPar">
                      <p:stCondLst>
                        <p:cond delay="0"/>
                      </p:stCondLst>
                      <p:childTnLst>
                        <p:par>
                          <p:cTn id="4" fill="hold" nodeType="withGroup">
                            <p:stCondLst>
                              <p:cond delay="0"/>
                            </p:stCondLst>
                            <p:childTnLst>
                              <p:par>
                                <p:cTn id="5" presetID="35" presetClass="path" presetSubtype="0" accel="50000" decel="50000" fill="hold" nodeType="clickEffect">
                                  <p:stCondLst>
                                    <p:cond delay="0"/>
                                  </p:stCondLst>
                                  <p:childTnLst>
                                    <p:animMotion origin="layout" path="M -0.02084 -0.00764 L -0.15834 1.11111E-6 " pathEditMode="relative" rAng="0" ptsTypes="AA">
                                      <p:cBhvr>
                                        <p:cTn id="6" dur="2000" fill="hold"/>
                                        <p:tgtEl>
                                          <p:spTgt spid="2055"/>
                                        </p:tgtEl>
                                        <p:attrNameLst>
                                          <p:attrName>ppt_x</p:attrName>
                                          <p:attrName>ppt_y</p:attrName>
                                        </p:attrNameLst>
                                      </p:cBhvr>
                                      <p:rCtr x="-6875" y="370"/>
                                    </p:animMotion>
                                  </p:childTnLst>
                                  <p:subTnLst>
                                    <p:audio>
                                      <p:cMediaNode>
                                        <p:cTn display="0" masterRel="sameClick">
                                          <p:stCondLst>
                                            <p:cond evt="begin" delay="0">
                                              <p:tn val="5"/>
                                            </p:cond>
                                          </p:stCondLst>
                                          <p:endCondLst>
                                            <p:cond evt="onStopAudio" delay="0">
                                              <p:tgtEl>
                                                <p:sldTgt/>
                                              </p:tgtEl>
                                            </p:cond>
                                          </p:endCondLst>
                                        </p:cTn>
                                        <p:tgtEl>
                                          <p:sndTgt r:embed="rId2" name="deep_horn.wav.wav"/>
                                        </p:tgtEl>
                                      </p:cMediaNode>
                                    </p:audio>
                                  </p:subTnLst>
                                </p:cTn>
                              </p:par>
                            </p:childTnLst>
                          </p:cTn>
                        </p:par>
                      </p:childTnLst>
                    </p:cTn>
                  </p:par>
                  <p:par>
                    <p:cTn id="7" fill="hold" nodeType="clickPar">
                      <p:stCondLst>
                        <p:cond delay="indefinite"/>
                      </p:stCondLst>
                      <p:childTnLst>
                        <p:par>
                          <p:cTn id="8" fill="hold" nodeType="withGroup">
                            <p:stCondLst>
                              <p:cond delay="0"/>
                            </p:stCondLst>
                            <p:childTnLst>
                              <p:par>
                                <p:cTn id="9" presetID="35" presetClass="path" presetSubtype="0" accel="50000" decel="50000" fill="hold" nodeType="clickEffect">
                                  <p:stCondLst>
                                    <p:cond delay="0"/>
                                  </p:stCondLst>
                                  <p:childTnLst>
                                    <p:animMotion origin="layout" path="M -0.15834 1.11111E-6 L -0.22084 1.11111E-6 " pathEditMode="relative" rAng="0" ptsTypes="AA">
                                      <p:cBhvr>
                                        <p:cTn id="10" dur="2000" fill="hold"/>
                                        <p:tgtEl>
                                          <p:spTgt spid="2055"/>
                                        </p:tgtEl>
                                        <p:attrNameLst>
                                          <p:attrName>ppt_x</p:attrName>
                                          <p:attrName>ppt_y</p:attrName>
                                        </p:attrNameLst>
                                      </p:cBhvr>
                                      <p:rCtr x="-3125" y="0"/>
                                    </p:animMotion>
                                  </p:childTnLst>
                                  <p:subTnLst>
                                    <p:audio>
                                      <p:cMediaNode>
                                        <p:cTn display="0" masterRel="sameClick">
                                          <p:stCondLst>
                                            <p:cond evt="begin" delay="0">
                                              <p:tn val="9"/>
                                            </p:cond>
                                          </p:stCondLst>
                                          <p:endCondLst>
                                            <p:cond evt="onStopAudio" delay="0">
                                              <p:tgtEl>
                                                <p:sldTgt/>
                                              </p:tgtEl>
                                            </p:cond>
                                          </p:endCondLst>
                                        </p:cTn>
                                        <p:tgtEl>
                                          <p:sndTgt r:embed="rId3" name="splash1.wav"/>
                                        </p:tgtEl>
                                      </p:cMediaNode>
                                    </p:audio>
                                  </p:subTnLst>
                                </p:cTn>
                              </p:par>
                            </p:childTnLst>
                          </p:cTn>
                        </p:par>
                      </p:childTnLst>
                    </p:cTn>
                  </p:par>
                  <p:par>
                    <p:cTn id="11" fill="hold" nodeType="clickPar">
                      <p:stCondLst>
                        <p:cond delay="indefinite"/>
                      </p:stCondLst>
                      <p:childTnLst>
                        <p:par>
                          <p:cTn id="12" fill="hold" nodeType="withGroup">
                            <p:stCondLst>
                              <p:cond delay="0"/>
                            </p:stCondLst>
                            <p:childTnLst>
                              <p:par>
                                <p:cTn id="13" presetID="35" presetClass="path" presetSubtype="0" accel="50000" decel="50000" fill="hold" nodeType="clickEffect">
                                  <p:stCondLst>
                                    <p:cond delay="0"/>
                                  </p:stCondLst>
                                  <p:childTnLst>
                                    <p:animMotion origin="layout" path="M -0.22084 1.11111E-6 L -0.29584 1.11111E-6 " pathEditMode="relative" rAng="0" ptsTypes="AA">
                                      <p:cBhvr>
                                        <p:cTn id="14" dur="2000" fill="hold"/>
                                        <p:tgtEl>
                                          <p:spTgt spid="2055"/>
                                        </p:tgtEl>
                                        <p:attrNameLst>
                                          <p:attrName>ppt_x</p:attrName>
                                          <p:attrName>ppt_y</p:attrName>
                                        </p:attrNameLst>
                                      </p:cBhvr>
                                      <p:rCtr x="-3750" y="0"/>
                                    </p:animMotion>
                                  </p:childTnLst>
                                  <p:subTnLst>
                                    <p:audio>
                                      <p:cMediaNode>
                                        <p:cTn display="0" masterRel="sameClick">
                                          <p:stCondLst>
                                            <p:cond evt="begin" delay="0">
                                              <p:tn val="13"/>
                                            </p:cond>
                                          </p:stCondLst>
                                          <p:endCondLst>
                                            <p:cond evt="onStopAudio" delay="0">
                                              <p:tgtEl>
                                                <p:sldTgt/>
                                              </p:tgtEl>
                                            </p:cond>
                                          </p:endCondLst>
                                        </p:cTn>
                                        <p:tgtEl>
                                          <p:sndTgt r:embed="rId4" name="splash2.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35" presetClass="path" presetSubtype="0" accel="50000" decel="50000" fill="hold" nodeType="clickEffect">
                                  <p:stCondLst>
                                    <p:cond delay="0"/>
                                  </p:stCondLst>
                                  <p:childTnLst>
                                    <p:animMotion origin="layout" path="M -0.29584 1.11111E-6 L -0.3625 1.11111E-6 " pathEditMode="relative" rAng="0" ptsTypes="AA">
                                      <p:cBhvr>
                                        <p:cTn id="18" dur="2000" fill="hold"/>
                                        <p:tgtEl>
                                          <p:spTgt spid="2055"/>
                                        </p:tgtEl>
                                        <p:attrNameLst>
                                          <p:attrName>ppt_x</p:attrName>
                                          <p:attrName>ppt_y</p:attrName>
                                        </p:attrNameLst>
                                      </p:cBhvr>
                                      <p:rCtr x="-3333" y="0"/>
                                    </p:animMotion>
                                  </p:childTnLst>
                                  <p:subTnLst>
                                    <p:audio>
                                      <p:cMediaNode>
                                        <p:cTn display="0" masterRel="sameClick">
                                          <p:stCondLst>
                                            <p:cond evt="begin" delay="0">
                                              <p:tn val="17"/>
                                            </p:cond>
                                          </p:stCondLst>
                                          <p:endCondLst>
                                            <p:cond evt="onStopAudio" delay="0">
                                              <p:tgtEl>
                                                <p:sldTgt/>
                                              </p:tgtEl>
                                            </p:cond>
                                          </p:endCondLst>
                                        </p:cTn>
                                        <p:tgtEl>
                                          <p:sndTgt r:embed="rId5" name="two_honks.wav.wav"/>
                                        </p:tgtEl>
                                      </p:cMediaNode>
                                    </p:audio>
                                  </p:subTnLst>
                                </p:cTn>
                              </p:par>
                            </p:childTnLst>
                          </p:cTn>
                        </p:par>
                      </p:childTnLst>
                    </p:cTn>
                  </p:par>
                  <p:par>
                    <p:cTn id="19" fill="hold" nodeType="clickPar">
                      <p:stCondLst>
                        <p:cond delay="indefinite"/>
                      </p:stCondLst>
                      <p:childTnLst>
                        <p:par>
                          <p:cTn id="20" fill="hold" nodeType="withGroup">
                            <p:stCondLst>
                              <p:cond delay="0"/>
                            </p:stCondLst>
                            <p:childTnLst>
                              <p:par>
                                <p:cTn id="21" presetID="35" presetClass="path" presetSubtype="0" accel="50000" decel="50000" fill="hold" nodeType="clickEffect">
                                  <p:stCondLst>
                                    <p:cond delay="0"/>
                                  </p:stCondLst>
                                  <p:childTnLst>
                                    <p:animMotion origin="layout" path="M -0.3625 1.11111E-6 L -0.4375 1.11111E-6 " pathEditMode="relative" rAng="0" ptsTypes="AA">
                                      <p:cBhvr>
                                        <p:cTn id="22" dur="2000" fill="hold"/>
                                        <p:tgtEl>
                                          <p:spTgt spid="2055"/>
                                        </p:tgtEl>
                                        <p:attrNameLst>
                                          <p:attrName>ppt_x</p:attrName>
                                          <p:attrName>ppt_y</p:attrName>
                                        </p:attrNameLst>
                                      </p:cBhvr>
                                      <p:rCtr x="-3750" y="0"/>
                                    </p:animMotion>
                                  </p:childTnLst>
                                  <p:subTnLst>
                                    <p:audio>
                                      <p:cMediaNode>
                                        <p:cTn display="0" masterRel="sameClick">
                                          <p:stCondLst>
                                            <p:cond evt="begin" delay="0">
                                              <p:tn val="21"/>
                                            </p:cond>
                                          </p:stCondLst>
                                          <p:endCondLst>
                                            <p:cond evt="onStopAudio" delay="0">
                                              <p:tgtEl>
                                                <p:sldTgt/>
                                              </p:tgtEl>
                                            </p:cond>
                                          </p:endCondLst>
                                        </p:cTn>
                                        <p:tgtEl>
                                          <p:sndTgt r:embed="rId2" name="deep_horn.wav.wav"/>
                                        </p:tgtEl>
                                      </p:cMediaNode>
                                    </p:audio>
                                  </p:subTnLst>
                                </p:cTn>
                              </p:par>
                            </p:childTnLst>
                          </p:cTn>
                        </p:par>
                      </p:childTnLst>
                    </p:cTn>
                  </p:par>
                  <p:par>
                    <p:cTn id="23" fill="hold" nodeType="clickPar">
                      <p:stCondLst>
                        <p:cond delay="indefinite"/>
                      </p:stCondLst>
                      <p:childTnLst>
                        <p:par>
                          <p:cTn id="24" fill="hold" nodeType="withGroup">
                            <p:stCondLst>
                              <p:cond delay="0"/>
                            </p:stCondLst>
                            <p:childTnLst>
                              <p:par>
                                <p:cTn id="25" presetID="35" presetClass="path" presetSubtype="0" accel="50000" decel="50000" fill="hold" nodeType="clickEffect">
                                  <p:stCondLst>
                                    <p:cond delay="0"/>
                                  </p:stCondLst>
                                  <p:childTnLst>
                                    <p:animMotion origin="layout" path="M -0.4375 1.11111E-6 L -0.5125 1.11111E-6 " pathEditMode="relative" rAng="0" ptsTypes="AA">
                                      <p:cBhvr>
                                        <p:cTn id="26" dur="2000" fill="hold"/>
                                        <p:tgtEl>
                                          <p:spTgt spid="2055"/>
                                        </p:tgtEl>
                                        <p:attrNameLst>
                                          <p:attrName>ppt_x</p:attrName>
                                          <p:attrName>ppt_y</p:attrName>
                                        </p:attrNameLst>
                                      </p:cBhvr>
                                      <p:rCtr x="-3750" y="0"/>
                                    </p:animMotion>
                                  </p:childTnLst>
                                  <p:subTnLst>
                                    <p:audio>
                                      <p:cMediaNode>
                                        <p:cTn display="0" masterRel="sameClick">
                                          <p:stCondLst>
                                            <p:cond evt="begin" delay="0">
                                              <p:tn val="25"/>
                                            </p:cond>
                                          </p:stCondLst>
                                          <p:endCondLst>
                                            <p:cond evt="onStopAudio" delay="0">
                                              <p:tgtEl>
                                                <p:sldTgt/>
                                              </p:tgtEl>
                                            </p:cond>
                                          </p:endCondLst>
                                        </p:cTn>
                                        <p:tgtEl>
                                          <p:sndTgt r:embed="rId4" name="splash2.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35" presetClass="path" presetSubtype="0" accel="50000" decel="50000" fill="hold" nodeType="clickEffect">
                                  <p:stCondLst>
                                    <p:cond delay="0"/>
                                  </p:stCondLst>
                                  <p:childTnLst>
                                    <p:animMotion origin="layout" path="M -0.5125 1.11111E-6 L -0.60417 1.11111E-6 " pathEditMode="relative" rAng="0" ptsTypes="AA">
                                      <p:cBhvr>
                                        <p:cTn id="30" dur="2000" fill="hold"/>
                                        <p:tgtEl>
                                          <p:spTgt spid="2055"/>
                                        </p:tgtEl>
                                        <p:attrNameLst>
                                          <p:attrName>ppt_x</p:attrName>
                                          <p:attrName>ppt_y</p:attrName>
                                        </p:attrNameLst>
                                      </p:cBhvr>
                                      <p:rCtr x="-4583" y="0"/>
                                    </p:animMotion>
                                  </p:childTnLst>
                                  <p:subTnLst>
                                    <p:audio>
                                      <p:cMediaNode>
                                        <p:cTn display="0" masterRel="sameClick">
                                          <p:stCondLst>
                                            <p:cond evt="begin" delay="0">
                                              <p:tn val="29"/>
                                            </p:cond>
                                          </p:stCondLst>
                                          <p:endCondLst>
                                            <p:cond evt="onStopAudio" delay="0">
                                              <p:tgtEl>
                                                <p:sldTgt/>
                                              </p:tgtEl>
                                            </p:cond>
                                          </p:endCondLst>
                                        </p:cTn>
                                        <p:tgtEl>
                                          <p:sndTgt r:embed="rId3" name="splash1.wav"/>
                                        </p:tgtEl>
                                      </p:cMediaNode>
                                    </p:audio>
                                  </p:subTnLst>
                                </p:cTn>
                              </p:par>
                            </p:childTnLst>
                          </p:cTn>
                        </p:par>
                      </p:childTnLst>
                    </p:cTn>
                  </p:par>
                  <p:par>
                    <p:cTn id="31" fill="hold" nodeType="clickPar">
                      <p:stCondLst>
                        <p:cond delay="indefinite"/>
                      </p:stCondLst>
                      <p:childTnLst>
                        <p:par>
                          <p:cTn id="32" fill="hold" nodeType="withGroup">
                            <p:stCondLst>
                              <p:cond delay="0"/>
                            </p:stCondLst>
                            <p:childTnLst>
                              <p:par>
                                <p:cTn id="33" presetID="35" presetClass="path" presetSubtype="0" accel="50000" decel="50000" fill="hold" nodeType="clickEffect">
                                  <p:stCondLst>
                                    <p:cond delay="0"/>
                                  </p:stCondLst>
                                  <p:childTnLst>
                                    <p:animMotion origin="layout" path="M -0.60417 1.11111E-6 L -0.6875 1.11111E-6 " pathEditMode="relative" rAng="0" ptsTypes="AA">
                                      <p:cBhvr>
                                        <p:cTn id="34" dur="2000" fill="hold"/>
                                        <p:tgtEl>
                                          <p:spTgt spid="2055"/>
                                        </p:tgtEl>
                                        <p:attrNameLst>
                                          <p:attrName>ppt_x</p:attrName>
                                          <p:attrName>ppt_y</p:attrName>
                                        </p:attrNameLst>
                                      </p:cBhvr>
                                      <p:rCtr x="-4167" y="0"/>
                                    </p:animMotion>
                                  </p:childTnLst>
                                  <p:subTnLst>
                                    <p:audio>
                                      <p:cMediaNode>
                                        <p:cTn display="0" masterRel="sameClick">
                                          <p:stCondLst>
                                            <p:cond evt="begin" delay="0">
                                              <p:tn val="33"/>
                                            </p:cond>
                                          </p:stCondLst>
                                          <p:endCondLst>
                                            <p:cond evt="onStopAudio" delay="0">
                                              <p:tgtEl>
                                                <p:sldTgt/>
                                              </p:tgtEl>
                                            </p:cond>
                                          </p:endCondLst>
                                        </p:cTn>
                                        <p:tgtEl>
                                          <p:sndTgt r:embed="rId5" name="two_honks.wav.wav"/>
                                        </p:tgtEl>
                                      </p:cMediaNode>
                                    </p:audio>
                                  </p:subTnLst>
                                </p:cTn>
                              </p:par>
                            </p:childTnLst>
                          </p:cTn>
                        </p:par>
                      </p:childTnLst>
                    </p:cTn>
                  </p:par>
                  <p:par>
                    <p:cTn id="35" fill="hold" nodeType="clickPar">
                      <p:stCondLst>
                        <p:cond delay="indefinite"/>
                      </p:stCondLst>
                      <p:childTnLst>
                        <p:par>
                          <p:cTn id="36" fill="hold" nodeType="withGroup">
                            <p:stCondLst>
                              <p:cond delay="0"/>
                            </p:stCondLst>
                            <p:childTnLst>
                              <p:par>
                                <p:cTn id="37" presetID="35" presetClass="path" presetSubtype="0" accel="50000" decel="50000" fill="hold" nodeType="clickEffect">
                                  <p:stCondLst>
                                    <p:cond delay="0"/>
                                  </p:stCondLst>
                                  <p:childTnLst>
                                    <p:animMotion origin="layout" path="M -0.6875 1.11111E-6 L -0.77917 1.11111E-6 " pathEditMode="relative" rAng="0" ptsTypes="AA">
                                      <p:cBhvr>
                                        <p:cTn id="38" dur="2000" fill="hold"/>
                                        <p:tgtEl>
                                          <p:spTgt spid="2055"/>
                                        </p:tgtEl>
                                        <p:attrNameLst>
                                          <p:attrName>ppt_x</p:attrName>
                                          <p:attrName>ppt_y</p:attrName>
                                        </p:attrNameLst>
                                      </p:cBhvr>
                                      <p:rCtr x="-4583" y="0"/>
                                    </p:animMotion>
                                  </p:childTnLst>
                                  <p:subTnLst>
                                    <p:audio>
                                      <p:cMediaNode>
                                        <p:cTn display="0" masterRel="sameClick">
                                          <p:stCondLst>
                                            <p:cond evt="begin" delay="0">
                                              <p:tn val="37"/>
                                            </p:cond>
                                          </p:stCondLst>
                                          <p:endCondLst>
                                            <p:cond evt="onStopAudio" delay="0">
                                              <p:tgtEl>
                                                <p:sldTgt/>
                                              </p:tgtEl>
                                            </p:cond>
                                          </p:endCondLst>
                                        </p:cTn>
                                        <p:tgtEl>
                                          <p:sndTgt r:embed="rId2" name="deep_horn.wav.wav"/>
                                        </p:tgtEl>
                                      </p:cMediaNode>
                                    </p:audio>
                                  </p:subTnLst>
                                </p:cTn>
                              </p:par>
                            </p:childTnLst>
                          </p:cTn>
                        </p:par>
                      </p:childTnLst>
                    </p:cTn>
                  </p:par>
                  <p:par>
                    <p:cTn id="39" fill="hold" nodeType="clickPar">
                      <p:stCondLst>
                        <p:cond delay="indefinite"/>
                      </p:stCondLst>
                      <p:childTnLst>
                        <p:par>
                          <p:cTn id="40" fill="hold" nodeType="withGroup">
                            <p:stCondLst>
                              <p:cond delay="0"/>
                            </p:stCondLst>
                            <p:childTnLst>
                              <p:par>
                                <p:cTn id="41" presetID="35" presetClass="path" presetSubtype="0" accel="50000" decel="50000" fill="hold" nodeType="clickEffect">
                                  <p:stCondLst>
                                    <p:cond delay="0"/>
                                  </p:stCondLst>
                                  <p:childTnLst>
                                    <p:animMotion origin="layout" path="M -0.77917 1.11111E-6 L -0.87084 1.11111E-6 " pathEditMode="relative" rAng="0" ptsTypes="AA">
                                      <p:cBhvr>
                                        <p:cTn id="42" dur="2000" fill="hold"/>
                                        <p:tgtEl>
                                          <p:spTgt spid="2055"/>
                                        </p:tgtEl>
                                        <p:attrNameLst>
                                          <p:attrName>ppt_x</p:attrName>
                                          <p:attrName>ppt_y</p:attrName>
                                        </p:attrNameLst>
                                      </p:cBhvr>
                                      <p:rCtr x="-4583" y="0"/>
                                    </p:animMotion>
                                  </p:childTnLst>
                                  <p:subTnLst>
                                    <p:audio>
                                      <p:cMediaNode>
                                        <p:cTn display="0" masterRel="sameClick">
                                          <p:stCondLst>
                                            <p:cond evt="begin" delay="0">
                                              <p:tn val="41"/>
                                            </p:cond>
                                          </p:stCondLst>
                                          <p:endCondLst>
                                            <p:cond evt="onStopAudio" delay="0">
                                              <p:tgtEl>
                                                <p:sldTgt/>
                                              </p:tgtEl>
                                            </p:cond>
                                          </p:endCondLst>
                                        </p:cTn>
                                        <p:tgtEl>
                                          <p:sndTgt r:embed="rId6" name="applause.wav"/>
                                        </p:tgtEl>
                                      </p:cMediaNode>
                                    </p:audio>
                                  </p:subTnLst>
                                </p:cTn>
                              </p:par>
                            </p:childTnLst>
                          </p:cTn>
                        </p:par>
                      </p:childTnLst>
                    </p:cTn>
                  </p:par>
                </p:childTnLst>
              </p:cTn>
              <p:nextCondLst>
                <p:cond evt="onClick" delay="0">
                  <p:tgtEl>
                    <p:spTgt spid="2068"/>
                  </p:tgtEl>
                </p:cond>
              </p:nextCondLst>
            </p:seq>
            <p:seq concurrent="1" nextAc="seek">
              <p:cTn id="43" restart="whenNotActive" fill="hold" evtFilter="cancelBubble" nodeType="interactiveSeq">
                <p:stCondLst>
                  <p:cond evt="onClick" delay="0">
                    <p:tgtEl>
                      <p:spTgt spid="2067"/>
                    </p:tgtEl>
                  </p:cond>
                </p:stCondLst>
                <p:endSync evt="end" delay="0">
                  <p:rtn val="all"/>
                </p:endSync>
                <p:childTnLst>
                  <p:par>
                    <p:cTn id="44" fill="hold" nodeType="clickPar">
                      <p:stCondLst>
                        <p:cond delay="0"/>
                      </p:stCondLst>
                      <p:childTnLst>
                        <p:par>
                          <p:cTn id="45" fill="hold" nodeType="withGroup">
                            <p:stCondLst>
                              <p:cond delay="0"/>
                            </p:stCondLst>
                            <p:childTnLst>
                              <p:par>
                                <p:cTn id="46" presetID="35" presetClass="path" presetSubtype="0" accel="50000" decel="50000" fill="hold" nodeType="clickEffect">
                                  <p:stCondLst>
                                    <p:cond delay="0"/>
                                  </p:stCondLst>
                                  <p:childTnLst>
                                    <p:animMotion origin="layout" path="M 3.33333E-6 4.28571E-6 L -0.15417 4.28571E-6 " pathEditMode="relative" rAng="0" ptsTypes="AA">
                                      <p:cBhvr>
                                        <p:cTn id="47" dur="2000" fill="hold"/>
                                        <p:tgtEl>
                                          <p:spTgt spid="2056"/>
                                        </p:tgtEl>
                                        <p:attrNameLst>
                                          <p:attrName>ppt_x</p:attrName>
                                          <p:attrName>ppt_y</p:attrName>
                                        </p:attrNameLst>
                                      </p:cBhvr>
                                      <p:rCtr x="-7708" y="0"/>
                                    </p:animMotion>
                                  </p:childTnLst>
                                  <p:subTnLst>
                                    <p:audio>
                                      <p:cMediaNode>
                                        <p:cTn display="0" masterRel="sameClick">
                                          <p:stCondLst>
                                            <p:cond evt="begin" delay="0">
                                              <p:tn val="46"/>
                                            </p:cond>
                                          </p:stCondLst>
                                          <p:endCondLst>
                                            <p:cond evt="onStopAudio" delay="0">
                                              <p:tgtEl>
                                                <p:sldTgt/>
                                              </p:tgtEl>
                                            </p:cond>
                                          </p:endCondLst>
                                        </p:cTn>
                                        <p:tgtEl>
                                          <p:sndTgt r:embed="rId2" name="deep_horn.wav.wav"/>
                                        </p:tgtEl>
                                      </p:cMediaNode>
                                    </p:audio>
                                  </p:subTnLst>
                                </p:cTn>
                              </p:par>
                            </p:childTnLst>
                          </p:cTn>
                        </p:par>
                      </p:childTnLst>
                    </p:cTn>
                  </p:par>
                  <p:par>
                    <p:cTn id="48" fill="hold" nodeType="clickPar">
                      <p:stCondLst>
                        <p:cond delay="indefinite"/>
                      </p:stCondLst>
                      <p:childTnLst>
                        <p:par>
                          <p:cTn id="49" fill="hold" nodeType="withGroup">
                            <p:stCondLst>
                              <p:cond delay="0"/>
                            </p:stCondLst>
                            <p:childTnLst>
                              <p:par>
                                <p:cTn id="50" presetID="35" presetClass="path" presetSubtype="0" accel="50000" decel="50000" fill="hold" nodeType="clickEffect">
                                  <p:stCondLst>
                                    <p:cond delay="0"/>
                                  </p:stCondLst>
                                  <p:childTnLst>
                                    <p:animMotion origin="layout" path="M -0.15417 4.28571E-6 L -0.2125 4.28571E-6 " pathEditMode="relative" rAng="0" ptsTypes="AA">
                                      <p:cBhvr>
                                        <p:cTn id="51" dur="2000" fill="hold"/>
                                        <p:tgtEl>
                                          <p:spTgt spid="2056"/>
                                        </p:tgtEl>
                                        <p:attrNameLst>
                                          <p:attrName>ppt_x</p:attrName>
                                          <p:attrName>ppt_y</p:attrName>
                                        </p:attrNameLst>
                                      </p:cBhvr>
                                      <p:rCtr x="-2917" y="0"/>
                                    </p:animMotion>
                                  </p:childTnLst>
                                  <p:subTnLst>
                                    <p:audio>
                                      <p:cMediaNode>
                                        <p:cTn display="0" masterRel="sameClick">
                                          <p:stCondLst>
                                            <p:cond evt="begin" delay="0">
                                              <p:tn val="50"/>
                                            </p:cond>
                                          </p:stCondLst>
                                          <p:endCondLst>
                                            <p:cond evt="onStopAudio" delay="0">
                                              <p:tgtEl>
                                                <p:sldTgt/>
                                              </p:tgtEl>
                                            </p:cond>
                                          </p:endCondLst>
                                        </p:cTn>
                                        <p:tgtEl>
                                          <p:sndTgt r:embed="rId4" name="splash2.wav"/>
                                        </p:tgtEl>
                                      </p:cMediaNode>
                                    </p:audio>
                                  </p:subTnLst>
                                </p:cTn>
                              </p:par>
                            </p:childTnLst>
                          </p:cTn>
                        </p:par>
                      </p:childTnLst>
                    </p:cTn>
                  </p:par>
                  <p:par>
                    <p:cTn id="52" fill="hold" nodeType="clickPar">
                      <p:stCondLst>
                        <p:cond delay="indefinite"/>
                      </p:stCondLst>
                      <p:childTnLst>
                        <p:par>
                          <p:cTn id="53" fill="hold" nodeType="withGroup">
                            <p:stCondLst>
                              <p:cond delay="0"/>
                            </p:stCondLst>
                            <p:childTnLst>
                              <p:par>
                                <p:cTn id="54" presetID="35" presetClass="path" presetSubtype="0" accel="50000" decel="50000" fill="hold" nodeType="clickEffect">
                                  <p:stCondLst>
                                    <p:cond delay="0"/>
                                  </p:stCondLst>
                                  <p:childTnLst>
                                    <p:animMotion origin="layout" path="M -0.2875 -3.33333E-6 L -0.3625 -3.33333E-6 " pathEditMode="relative" rAng="0" ptsTypes="AA">
                                      <p:cBhvr>
                                        <p:cTn id="55" dur="2000" fill="hold"/>
                                        <p:tgtEl>
                                          <p:spTgt spid="2056"/>
                                        </p:tgtEl>
                                        <p:attrNameLst>
                                          <p:attrName>ppt_x</p:attrName>
                                          <p:attrName>ppt_y</p:attrName>
                                        </p:attrNameLst>
                                      </p:cBhvr>
                                      <p:rCtr x="-3750" y="0"/>
                                    </p:animMotion>
                                  </p:childTnLst>
                                  <p:subTnLst>
                                    <p:audio>
                                      <p:cMediaNode>
                                        <p:cTn display="0" masterRel="sameClick">
                                          <p:stCondLst>
                                            <p:cond evt="begin" delay="0">
                                              <p:tn val="54"/>
                                            </p:cond>
                                          </p:stCondLst>
                                          <p:endCondLst>
                                            <p:cond evt="onStopAudio" delay="0">
                                              <p:tgtEl>
                                                <p:sldTgt/>
                                              </p:tgtEl>
                                            </p:cond>
                                          </p:endCondLst>
                                        </p:cTn>
                                        <p:tgtEl>
                                          <p:sndTgt r:embed="rId5" name="two_honks.wav.wav"/>
                                        </p:tgtEl>
                                      </p:cMediaNode>
                                    </p:audio>
                                  </p:subTnLst>
                                </p:cTn>
                              </p:par>
                            </p:childTnLst>
                          </p:cTn>
                        </p:par>
                      </p:childTnLst>
                    </p:cTn>
                  </p:par>
                  <p:par>
                    <p:cTn id="56" fill="hold" nodeType="clickPar">
                      <p:stCondLst>
                        <p:cond delay="indefinite"/>
                      </p:stCondLst>
                      <p:childTnLst>
                        <p:par>
                          <p:cTn id="57" fill="hold" nodeType="withGroup">
                            <p:stCondLst>
                              <p:cond delay="0"/>
                            </p:stCondLst>
                            <p:childTnLst>
                              <p:par>
                                <p:cTn id="58" presetID="35" presetClass="path" presetSubtype="0" accel="50000" decel="50000" fill="hold" nodeType="clickEffect">
                                  <p:stCondLst>
                                    <p:cond delay="0"/>
                                  </p:stCondLst>
                                  <p:childTnLst>
                                    <p:animMotion origin="layout" path="M -0.2125 -3.33333E-6 L -0.2875 -3.33333E-6 " pathEditMode="relative" rAng="0" ptsTypes="AA">
                                      <p:cBhvr>
                                        <p:cTn id="59" dur="2000" fill="hold"/>
                                        <p:tgtEl>
                                          <p:spTgt spid="2056"/>
                                        </p:tgtEl>
                                        <p:attrNameLst>
                                          <p:attrName>ppt_x</p:attrName>
                                          <p:attrName>ppt_y</p:attrName>
                                        </p:attrNameLst>
                                      </p:cBhvr>
                                      <p:rCtr x="-3750" y="0"/>
                                    </p:animMotion>
                                  </p:childTnLst>
                                  <p:subTnLst>
                                    <p:audio>
                                      <p:cMediaNode>
                                        <p:cTn display="0" masterRel="sameClick">
                                          <p:stCondLst>
                                            <p:cond evt="begin" delay="0">
                                              <p:tn val="58"/>
                                            </p:cond>
                                          </p:stCondLst>
                                          <p:endCondLst>
                                            <p:cond evt="onStopAudio" delay="0">
                                              <p:tgtEl>
                                                <p:sldTgt/>
                                              </p:tgtEl>
                                            </p:cond>
                                          </p:endCondLst>
                                        </p:cTn>
                                        <p:tgtEl>
                                          <p:sndTgt r:embed="rId3" name="splash1.wav"/>
                                        </p:tgtEl>
                                      </p:cMediaNode>
                                    </p:audio>
                                  </p:subTnLst>
                                </p:cTn>
                              </p:par>
                            </p:childTnLst>
                          </p:cTn>
                        </p:par>
                      </p:childTnLst>
                    </p:cTn>
                  </p:par>
                  <p:par>
                    <p:cTn id="60" fill="hold" nodeType="clickPar">
                      <p:stCondLst>
                        <p:cond delay="indefinite"/>
                      </p:stCondLst>
                      <p:childTnLst>
                        <p:par>
                          <p:cTn id="61" fill="hold" nodeType="withGroup">
                            <p:stCondLst>
                              <p:cond delay="0"/>
                            </p:stCondLst>
                            <p:childTnLst>
                              <p:par>
                                <p:cTn id="62" presetID="35" presetClass="path" presetSubtype="0" accel="50000" decel="50000" fill="hold" nodeType="clickEffect">
                                  <p:stCondLst>
                                    <p:cond delay="0"/>
                                  </p:stCondLst>
                                  <p:childTnLst>
                                    <p:animMotion origin="layout" path="M -0.3625 -3.33333E-6 L -0.42917 -3.33333E-6 " pathEditMode="relative" rAng="0" ptsTypes="AA">
                                      <p:cBhvr>
                                        <p:cTn id="63" dur="2000" fill="hold"/>
                                        <p:tgtEl>
                                          <p:spTgt spid="2056"/>
                                        </p:tgtEl>
                                        <p:attrNameLst>
                                          <p:attrName>ppt_x</p:attrName>
                                          <p:attrName>ppt_y</p:attrName>
                                        </p:attrNameLst>
                                      </p:cBhvr>
                                      <p:rCtr x="-3333" y="0"/>
                                    </p:animMotion>
                                  </p:childTnLst>
                                  <p:subTnLst>
                                    <p:audio>
                                      <p:cMediaNode>
                                        <p:cTn display="0" masterRel="sameClick">
                                          <p:stCondLst>
                                            <p:cond evt="begin" delay="0">
                                              <p:tn val="62"/>
                                            </p:cond>
                                          </p:stCondLst>
                                          <p:endCondLst>
                                            <p:cond evt="onStopAudio" delay="0">
                                              <p:tgtEl>
                                                <p:sldTgt/>
                                              </p:tgtEl>
                                            </p:cond>
                                          </p:endCondLst>
                                        </p:cTn>
                                        <p:tgtEl>
                                          <p:sndTgt r:embed="rId2" name="deep_horn.wav.wav"/>
                                        </p:tgtEl>
                                      </p:cMediaNode>
                                    </p:audio>
                                  </p:subTnLst>
                                </p:cTn>
                              </p:par>
                            </p:childTnLst>
                          </p:cTn>
                        </p:par>
                      </p:childTnLst>
                    </p:cTn>
                  </p:par>
                  <p:par>
                    <p:cTn id="64" fill="hold" nodeType="clickPar">
                      <p:stCondLst>
                        <p:cond delay="indefinite"/>
                      </p:stCondLst>
                      <p:childTnLst>
                        <p:par>
                          <p:cTn id="65" fill="hold" nodeType="withGroup">
                            <p:stCondLst>
                              <p:cond delay="0"/>
                            </p:stCondLst>
                            <p:childTnLst>
                              <p:par>
                                <p:cTn id="66" presetID="35" presetClass="path" presetSubtype="0" accel="50000" decel="50000" fill="hold" nodeType="clickEffect">
                                  <p:stCondLst>
                                    <p:cond delay="0"/>
                                  </p:stCondLst>
                                  <p:childTnLst>
                                    <p:animMotion origin="layout" path="M -0.42917 -3.33333E-6 L -0.5125 -3.33333E-6 " pathEditMode="relative" rAng="0" ptsTypes="AA">
                                      <p:cBhvr>
                                        <p:cTn id="67" dur="2000" fill="hold"/>
                                        <p:tgtEl>
                                          <p:spTgt spid="2056"/>
                                        </p:tgtEl>
                                        <p:attrNameLst>
                                          <p:attrName>ppt_x</p:attrName>
                                          <p:attrName>ppt_y</p:attrName>
                                        </p:attrNameLst>
                                      </p:cBhvr>
                                      <p:rCtr x="-4167" y="0"/>
                                    </p:animMotion>
                                  </p:childTnLst>
                                  <p:subTnLst>
                                    <p:audio>
                                      <p:cMediaNode>
                                        <p:cTn display="0" masterRel="sameClick">
                                          <p:stCondLst>
                                            <p:cond evt="begin" delay="0">
                                              <p:tn val="66"/>
                                            </p:cond>
                                          </p:stCondLst>
                                          <p:endCondLst>
                                            <p:cond evt="onStopAudio" delay="0">
                                              <p:tgtEl>
                                                <p:sldTgt/>
                                              </p:tgtEl>
                                            </p:cond>
                                          </p:endCondLst>
                                        </p:cTn>
                                        <p:tgtEl>
                                          <p:sndTgt r:embed="rId4" name="splash2.wav"/>
                                        </p:tgtEl>
                                      </p:cMediaNode>
                                    </p:audio>
                                  </p:subTnLst>
                                </p:cTn>
                              </p:par>
                            </p:childTnLst>
                          </p:cTn>
                        </p:par>
                      </p:childTnLst>
                    </p:cTn>
                  </p:par>
                  <p:par>
                    <p:cTn id="68" fill="hold" nodeType="clickPar">
                      <p:stCondLst>
                        <p:cond delay="indefinite"/>
                      </p:stCondLst>
                      <p:childTnLst>
                        <p:par>
                          <p:cTn id="69" fill="hold" nodeType="withGroup">
                            <p:stCondLst>
                              <p:cond delay="0"/>
                            </p:stCondLst>
                            <p:childTnLst>
                              <p:par>
                                <p:cTn id="70" presetID="35" presetClass="path" presetSubtype="0" accel="50000" decel="50000" fill="hold" nodeType="clickEffect">
                                  <p:stCondLst>
                                    <p:cond delay="0"/>
                                  </p:stCondLst>
                                  <p:childTnLst>
                                    <p:animMotion origin="layout" path="M -0.5125 -3.33333E-6 L -0.59584 -3.33333E-6 " pathEditMode="relative" rAng="0" ptsTypes="AA">
                                      <p:cBhvr>
                                        <p:cTn id="71" dur="2000" fill="hold"/>
                                        <p:tgtEl>
                                          <p:spTgt spid="2056"/>
                                        </p:tgtEl>
                                        <p:attrNameLst>
                                          <p:attrName>ppt_x</p:attrName>
                                          <p:attrName>ppt_y</p:attrName>
                                        </p:attrNameLst>
                                      </p:cBhvr>
                                      <p:rCtr x="-4167" y="0"/>
                                    </p:animMotion>
                                  </p:childTnLst>
                                  <p:subTnLst>
                                    <p:audio>
                                      <p:cMediaNode>
                                        <p:cTn display="0" masterRel="sameClick">
                                          <p:stCondLst>
                                            <p:cond evt="begin" delay="0">
                                              <p:tn val="70"/>
                                            </p:cond>
                                          </p:stCondLst>
                                          <p:endCondLst>
                                            <p:cond evt="onStopAudio" delay="0">
                                              <p:tgtEl>
                                                <p:sldTgt/>
                                              </p:tgtEl>
                                            </p:cond>
                                          </p:endCondLst>
                                        </p:cTn>
                                        <p:tgtEl>
                                          <p:sndTgt r:embed="rId5" name="two_honks.wav.wav"/>
                                        </p:tgtEl>
                                      </p:cMediaNode>
                                    </p:audio>
                                  </p:subTnLst>
                                </p:cTn>
                              </p:par>
                            </p:childTnLst>
                          </p:cTn>
                        </p:par>
                      </p:childTnLst>
                    </p:cTn>
                  </p:par>
                  <p:par>
                    <p:cTn id="72" fill="hold" nodeType="clickPar">
                      <p:stCondLst>
                        <p:cond delay="indefinite"/>
                      </p:stCondLst>
                      <p:childTnLst>
                        <p:par>
                          <p:cTn id="73" fill="hold" nodeType="withGroup">
                            <p:stCondLst>
                              <p:cond delay="0"/>
                            </p:stCondLst>
                            <p:childTnLst>
                              <p:par>
                                <p:cTn id="74" presetID="35" presetClass="path" presetSubtype="0" accel="50000" decel="50000" fill="hold" nodeType="clickEffect">
                                  <p:stCondLst>
                                    <p:cond delay="0"/>
                                  </p:stCondLst>
                                  <p:childTnLst>
                                    <p:animMotion origin="layout" path="M -0.59584 -3.33333E-6 L -0.6875 -3.33333E-6 " pathEditMode="relative" rAng="0" ptsTypes="AA">
                                      <p:cBhvr>
                                        <p:cTn id="75" dur="2000" fill="hold"/>
                                        <p:tgtEl>
                                          <p:spTgt spid="2056"/>
                                        </p:tgtEl>
                                        <p:attrNameLst>
                                          <p:attrName>ppt_x</p:attrName>
                                          <p:attrName>ppt_y</p:attrName>
                                        </p:attrNameLst>
                                      </p:cBhvr>
                                      <p:rCtr x="-4583" y="0"/>
                                    </p:animMotion>
                                  </p:childTnLst>
                                  <p:subTnLst>
                                    <p:audio>
                                      <p:cMediaNode>
                                        <p:cTn display="0" masterRel="sameClick">
                                          <p:stCondLst>
                                            <p:cond evt="begin" delay="0">
                                              <p:tn val="74"/>
                                            </p:cond>
                                          </p:stCondLst>
                                          <p:endCondLst>
                                            <p:cond evt="onStopAudio" delay="0">
                                              <p:tgtEl>
                                                <p:sldTgt/>
                                              </p:tgtEl>
                                            </p:cond>
                                          </p:endCondLst>
                                        </p:cTn>
                                        <p:tgtEl>
                                          <p:sndTgt r:embed="rId3" name="splash1.wav"/>
                                        </p:tgtEl>
                                      </p:cMediaNode>
                                    </p:audio>
                                  </p:subTnLst>
                                </p:cTn>
                              </p:par>
                            </p:childTnLst>
                          </p:cTn>
                        </p:par>
                      </p:childTnLst>
                    </p:cTn>
                  </p:par>
                  <p:par>
                    <p:cTn id="76" fill="hold" nodeType="clickPar">
                      <p:stCondLst>
                        <p:cond delay="indefinite"/>
                      </p:stCondLst>
                      <p:childTnLst>
                        <p:par>
                          <p:cTn id="77" fill="hold" nodeType="withGroup">
                            <p:stCondLst>
                              <p:cond delay="0"/>
                            </p:stCondLst>
                            <p:childTnLst>
                              <p:par>
                                <p:cTn id="78" presetID="35" presetClass="path" presetSubtype="0" accel="50000" decel="50000" fill="hold" nodeType="clickEffect">
                                  <p:stCondLst>
                                    <p:cond delay="0"/>
                                  </p:stCondLst>
                                  <p:childTnLst>
                                    <p:animMotion origin="layout" path="M -0.6875 -3.33333E-6 L -0.77084 -3.33333E-6 " pathEditMode="relative" rAng="0" ptsTypes="AA">
                                      <p:cBhvr>
                                        <p:cTn id="79" dur="2000" fill="hold"/>
                                        <p:tgtEl>
                                          <p:spTgt spid="2056"/>
                                        </p:tgtEl>
                                        <p:attrNameLst>
                                          <p:attrName>ppt_x</p:attrName>
                                          <p:attrName>ppt_y</p:attrName>
                                        </p:attrNameLst>
                                      </p:cBhvr>
                                      <p:rCtr x="-4167" y="0"/>
                                    </p:animMotion>
                                  </p:childTnLst>
                                  <p:subTnLst>
                                    <p:audio>
                                      <p:cMediaNode>
                                        <p:cTn display="0" masterRel="sameClick">
                                          <p:stCondLst>
                                            <p:cond evt="begin" delay="0">
                                              <p:tn val="78"/>
                                            </p:cond>
                                          </p:stCondLst>
                                          <p:endCondLst>
                                            <p:cond evt="onStopAudio" delay="0">
                                              <p:tgtEl>
                                                <p:sldTgt/>
                                              </p:tgtEl>
                                            </p:cond>
                                          </p:endCondLst>
                                        </p:cTn>
                                        <p:tgtEl>
                                          <p:sndTgt r:embed="rId2" name="deep_horn.wav.wav"/>
                                        </p:tgtEl>
                                      </p:cMediaNode>
                                    </p:audio>
                                  </p:subTnLst>
                                </p:cTn>
                              </p:par>
                            </p:childTnLst>
                          </p:cTn>
                        </p:par>
                      </p:childTnLst>
                    </p:cTn>
                  </p:par>
                  <p:par>
                    <p:cTn id="80" fill="hold" nodeType="clickPar">
                      <p:stCondLst>
                        <p:cond delay="indefinite"/>
                      </p:stCondLst>
                      <p:childTnLst>
                        <p:par>
                          <p:cTn id="81" fill="hold" nodeType="withGroup">
                            <p:stCondLst>
                              <p:cond delay="0"/>
                            </p:stCondLst>
                            <p:childTnLst>
                              <p:par>
                                <p:cTn id="82" presetID="35" presetClass="path" presetSubtype="0" accel="50000" decel="50000" fill="hold" nodeType="clickEffect">
                                  <p:stCondLst>
                                    <p:cond delay="0"/>
                                  </p:stCondLst>
                                  <p:childTnLst>
                                    <p:animMotion origin="layout" path="M -0.77084 -3.33333E-6 L -0.87084 -3.33333E-6 " pathEditMode="relative" rAng="0" ptsTypes="AA">
                                      <p:cBhvr>
                                        <p:cTn id="83" dur="2000" fill="hold"/>
                                        <p:tgtEl>
                                          <p:spTgt spid="2056"/>
                                        </p:tgtEl>
                                        <p:attrNameLst>
                                          <p:attrName>ppt_x</p:attrName>
                                          <p:attrName>ppt_y</p:attrName>
                                        </p:attrNameLst>
                                      </p:cBhvr>
                                      <p:rCtr x="-5000" y="0"/>
                                    </p:animMotion>
                                  </p:childTnLst>
                                  <p:subTnLst>
                                    <p:audio>
                                      <p:cMediaNode>
                                        <p:cTn display="0" masterRel="sameClick">
                                          <p:stCondLst>
                                            <p:cond evt="begin" delay="0">
                                              <p:tn val="82"/>
                                            </p:cond>
                                          </p:stCondLst>
                                          <p:endCondLst>
                                            <p:cond evt="onStopAudio" delay="0">
                                              <p:tgtEl>
                                                <p:sldTgt/>
                                              </p:tgtEl>
                                            </p:cond>
                                          </p:endCondLst>
                                        </p:cTn>
                                        <p:tgtEl>
                                          <p:sndTgt r:embed="rId6" name="applause.wav"/>
                                        </p:tgtEl>
                                      </p:cMediaNode>
                                    </p:audio>
                                  </p:subTnLst>
                                </p:cTn>
                              </p:par>
                            </p:childTnLst>
                          </p:cTn>
                        </p:par>
                      </p:childTnLst>
                    </p:cTn>
                  </p:par>
                </p:childTnLst>
              </p:cTn>
              <p:nextCondLst>
                <p:cond evt="onClick" delay="0">
                  <p:tgtEl>
                    <p:spTgt spid="2067"/>
                  </p:tgtEl>
                </p:cond>
              </p:nextCondLst>
            </p:seq>
            <p:seq concurrent="1" nextAc="seek">
              <p:cTn id="84" restart="whenNotActive" fill="hold" evtFilter="cancelBubble" nodeType="interactiveSeq">
                <p:stCondLst>
                  <p:cond evt="onClick" delay="0">
                    <p:tgtEl>
                      <p:spTgt spid="2063"/>
                    </p:tgtEl>
                  </p:cond>
                </p:stCondLst>
                <p:endSync evt="end" delay="0">
                  <p:rtn val="all"/>
                </p:endSync>
                <p:childTnLst>
                  <p:par>
                    <p:cTn id="85" fill="hold" nodeType="clickPar">
                      <p:stCondLst>
                        <p:cond delay="0"/>
                      </p:stCondLst>
                      <p:childTnLst>
                        <p:par>
                          <p:cTn id="86" fill="hold" nodeType="withGroup">
                            <p:stCondLst>
                              <p:cond delay="0"/>
                            </p:stCondLst>
                            <p:childTnLst>
                              <p:par>
                                <p:cTn id="87" presetID="35" presetClass="path" presetSubtype="0" accel="50000" decel="50000" fill="hold" nodeType="clickEffect">
                                  <p:stCondLst>
                                    <p:cond delay="0"/>
                                  </p:stCondLst>
                                  <p:childTnLst>
                                    <p:animMotion origin="layout" path="M 3.33333E-6 2.22222E-6 L -0.15417 2.22222E-6 " pathEditMode="relative" rAng="0" ptsTypes="AA">
                                      <p:cBhvr>
                                        <p:cTn id="88" dur="2000" fill="hold"/>
                                        <p:tgtEl>
                                          <p:spTgt spid="2058"/>
                                        </p:tgtEl>
                                        <p:attrNameLst>
                                          <p:attrName>ppt_x</p:attrName>
                                          <p:attrName>ppt_y</p:attrName>
                                        </p:attrNameLst>
                                      </p:cBhvr>
                                      <p:rCtr x="-7708" y="0"/>
                                    </p:animMotion>
                                  </p:childTnLst>
                                  <p:subTnLst>
                                    <p:audio>
                                      <p:cMediaNode>
                                        <p:cTn display="0" masterRel="sameClick">
                                          <p:stCondLst>
                                            <p:cond evt="begin" delay="0">
                                              <p:tn val="87"/>
                                            </p:cond>
                                          </p:stCondLst>
                                          <p:endCondLst>
                                            <p:cond evt="onStopAudio" delay="0">
                                              <p:tgtEl>
                                                <p:sldTgt/>
                                              </p:tgtEl>
                                            </p:cond>
                                          </p:endCondLst>
                                        </p:cTn>
                                        <p:tgtEl>
                                          <p:sndTgt r:embed="rId2" name="deep_horn.wav.wav"/>
                                        </p:tgtEl>
                                      </p:cMediaNode>
                                    </p:audio>
                                  </p:subTnLst>
                                </p:cTn>
                              </p:par>
                            </p:childTnLst>
                          </p:cTn>
                        </p:par>
                      </p:childTnLst>
                    </p:cTn>
                  </p:par>
                  <p:par>
                    <p:cTn id="89" fill="hold" nodeType="clickPar">
                      <p:stCondLst>
                        <p:cond delay="indefinite"/>
                      </p:stCondLst>
                      <p:childTnLst>
                        <p:par>
                          <p:cTn id="90" fill="hold" nodeType="withGroup">
                            <p:stCondLst>
                              <p:cond delay="0"/>
                            </p:stCondLst>
                            <p:childTnLst>
                              <p:par>
                                <p:cTn id="91" presetID="35" presetClass="path" presetSubtype="0" accel="50000" decel="50000" fill="hold" nodeType="clickEffect">
                                  <p:stCondLst>
                                    <p:cond delay="0"/>
                                  </p:stCondLst>
                                  <p:childTnLst>
                                    <p:animMotion origin="layout" path="M -0.15417 2.22222E-6 L -0.20417 2.22222E-6 " pathEditMode="relative" rAng="0" ptsTypes="AA">
                                      <p:cBhvr>
                                        <p:cTn id="92" dur="2000" fill="hold"/>
                                        <p:tgtEl>
                                          <p:spTgt spid="2058"/>
                                        </p:tgtEl>
                                        <p:attrNameLst>
                                          <p:attrName>ppt_x</p:attrName>
                                          <p:attrName>ppt_y</p:attrName>
                                        </p:attrNameLst>
                                      </p:cBhvr>
                                      <p:rCtr x="-2500" y="0"/>
                                    </p:animMotion>
                                  </p:childTnLst>
                                  <p:subTnLst>
                                    <p:audio>
                                      <p:cMediaNode>
                                        <p:cTn display="0" masterRel="sameClick">
                                          <p:stCondLst>
                                            <p:cond evt="begin" delay="0">
                                              <p:tn val="91"/>
                                            </p:cond>
                                          </p:stCondLst>
                                          <p:endCondLst>
                                            <p:cond evt="onStopAudio" delay="0">
                                              <p:tgtEl>
                                                <p:sldTgt/>
                                              </p:tgtEl>
                                            </p:cond>
                                          </p:endCondLst>
                                        </p:cTn>
                                        <p:tgtEl>
                                          <p:sndTgt r:embed="rId4" name="splash2.wav"/>
                                        </p:tgtEl>
                                      </p:cMediaNode>
                                    </p:audio>
                                  </p:subTnLst>
                                </p:cTn>
                              </p:par>
                            </p:childTnLst>
                          </p:cTn>
                        </p:par>
                      </p:childTnLst>
                    </p:cTn>
                  </p:par>
                  <p:par>
                    <p:cTn id="93" fill="hold" nodeType="clickPar">
                      <p:stCondLst>
                        <p:cond delay="indefinite"/>
                      </p:stCondLst>
                      <p:childTnLst>
                        <p:par>
                          <p:cTn id="94" fill="hold" nodeType="withGroup">
                            <p:stCondLst>
                              <p:cond delay="0"/>
                            </p:stCondLst>
                            <p:childTnLst>
                              <p:par>
                                <p:cTn id="95" presetID="35" presetClass="path" presetSubtype="0" accel="50000" decel="50000" fill="hold" nodeType="clickEffect">
                                  <p:stCondLst>
                                    <p:cond delay="0"/>
                                  </p:stCondLst>
                                  <p:childTnLst>
                                    <p:animMotion origin="layout" path="M -0.20417 2.22222E-6 L -0.2875 2.22222E-6 " pathEditMode="relative" rAng="0" ptsTypes="AA">
                                      <p:cBhvr>
                                        <p:cTn id="96" dur="2000" fill="hold"/>
                                        <p:tgtEl>
                                          <p:spTgt spid="2058"/>
                                        </p:tgtEl>
                                        <p:attrNameLst>
                                          <p:attrName>ppt_x</p:attrName>
                                          <p:attrName>ppt_y</p:attrName>
                                        </p:attrNameLst>
                                      </p:cBhvr>
                                      <p:rCtr x="-4167" y="0"/>
                                    </p:animMotion>
                                  </p:childTnLst>
                                  <p:subTnLst>
                                    <p:audio>
                                      <p:cMediaNode>
                                        <p:cTn display="0" masterRel="sameClick">
                                          <p:stCondLst>
                                            <p:cond evt="begin" delay="0">
                                              <p:tn val="95"/>
                                            </p:cond>
                                          </p:stCondLst>
                                          <p:endCondLst>
                                            <p:cond evt="onStopAudio" delay="0">
                                              <p:tgtEl>
                                                <p:sldTgt/>
                                              </p:tgtEl>
                                            </p:cond>
                                          </p:endCondLst>
                                        </p:cTn>
                                        <p:tgtEl>
                                          <p:sndTgt r:embed="rId3" name="splash1.wav"/>
                                        </p:tgtEl>
                                      </p:cMediaNode>
                                    </p:audio>
                                  </p:subTnLst>
                                </p:cTn>
                              </p:par>
                            </p:childTnLst>
                          </p:cTn>
                        </p:par>
                      </p:childTnLst>
                    </p:cTn>
                  </p:par>
                  <p:par>
                    <p:cTn id="97" fill="hold" nodeType="clickPar">
                      <p:stCondLst>
                        <p:cond delay="indefinite"/>
                      </p:stCondLst>
                      <p:childTnLst>
                        <p:par>
                          <p:cTn id="98" fill="hold" nodeType="withGroup">
                            <p:stCondLst>
                              <p:cond delay="0"/>
                            </p:stCondLst>
                            <p:childTnLst>
                              <p:par>
                                <p:cTn id="99" presetID="35" presetClass="path" presetSubtype="0" accel="50000" decel="50000" fill="hold" nodeType="clickEffect">
                                  <p:stCondLst>
                                    <p:cond delay="0"/>
                                  </p:stCondLst>
                                  <p:childTnLst>
                                    <p:animMotion origin="layout" path="M -0.2875 2.22222E-6 L -0.35417 2.22222E-6 " pathEditMode="relative" rAng="0" ptsTypes="AA">
                                      <p:cBhvr>
                                        <p:cTn id="100" dur="2000" fill="hold"/>
                                        <p:tgtEl>
                                          <p:spTgt spid="2058"/>
                                        </p:tgtEl>
                                        <p:attrNameLst>
                                          <p:attrName>ppt_x</p:attrName>
                                          <p:attrName>ppt_y</p:attrName>
                                        </p:attrNameLst>
                                      </p:cBhvr>
                                      <p:rCtr x="-3333" y="0"/>
                                    </p:animMotion>
                                  </p:childTnLst>
                                  <p:subTnLst>
                                    <p:audio>
                                      <p:cMediaNode>
                                        <p:cTn display="0" masterRel="sameClick">
                                          <p:stCondLst>
                                            <p:cond evt="begin" delay="0">
                                              <p:tn val="99"/>
                                            </p:cond>
                                          </p:stCondLst>
                                          <p:endCondLst>
                                            <p:cond evt="onStopAudio" delay="0">
                                              <p:tgtEl>
                                                <p:sldTgt/>
                                              </p:tgtEl>
                                            </p:cond>
                                          </p:endCondLst>
                                        </p:cTn>
                                        <p:tgtEl>
                                          <p:sndTgt r:embed="rId5" name="two_honks.wav.wav"/>
                                        </p:tgtEl>
                                      </p:cMediaNode>
                                    </p:audio>
                                  </p:subTnLst>
                                </p:cTn>
                              </p:par>
                            </p:childTnLst>
                          </p:cTn>
                        </p:par>
                      </p:childTnLst>
                    </p:cTn>
                  </p:par>
                  <p:par>
                    <p:cTn id="101" fill="hold" nodeType="clickPar">
                      <p:stCondLst>
                        <p:cond delay="indefinite"/>
                      </p:stCondLst>
                      <p:childTnLst>
                        <p:par>
                          <p:cTn id="102" fill="hold" nodeType="withGroup">
                            <p:stCondLst>
                              <p:cond delay="0"/>
                            </p:stCondLst>
                            <p:childTnLst>
                              <p:par>
                                <p:cTn id="103" presetID="35" presetClass="path" presetSubtype="0" accel="50000" decel="50000" fill="hold" nodeType="clickEffect">
                                  <p:stCondLst>
                                    <p:cond delay="0"/>
                                  </p:stCondLst>
                                  <p:childTnLst>
                                    <p:animMotion origin="layout" path="M -0.35417 2.22222E-6 L -0.42084 2.22222E-6 " pathEditMode="relative" rAng="0" ptsTypes="AA">
                                      <p:cBhvr>
                                        <p:cTn id="104" dur="2000" fill="hold"/>
                                        <p:tgtEl>
                                          <p:spTgt spid="2058"/>
                                        </p:tgtEl>
                                        <p:attrNameLst>
                                          <p:attrName>ppt_x</p:attrName>
                                          <p:attrName>ppt_y</p:attrName>
                                        </p:attrNameLst>
                                      </p:cBhvr>
                                      <p:rCtr x="-3333" y="0"/>
                                    </p:animMotion>
                                  </p:childTnLst>
                                  <p:subTnLst>
                                    <p:audio>
                                      <p:cMediaNode>
                                        <p:cTn display="0" masterRel="sameClick">
                                          <p:stCondLst>
                                            <p:cond evt="begin" delay="0">
                                              <p:tn val="103"/>
                                            </p:cond>
                                          </p:stCondLst>
                                          <p:endCondLst>
                                            <p:cond evt="onStopAudio" delay="0">
                                              <p:tgtEl>
                                                <p:sldTgt/>
                                              </p:tgtEl>
                                            </p:cond>
                                          </p:endCondLst>
                                        </p:cTn>
                                        <p:tgtEl>
                                          <p:sndTgt r:embed="rId4" name="splash2.wav"/>
                                        </p:tgtEl>
                                      </p:cMediaNode>
                                    </p:audio>
                                  </p:subTnLst>
                                </p:cTn>
                              </p:par>
                            </p:childTnLst>
                          </p:cTn>
                        </p:par>
                      </p:childTnLst>
                    </p:cTn>
                  </p:par>
                  <p:par>
                    <p:cTn id="105" fill="hold" nodeType="clickPar">
                      <p:stCondLst>
                        <p:cond delay="indefinite"/>
                      </p:stCondLst>
                      <p:childTnLst>
                        <p:par>
                          <p:cTn id="106" fill="hold" nodeType="withGroup">
                            <p:stCondLst>
                              <p:cond delay="0"/>
                            </p:stCondLst>
                            <p:childTnLst>
                              <p:par>
                                <p:cTn id="107" presetID="35" presetClass="path" presetSubtype="0" accel="50000" decel="50000" fill="hold" nodeType="clickEffect">
                                  <p:stCondLst>
                                    <p:cond delay="0"/>
                                  </p:stCondLst>
                                  <p:childTnLst>
                                    <p:animMotion origin="layout" path="M -0.42084 2.22222E-6 L -0.50417 2.22222E-6 " pathEditMode="relative" rAng="0" ptsTypes="AA">
                                      <p:cBhvr>
                                        <p:cTn id="108" dur="2000" fill="hold"/>
                                        <p:tgtEl>
                                          <p:spTgt spid="2058"/>
                                        </p:tgtEl>
                                        <p:attrNameLst>
                                          <p:attrName>ppt_x</p:attrName>
                                          <p:attrName>ppt_y</p:attrName>
                                        </p:attrNameLst>
                                      </p:cBhvr>
                                      <p:rCtr x="-4167" y="0"/>
                                    </p:animMotion>
                                  </p:childTnLst>
                                  <p:subTnLst>
                                    <p:audio>
                                      <p:cMediaNode>
                                        <p:cTn display="0" masterRel="sameClick">
                                          <p:stCondLst>
                                            <p:cond evt="begin" delay="0">
                                              <p:tn val="107"/>
                                            </p:cond>
                                          </p:stCondLst>
                                          <p:endCondLst>
                                            <p:cond evt="onStopAudio" delay="0">
                                              <p:tgtEl>
                                                <p:sldTgt/>
                                              </p:tgtEl>
                                            </p:cond>
                                          </p:endCondLst>
                                        </p:cTn>
                                        <p:tgtEl>
                                          <p:sndTgt r:embed="rId3" name="splash1.wav"/>
                                        </p:tgtEl>
                                      </p:cMediaNode>
                                    </p:audio>
                                  </p:subTnLst>
                                </p:cTn>
                              </p:par>
                            </p:childTnLst>
                          </p:cTn>
                        </p:par>
                      </p:childTnLst>
                    </p:cTn>
                  </p:par>
                  <p:par>
                    <p:cTn id="109" fill="hold" nodeType="clickPar">
                      <p:stCondLst>
                        <p:cond delay="indefinite"/>
                      </p:stCondLst>
                      <p:childTnLst>
                        <p:par>
                          <p:cTn id="110" fill="hold" nodeType="withGroup">
                            <p:stCondLst>
                              <p:cond delay="0"/>
                            </p:stCondLst>
                            <p:childTnLst>
                              <p:par>
                                <p:cTn id="111" presetID="35" presetClass="path" presetSubtype="0" accel="50000" decel="50000" fill="hold" nodeType="clickEffect">
                                  <p:stCondLst>
                                    <p:cond delay="0"/>
                                  </p:stCondLst>
                                  <p:childTnLst>
                                    <p:animMotion origin="layout" path="M -0.50417 2.22222E-6 L -0.5875 2.22222E-6 " pathEditMode="relative" rAng="0" ptsTypes="AA">
                                      <p:cBhvr>
                                        <p:cTn id="112" dur="2000" fill="hold"/>
                                        <p:tgtEl>
                                          <p:spTgt spid="2058"/>
                                        </p:tgtEl>
                                        <p:attrNameLst>
                                          <p:attrName>ppt_x</p:attrName>
                                          <p:attrName>ppt_y</p:attrName>
                                        </p:attrNameLst>
                                      </p:cBhvr>
                                      <p:rCtr x="-4167" y="0"/>
                                    </p:animMotion>
                                  </p:childTnLst>
                                  <p:subTnLst>
                                    <p:audio>
                                      <p:cMediaNode>
                                        <p:cTn display="0" masterRel="sameClick">
                                          <p:stCondLst>
                                            <p:cond evt="begin" delay="0">
                                              <p:tn val="111"/>
                                            </p:cond>
                                          </p:stCondLst>
                                          <p:endCondLst>
                                            <p:cond evt="onStopAudio" delay="0">
                                              <p:tgtEl>
                                                <p:sldTgt/>
                                              </p:tgtEl>
                                            </p:cond>
                                          </p:endCondLst>
                                        </p:cTn>
                                        <p:tgtEl>
                                          <p:sndTgt r:embed="rId5" name="two_honks.wav.wav"/>
                                        </p:tgtEl>
                                      </p:cMediaNode>
                                    </p:audio>
                                  </p:subTnLst>
                                </p:cTn>
                              </p:par>
                            </p:childTnLst>
                          </p:cTn>
                        </p:par>
                      </p:childTnLst>
                    </p:cTn>
                  </p:par>
                  <p:par>
                    <p:cTn id="113" fill="hold" nodeType="clickPar">
                      <p:stCondLst>
                        <p:cond delay="indefinite"/>
                      </p:stCondLst>
                      <p:childTnLst>
                        <p:par>
                          <p:cTn id="114" fill="hold" nodeType="withGroup">
                            <p:stCondLst>
                              <p:cond delay="0"/>
                            </p:stCondLst>
                            <p:childTnLst>
                              <p:par>
                                <p:cTn id="115" presetID="35" presetClass="path" presetSubtype="0" accel="50000" decel="50000" fill="hold" nodeType="clickEffect">
                                  <p:stCondLst>
                                    <p:cond delay="0"/>
                                  </p:stCondLst>
                                  <p:childTnLst>
                                    <p:animMotion origin="layout" path="M -0.5875 2.22222E-6 L -0.6875 2.22222E-6 " pathEditMode="relative" rAng="0" ptsTypes="AA">
                                      <p:cBhvr>
                                        <p:cTn id="116" dur="2000" fill="hold"/>
                                        <p:tgtEl>
                                          <p:spTgt spid="2058"/>
                                        </p:tgtEl>
                                        <p:attrNameLst>
                                          <p:attrName>ppt_x</p:attrName>
                                          <p:attrName>ppt_y</p:attrName>
                                        </p:attrNameLst>
                                      </p:cBhvr>
                                      <p:rCtr x="-5000" y="0"/>
                                    </p:animMotion>
                                  </p:childTnLst>
                                  <p:subTnLst>
                                    <p:audio>
                                      <p:cMediaNode>
                                        <p:cTn display="0" masterRel="sameClick">
                                          <p:stCondLst>
                                            <p:cond evt="begin" delay="0">
                                              <p:tn val="115"/>
                                            </p:cond>
                                          </p:stCondLst>
                                          <p:endCondLst>
                                            <p:cond evt="onStopAudio" delay="0">
                                              <p:tgtEl>
                                                <p:sldTgt/>
                                              </p:tgtEl>
                                            </p:cond>
                                          </p:endCondLst>
                                        </p:cTn>
                                        <p:tgtEl>
                                          <p:sndTgt r:embed="rId3" name="splash1.wav"/>
                                        </p:tgtEl>
                                      </p:cMediaNode>
                                    </p:audio>
                                  </p:subTnLst>
                                </p:cTn>
                              </p:par>
                            </p:childTnLst>
                          </p:cTn>
                        </p:par>
                      </p:childTnLst>
                    </p:cTn>
                  </p:par>
                  <p:par>
                    <p:cTn id="117" fill="hold" nodeType="clickPar">
                      <p:stCondLst>
                        <p:cond delay="indefinite"/>
                      </p:stCondLst>
                      <p:childTnLst>
                        <p:par>
                          <p:cTn id="118" fill="hold" nodeType="withGroup">
                            <p:stCondLst>
                              <p:cond delay="0"/>
                            </p:stCondLst>
                            <p:childTnLst>
                              <p:par>
                                <p:cTn id="119" presetID="35" presetClass="path" presetSubtype="0" accel="50000" decel="50000" fill="hold" nodeType="clickEffect">
                                  <p:stCondLst>
                                    <p:cond delay="0"/>
                                  </p:stCondLst>
                                  <p:childTnLst>
                                    <p:animMotion origin="layout" path="M -0.6875 2.22222E-6 L -0.7625 2.22222E-6 " pathEditMode="relative" rAng="0" ptsTypes="AA">
                                      <p:cBhvr>
                                        <p:cTn id="120" dur="2000" fill="hold"/>
                                        <p:tgtEl>
                                          <p:spTgt spid="2058"/>
                                        </p:tgtEl>
                                        <p:attrNameLst>
                                          <p:attrName>ppt_x</p:attrName>
                                          <p:attrName>ppt_y</p:attrName>
                                        </p:attrNameLst>
                                      </p:cBhvr>
                                      <p:rCtr x="-3750" y="0"/>
                                    </p:animMotion>
                                  </p:childTnLst>
                                  <p:subTnLst>
                                    <p:audio>
                                      <p:cMediaNode>
                                        <p:cTn display="0" masterRel="sameClick">
                                          <p:stCondLst>
                                            <p:cond evt="begin" delay="0">
                                              <p:tn val="119"/>
                                            </p:cond>
                                          </p:stCondLst>
                                          <p:endCondLst>
                                            <p:cond evt="onStopAudio" delay="0">
                                              <p:tgtEl>
                                                <p:sldTgt/>
                                              </p:tgtEl>
                                            </p:cond>
                                          </p:endCondLst>
                                        </p:cTn>
                                        <p:tgtEl>
                                          <p:sndTgt r:embed="rId2" name="deep_horn.wav.wav"/>
                                        </p:tgtEl>
                                      </p:cMediaNode>
                                    </p:audio>
                                  </p:subTnLst>
                                </p:cTn>
                              </p:par>
                            </p:childTnLst>
                          </p:cTn>
                        </p:par>
                      </p:childTnLst>
                    </p:cTn>
                  </p:par>
                  <p:par>
                    <p:cTn id="121" fill="hold" nodeType="clickPar">
                      <p:stCondLst>
                        <p:cond delay="indefinite"/>
                      </p:stCondLst>
                      <p:childTnLst>
                        <p:par>
                          <p:cTn id="122" fill="hold" nodeType="withGroup">
                            <p:stCondLst>
                              <p:cond delay="0"/>
                            </p:stCondLst>
                            <p:childTnLst>
                              <p:par>
                                <p:cTn id="123" presetID="35" presetClass="path" presetSubtype="0" accel="50000" decel="50000" fill="hold" nodeType="clickEffect">
                                  <p:stCondLst>
                                    <p:cond delay="0"/>
                                  </p:stCondLst>
                                  <p:childTnLst>
                                    <p:animMotion origin="layout" path="M -0.7625 2.22222E-6 L -0.87084 2.22222E-6 " pathEditMode="relative" rAng="0" ptsTypes="AA">
                                      <p:cBhvr>
                                        <p:cTn id="124" dur="2000" fill="hold"/>
                                        <p:tgtEl>
                                          <p:spTgt spid="2058"/>
                                        </p:tgtEl>
                                        <p:attrNameLst>
                                          <p:attrName>ppt_x</p:attrName>
                                          <p:attrName>ppt_y</p:attrName>
                                        </p:attrNameLst>
                                      </p:cBhvr>
                                      <p:rCtr x="-5417" y="0"/>
                                    </p:animMotion>
                                  </p:childTnLst>
                                  <p:subTnLst>
                                    <p:audio>
                                      <p:cMediaNode>
                                        <p:cTn display="0" masterRel="sameClick">
                                          <p:stCondLst>
                                            <p:cond evt="begin" delay="0">
                                              <p:tn val="123"/>
                                            </p:cond>
                                          </p:stCondLst>
                                          <p:endCondLst>
                                            <p:cond evt="onStopAudio" delay="0">
                                              <p:tgtEl>
                                                <p:sldTgt/>
                                              </p:tgtEl>
                                            </p:cond>
                                          </p:endCondLst>
                                        </p:cTn>
                                        <p:tgtEl>
                                          <p:sndTgt r:embed="rId6" name="applause.wav"/>
                                        </p:tgtEl>
                                      </p:cMediaNode>
                                    </p:audio>
                                  </p:subTnLst>
                                </p:cTn>
                              </p:par>
                            </p:childTnLst>
                          </p:cTn>
                        </p:par>
                      </p:childTnLst>
                    </p:cTn>
                  </p:par>
                </p:childTnLst>
              </p:cTn>
              <p:nextCondLst>
                <p:cond evt="onClick" delay="0">
                  <p:tgtEl>
                    <p:spTgt spid="2063"/>
                  </p:tgtEl>
                </p:cond>
              </p:nextCondLst>
            </p:seq>
            <p:seq concurrent="1" nextAc="seek">
              <p:cTn id="125" restart="whenNotActive" fill="hold" evtFilter="cancelBubble" nodeType="interactiveSeq">
                <p:stCondLst>
                  <p:cond evt="onClick" delay="0">
                    <p:tgtEl>
                      <p:spTgt spid="2064"/>
                    </p:tgtEl>
                  </p:cond>
                </p:stCondLst>
                <p:endSync evt="end" delay="0">
                  <p:rtn val="all"/>
                </p:endSync>
                <p:childTnLst>
                  <p:par>
                    <p:cTn id="126" fill="hold" nodeType="clickPar">
                      <p:stCondLst>
                        <p:cond delay="0"/>
                      </p:stCondLst>
                      <p:childTnLst>
                        <p:par>
                          <p:cTn id="127" fill="hold" nodeType="withGroup">
                            <p:stCondLst>
                              <p:cond delay="0"/>
                            </p:stCondLst>
                            <p:childTnLst>
                              <p:par>
                                <p:cTn id="128" presetID="35" presetClass="path" presetSubtype="0" accel="50000" decel="50000" fill="hold" nodeType="clickEffect">
                                  <p:stCondLst>
                                    <p:cond delay="0"/>
                                  </p:stCondLst>
                                  <p:childTnLst>
                                    <p:animMotion origin="layout" path="M 3.33333E-6 -2.22222E-6 L -0.1375 -2.22222E-6 " pathEditMode="relative" rAng="0" ptsTypes="AA">
                                      <p:cBhvr>
                                        <p:cTn id="129" dur="2000" fill="hold"/>
                                        <p:tgtEl>
                                          <p:spTgt spid="2059"/>
                                        </p:tgtEl>
                                        <p:attrNameLst>
                                          <p:attrName>ppt_x</p:attrName>
                                          <p:attrName>ppt_y</p:attrName>
                                        </p:attrNameLst>
                                      </p:cBhvr>
                                      <p:rCtr x="-6875" y="0"/>
                                    </p:animMotion>
                                  </p:childTnLst>
                                  <p:subTnLst>
                                    <p:audio>
                                      <p:cMediaNode>
                                        <p:cTn display="0" masterRel="sameClick">
                                          <p:stCondLst>
                                            <p:cond evt="begin" delay="0">
                                              <p:tn val="128"/>
                                            </p:cond>
                                          </p:stCondLst>
                                          <p:endCondLst>
                                            <p:cond evt="onStopAudio" delay="0">
                                              <p:tgtEl>
                                                <p:sldTgt/>
                                              </p:tgtEl>
                                            </p:cond>
                                          </p:endCondLst>
                                        </p:cTn>
                                        <p:tgtEl>
                                          <p:sndTgt r:embed="rId2" name="deep_horn.wav.wav"/>
                                        </p:tgtEl>
                                      </p:cMediaNode>
                                    </p:audio>
                                  </p:subTnLst>
                                </p:cTn>
                              </p:par>
                            </p:childTnLst>
                          </p:cTn>
                        </p:par>
                      </p:childTnLst>
                    </p:cTn>
                  </p:par>
                  <p:par>
                    <p:cTn id="130" fill="hold" nodeType="clickPar">
                      <p:stCondLst>
                        <p:cond delay="indefinite"/>
                      </p:stCondLst>
                      <p:childTnLst>
                        <p:par>
                          <p:cTn id="131" fill="hold" nodeType="withGroup">
                            <p:stCondLst>
                              <p:cond delay="0"/>
                            </p:stCondLst>
                            <p:childTnLst>
                              <p:par>
                                <p:cTn id="132" presetID="35" presetClass="path" presetSubtype="0" accel="50000" decel="50000" fill="hold" nodeType="clickEffect">
                                  <p:stCondLst>
                                    <p:cond delay="0"/>
                                  </p:stCondLst>
                                  <p:childTnLst>
                                    <p:animMotion origin="layout" path="M -0.1375 -2.22222E-6 L -0.19584 -2.22222E-6 " pathEditMode="relative" rAng="0" ptsTypes="AA">
                                      <p:cBhvr>
                                        <p:cTn id="133" dur="2000" fill="hold"/>
                                        <p:tgtEl>
                                          <p:spTgt spid="2059"/>
                                        </p:tgtEl>
                                        <p:attrNameLst>
                                          <p:attrName>ppt_x</p:attrName>
                                          <p:attrName>ppt_y</p:attrName>
                                        </p:attrNameLst>
                                      </p:cBhvr>
                                      <p:rCtr x="-2917" y="0"/>
                                    </p:animMotion>
                                  </p:childTnLst>
                                  <p:subTnLst>
                                    <p:audio>
                                      <p:cMediaNode>
                                        <p:cTn display="0" masterRel="sameClick">
                                          <p:stCondLst>
                                            <p:cond evt="begin" delay="0">
                                              <p:tn val="132"/>
                                            </p:cond>
                                          </p:stCondLst>
                                          <p:endCondLst>
                                            <p:cond evt="onStopAudio" delay="0">
                                              <p:tgtEl>
                                                <p:sldTgt/>
                                              </p:tgtEl>
                                            </p:cond>
                                          </p:endCondLst>
                                        </p:cTn>
                                        <p:tgtEl>
                                          <p:sndTgt r:embed="rId4" name="splash2.wav"/>
                                        </p:tgtEl>
                                      </p:cMediaNode>
                                    </p:audio>
                                  </p:subTnLst>
                                </p:cTn>
                              </p:par>
                            </p:childTnLst>
                          </p:cTn>
                        </p:par>
                      </p:childTnLst>
                    </p:cTn>
                  </p:par>
                  <p:par>
                    <p:cTn id="134" fill="hold" nodeType="clickPar">
                      <p:stCondLst>
                        <p:cond delay="indefinite"/>
                      </p:stCondLst>
                      <p:childTnLst>
                        <p:par>
                          <p:cTn id="135" fill="hold" nodeType="withGroup">
                            <p:stCondLst>
                              <p:cond delay="0"/>
                            </p:stCondLst>
                            <p:childTnLst>
                              <p:par>
                                <p:cTn id="136" presetID="35" presetClass="path" presetSubtype="0" accel="50000" decel="50000" fill="hold" nodeType="clickEffect">
                                  <p:stCondLst>
                                    <p:cond delay="0"/>
                                  </p:stCondLst>
                                  <p:childTnLst>
                                    <p:animMotion origin="layout" path="M -0.19584 -2.22222E-6 L -0.2875 -2.22222E-6 " pathEditMode="relative" rAng="0" ptsTypes="AA">
                                      <p:cBhvr>
                                        <p:cTn id="137" dur="2000" fill="hold"/>
                                        <p:tgtEl>
                                          <p:spTgt spid="2059"/>
                                        </p:tgtEl>
                                        <p:attrNameLst>
                                          <p:attrName>ppt_x</p:attrName>
                                          <p:attrName>ppt_y</p:attrName>
                                        </p:attrNameLst>
                                      </p:cBhvr>
                                      <p:rCtr x="-4583" y="0"/>
                                    </p:animMotion>
                                  </p:childTnLst>
                                  <p:subTnLst>
                                    <p:audio>
                                      <p:cMediaNode>
                                        <p:cTn display="0" masterRel="sameClick">
                                          <p:stCondLst>
                                            <p:cond evt="begin" delay="0">
                                              <p:tn val="136"/>
                                            </p:cond>
                                          </p:stCondLst>
                                          <p:endCondLst>
                                            <p:cond evt="onStopAudio" delay="0">
                                              <p:tgtEl>
                                                <p:sldTgt/>
                                              </p:tgtEl>
                                            </p:cond>
                                          </p:endCondLst>
                                        </p:cTn>
                                        <p:tgtEl>
                                          <p:sndTgt r:embed="rId3" name="splash1.wav"/>
                                        </p:tgtEl>
                                      </p:cMediaNode>
                                    </p:audio>
                                  </p:subTnLst>
                                </p:cTn>
                              </p:par>
                            </p:childTnLst>
                          </p:cTn>
                        </p:par>
                      </p:childTnLst>
                    </p:cTn>
                  </p:par>
                  <p:par>
                    <p:cTn id="138" fill="hold" nodeType="clickPar">
                      <p:stCondLst>
                        <p:cond delay="indefinite"/>
                      </p:stCondLst>
                      <p:childTnLst>
                        <p:par>
                          <p:cTn id="139" fill="hold" nodeType="withGroup">
                            <p:stCondLst>
                              <p:cond delay="0"/>
                            </p:stCondLst>
                            <p:childTnLst>
                              <p:par>
                                <p:cTn id="140" presetID="35" presetClass="path" presetSubtype="0" accel="50000" decel="50000" fill="hold" nodeType="clickEffect">
                                  <p:stCondLst>
                                    <p:cond delay="0"/>
                                  </p:stCondLst>
                                  <p:childTnLst>
                                    <p:animMotion origin="layout" path="M -0.2875 -2.22222E-6 L -0.34584 -2.22222E-6 " pathEditMode="relative" rAng="0" ptsTypes="AA">
                                      <p:cBhvr>
                                        <p:cTn id="141" dur="2000" fill="hold"/>
                                        <p:tgtEl>
                                          <p:spTgt spid="2059"/>
                                        </p:tgtEl>
                                        <p:attrNameLst>
                                          <p:attrName>ppt_x</p:attrName>
                                          <p:attrName>ppt_y</p:attrName>
                                        </p:attrNameLst>
                                      </p:cBhvr>
                                      <p:rCtr x="-2917" y="0"/>
                                    </p:animMotion>
                                  </p:childTnLst>
                                  <p:subTnLst>
                                    <p:audio>
                                      <p:cMediaNode>
                                        <p:cTn display="0" masterRel="sameClick">
                                          <p:stCondLst>
                                            <p:cond evt="begin" delay="0">
                                              <p:tn val="140"/>
                                            </p:cond>
                                          </p:stCondLst>
                                          <p:endCondLst>
                                            <p:cond evt="onStopAudio" delay="0">
                                              <p:tgtEl>
                                                <p:sldTgt/>
                                              </p:tgtEl>
                                            </p:cond>
                                          </p:endCondLst>
                                        </p:cTn>
                                        <p:tgtEl>
                                          <p:sndTgt r:embed="rId5" name="two_honks.wav.wav"/>
                                        </p:tgtEl>
                                      </p:cMediaNode>
                                    </p:audio>
                                  </p:subTnLst>
                                </p:cTn>
                              </p:par>
                            </p:childTnLst>
                          </p:cTn>
                        </p:par>
                      </p:childTnLst>
                    </p:cTn>
                  </p:par>
                  <p:par>
                    <p:cTn id="142" fill="hold" nodeType="clickPar">
                      <p:stCondLst>
                        <p:cond delay="indefinite"/>
                      </p:stCondLst>
                      <p:childTnLst>
                        <p:par>
                          <p:cTn id="143" fill="hold" nodeType="withGroup">
                            <p:stCondLst>
                              <p:cond delay="0"/>
                            </p:stCondLst>
                            <p:childTnLst>
                              <p:par>
                                <p:cTn id="144" presetID="35" presetClass="path" presetSubtype="0" accel="50000" decel="50000" fill="hold" nodeType="clickEffect">
                                  <p:stCondLst>
                                    <p:cond delay="0"/>
                                  </p:stCondLst>
                                  <p:childTnLst>
                                    <p:animMotion origin="layout" path="M -0.34584 -2.22222E-6 L -0.4125 -2.22222E-6 " pathEditMode="relative" rAng="0" ptsTypes="AA">
                                      <p:cBhvr>
                                        <p:cTn id="145" dur="2000" fill="hold"/>
                                        <p:tgtEl>
                                          <p:spTgt spid="2059"/>
                                        </p:tgtEl>
                                        <p:attrNameLst>
                                          <p:attrName>ppt_x</p:attrName>
                                          <p:attrName>ppt_y</p:attrName>
                                        </p:attrNameLst>
                                      </p:cBhvr>
                                      <p:rCtr x="-3333" y="0"/>
                                    </p:animMotion>
                                  </p:childTnLst>
                                  <p:subTnLst>
                                    <p:audio>
                                      <p:cMediaNode>
                                        <p:cTn display="0" masterRel="sameClick">
                                          <p:stCondLst>
                                            <p:cond evt="begin" delay="0">
                                              <p:tn val="144"/>
                                            </p:cond>
                                          </p:stCondLst>
                                          <p:endCondLst>
                                            <p:cond evt="onStopAudio" delay="0">
                                              <p:tgtEl>
                                                <p:sldTgt/>
                                              </p:tgtEl>
                                            </p:cond>
                                          </p:endCondLst>
                                        </p:cTn>
                                        <p:tgtEl>
                                          <p:sndTgt r:embed="rId4" name="splash2.wav"/>
                                        </p:tgtEl>
                                      </p:cMediaNode>
                                    </p:audio>
                                  </p:subTnLst>
                                </p:cTn>
                              </p:par>
                            </p:childTnLst>
                          </p:cTn>
                        </p:par>
                      </p:childTnLst>
                    </p:cTn>
                  </p:par>
                  <p:par>
                    <p:cTn id="146" fill="hold" nodeType="clickPar">
                      <p:stCondLst>
                        <p:cond delay="indefinite"/>
                      </p:stCondLst>
                      <p:childTnLst>
                        <p:par>
                          <p:cTn id="147" fill="hold" nodeType="withGroup">
                            <p:stCondLst>
                              <p:cond delay="0"/>
                            </p:stCondLst>
                            <p:childTnLst>
                              <p:par>
                                <p:cTn id="148" presetID="35" presetClass="path" presetSubtype="0" accel="50000" decel="50000" fill="hold" nodeType="clickEffect">
                                  <p:stCondLst>
                                    <p:cond delay="0"/>
                                  </p:stCondLst>
                                  <p:childTnLst>
                                    <p:animMotion origin="layout" path="M -0.4125 -2.22222E-6 L -0.49584 -2.22222E-6 " pathEditMode="relative" rAng="0" ptsTypes="AA">
                                      <p:cBhvr>
                                        <p:cTn id="149" dur="2000" fill="hold"/>
                                        <p:tgtEl>
                                          <p:spTgt spid="2059"/>
                                        </p:tgtEl>
                                        <p:attrNameLst>
                                          <p:attrName>ppt_x</p:attrName>
                                          <p:attrName>ppt_y</p:attrName>
                                        </p:attrNameLst>
                                      </p:cBhvr>
                                      <p:rCtr x="-4167" y="0"/>
                                    </p:animMotion>
                                  </p:childTnLst>
                                  <p:subTnLst>
                                    <p:audio>
                                      <p:cMediaNode>
                                        <p:cTn display="0" masterRel="sameClick">
                                          <p:stCondLst>
                                            <p:cond evt="begin" delay="0">
                                              <p:tn val="148"/>
                                            </p:cond>
                                          </p:stCondLst>
                                          <p:endCondLst>
                                            <p:cond evt="onStopAudio" delay="0">
                                              <p:tgtEl>
                                                <p:sldTgt/>
                                              </p:tgtEl>
                                            </p:cond>
                                          </p:endCondLst>
                                        </p:cTn>
                                        <p:tgtEl>
                                          <p:sndTgt r:embed="rId3" name="splash1.wav"/>
                                        </p:tgtEl>
                                      </p:cMediaNode>
                                    </p:audio>
                                  </p:subTnLst>
                                </p:cTn>
                              </p:par>
                            </p:childTnLst>
                          </p:cTn>
                        </p:par>
                      </p:childTnLst>
                    </p:cTn>
                  </p:par>
                  <p:par>
                    <p:cTn id="150" fill="hold" nodeType="clickPar">
                      <p:stCondLst>
                        <p:cond delay="indefinite"/>
                      </p:stCondLst>
                      <p:childTnLst>
                        <p:par>
                          <p:cTn id="151" fill="hold" nodeType="withGroup">
                            <p:stCondLst>
                              <p:cond delay="0"/>
                            </p:stCondLst>
                            <p:childTnLst>
                              <p:par>
                                <p:cTn id="152" presetID="35" presetClass="path" presetSubtype="0" accel="50000" decel="50000" fill="hold" nodeType="clickEffect">
                                  <p:stCondLst>
                                    <p:cond delay="0"/>
                                  </p:stCondLst>
                                  <p:childTnLst>
                                    <p:animMotion origin="layout" path="M -0.49584 -2.22222E-6 L -0.5875 -2.22222E-6 " pathEditMode="relative" rAng="0" ptsTypes="AA">
                                      <p:cBhvr>
                                        <p:cTn id="153" dur="2000" fill="hold"/>
                                        <p:tgtEl>
                                          <p:spTgt spid="2059"/>
                                        </p:tgtEl>
                                        <p:attrNameLst>
                                          <p:attrName>ppt_x</p:attrName>
                                          <p:attrName>ppt_y</p:attrName>
                                        </p:attrNameLst>
                                      </p:cBhvr>
                                      <p:rCtr x="-4583" y="0"/>
                                    </p:animMotion>
                                  </p:childTnLst>
                                  <p:subTnLst>
                                    <p:audio>
                                      <p:cMediaNode>
                                        <p:cTn display="0" masterRel="sameClick">
                                          <p:stCondLst>
                                            <p:cond evt="begin" delay="0">
                                              <p:tn val="152"/>
                                            </p:cond>
                                          </p:stCondLst>
                                          <p:endCondLst>
                                            <p:cond evt="onStopAudio" delay="0">
                                              <p:tgtEl>
                                                <p:sldTgt/>
                                              </p:tgtEl>
                                            </p:cond>
                                          </p:endCondLst>
                                        </p:cTn>
                                        <p:tgtEl>
                                          <p:sndTgt r:embed="rId5" name="two_honks.wav.wav"/>
                                        </p:tgtEl>
                                      </p:cMediaNode>
                                    </p:audio>
                                  </p:subTnLst>
                                </p:cTn>
                              </p:par>
                            </p:childTnLst>
                          </p:cTn>
                        </p:par>
                      </p:childTnLst>
                    </p:cTn>
                  </p:par>
                  <p:par>
                    <p:cTn id="154" fill="hold" nodeType="clickPar">
                      <p:stCondLst>
                        <p:cond delay="indefinite"/>
                      </p:stCondLst>
                      <p:childTnLst>
                        <p:par>
                          <p:cTn id="155" fill="hold" nodeType="withGroup">
                            <p:stCondLst>
                              <p:cond delay="0"/>
                            </p:stCondLst>
                            <p:childTnLst>
                              <p:par>
                                <p:cTn id="156" presetID="35" presetClass="path" presetSubtype="0" accel="50000" decel="50000" fill="hold" nodeType="clickEffect">
                                  <p:stCondLst>
                                    <p:cond delay="0"/>
                                  </p:stCondLst>
                                  <p:childTnLst>
                                    <p:animMotion origin="layout" path="M -0.5875 -2.22222E-6 L -0.6875 -2.22222E-6 " pathEditMode="relative" rAng="0" ptsTypes="AA">
                                      <p:cBhvr>
                                        <p:cTn id="157" dur="2000" fill="hold"/>
                                        <p:tgtEl>
                                          <p:spTgt spid="2059"/>
                                        </p:tgtEl>
                                        <p:attrNameLst>
                                          <p:attrName>ppt_x</p:attrName>
                                          <p:attrName>ppt_y</p:attrName>
                                        </p:attrNameLst>
                                      </p:cBhvr>
                                      <p:rCtr x="-5000" y="0"/>
                                    </p:animMotion>
                                  </p:childTnLst>
                                  <p:subTnLst>
                                    <p:audio>
                                      <p:cMediaNode>
                                        <p:cTn display="0" masterRel="sameClick">
                                          <p:stCondLst>
                                            <p:cond evt="begin" delay="0">
                                              <p:tn val="156"/>
                                            </p:cond>
                                          </p:stCondLst>
                                          <p:endCondLst>
                                            <p:cond evt="onStopAudio" delay="0">
                                              <p:tgtEl>
                                                <p:sldTgt/>
                                              </p:tgtEl>
                                            </p:cond>
                                          </p:endCondLst>
                                        </p:cTn>
                                        <p:tgtEl>
                                          <p:sndTgt r:embed="rId4" name="splash2.wav"/>
                                        </p:tgtEl>
                                      </p:cMediaNode>
                                    </p:audio>
                                  </p:subTnLst>
                                </p:cTn>
                              </p:par>
                            </p:childTnLst>
                          </p:cTn>
                        </p:par>
                      </p:childTnLst>
                    </p:cTn>
                  </p:par>
                  <p:par>
                    <p:cTn id="158" fill="hold" nodeType="clickPar">
                      <p:stCondLst>
                        <p:cond delay="indefinite"/>
                      </p:stCondLst>
                      <p:childTnLst>
                        <p:par>
                          <p:cTn id="159" fill="hold" nodeType="withGroup">
                            <p:stCondLst>
                              <p:cond delay="0"/>
                            </p:stCondLst>
                            <p:childTnLst>
                              <p:par>
                                <p:cTn id="160" presetID="35" presetClass="path" presetSubtype="0" accel="50000" decel="50000" fill="hold" nodeType="clickEffect">
                                  <p:stCondLst>
                                    <p:cond delay="0"/>
                                  </p:stCondLst>
                                  <p:childTnLst>
                                    <p:animMotion origin="layout" path="M -0.6875 -2.22222E-6 L -0.77084 -2.22222E-6 " pathEditMode="relative" rAng="0" ptsTypes="AA">
                                      <p:cBhvr>
                                        <p:cTn id="161" dur="2000" fill="hold"/>
                                        <p:tgtEl>
                                          <p:spTgt spid="2059"/>
                                        </p:tgtEl>
                                        <p:attrNameLst>
                                          <p:attrName>ppt_x</p:attrName>
                                          <p:attrName>ppt_y</p:attrName>
                                        </p:attrNameLst>
                                      </p:cBhvr>
                                      <p:rCtr x="-4167" y="0"/>
                                    </p:animMotion>
                                  </p:childTnLst>
                                  <p:subTnLst>
                                    <p:audio>
                                      <p:cMediaNode>
                                        <p:cTn display="0" masterRel="sameClick">
                                          <p:stCondLst>
                                            <p:cond evt="begin" delay="0">
                                              <p:tn val="160"/>
                                            </p:cond>
                                          </p:stCondLst>
                                          <p:endCondLst>
                                            <p:cond evt="onStopAudio" delay="0">
                                              <p:tgtEl>
                                                <p:sldTgt/>
                                              </p:tgtEl>
                                            </p:cond>
                                          </p:endCondLst>
                                        </p:cTn>
                                        <p:tgtEl>
                                          <p:sndTgt r:embed="rId2" name="deep_horn.wav.wav"/>
                                        </p:tgtEl>
                                      </p:cMediaNode>
                                    </p:audio>
                                  </p:subTnLst>
                                </p:cTn>
                              </p:par>
                            </p:childTnLst>
                          </p:cTn>
                        </p:par>
                      </p:childTnLst>
                    </p:cTn>
                  </p:par>
                  <p:par>
                    <p:cTn id="162" fill="hold" nodeType="clickPar">
                      <p:stCondLst>
                        <p:cond delay="indefinite"/>
                      </p:stCondLst>
                      <p:childTnLst>
                        <p:par>
                          <p:cTn id="163" fill="hold" nodeType="withGroup">
                            <p:stCondLst>
                              <p:cond delay="0"/>
                            </p:stCondLst>
                            <p:childTnLst>
                              <p:par>
                                <p:cTn id="164" presetID="35" presetClass="path" presetSubtype="0" accel="50000" decel="50000" fill="hold" nodeType="clickEffect">
                                  <p:stCondLst>
                                    <p:cond delay="0"/>
                                  </p:stCondLst>
                                  <p:childTnLst>
                                    <p:animMotion origin="layout" path="M -0.77084 -2.22222E-6 L -0.87084 -2.22222E-6 " pathEditMode="relative" rAng="0" ptsTypes="AA">
                                      <p:cBhvr>
                                        <p:cTn id="165" dur="2000" fill="hold"/>
                                        <p:tgtEl>
                                          <p:spTgt spid="2059"/>
                                        </p:tgtEl>
                                        <p:attrNameLst>
                                          <p:attrName>ppt_x</p:attrName>
                                          <p:attrName>ppt_y</p:attrName>
                                        </p:attrNameLst>
                                      </p:cBhvr>
                                      <p:rCtr x="-5000" y="0"/>
                                    </p:animMotion>
                                  </p:childTnLst>
                                  <p:subTnLst>
                                    <p:audio>
                                      <p:cMediaNode>
                                        <p:cTn display="0" masterRel="sameClick">
                                          <p:stCondLst>
                                            <p:cond evt="begin" delay="0">
                                              <p:tn val="164"/>
                                            </p:cond>
                                          </p:stCondLst>
                                          <p:endCondLst>
                                            <p:cond evt="onStopAudio" delay="0">
                                              <p:tgtEl>
                                                <p:sldTgt/>
                                              </p:tgtEl>
                                            </p:cond>
                                          </p:endCondLst>
                                        </p:cTn>
                                        <p:tgtEl>
                                          <p:sndTgt r:embed="rId6" name="applause.wav"/>
                                        </p:tgtEl>
                                      </p:cMediaNode>
                                    </p:audio>
                                  </p:subTnLst>
                                </p:cTn>
                              </p:par>
                            </p:childTnLst>
                          </p:cTn>
                        </p:par>
                      </p:childTnLst>
                    </p:cTn>
                  </p:par>
                </p:childTnLst>
              </p:cTn>
              <p:nextCondLst>
                <p:cond evt="onClick" delay="0">
                  <p:tgtEl>
                    <p:spTgt spid="2064"/>
                  </p:tgtEl>
                </p:cond>
              </p:nextCondLst>
            </p:seq>
            <p:seq concurrent="1" nextAc="seek">
              <p:cTn id="166" restart="whenNotActive" fill="hold" evtFilter="cancelBubble" nodeType="interactiveSeq">
                <p:stCondLst>
                  <p:cond evt="onClick" delay="0">
                    <p:tgtEl>
                      <p:spTgt spid="2065"/>
                    </p:tgtEl>
                  </p:cond>
                </p:stCondLst>
                <p:endSync evt="end" delay="0">
                  <p:rtn val="all"/>
                </p:endSync>
                <p:childTnLst>
                  <p:par>
                    <p:cTn id="167" fill="hold" nodeType="clickPar">
                      <p:stCondLst>
                        <p:cond delay="0"/>
                      </p:stCondLst>
                      <p:childTnLst>
                        <p:par>
                          <p:cTn id="168" fill="hold" nodeType="withGroup">
                            <p:stCondLst>
                              <p:cond delay="0"/>
                            </p:stCondLst>
                            <p:childTnLst>
                              <p:par>
                                <p:cTn id="169" presetID="35" presetClass="path" presetSubtype="0" accel="50000" decel="50000" fill="hold" nodeType="clickEffect">
                                  <p:stCondLst>
                                    <p:cond delay="0"/>
                                  </p:stCondLst>
                                  <p:childTnLst>
                                    <p:animMotion origin="layout" path="M 3.33333E-6 3.33333E-6 L -0.1375 3.33333E-6 " pathEditMode="relative" rAng="0" ptsTypes="AA">
                                      <p:cBhvr>
                                        <p:cTn id="170" dur="2000" fill="hold"/>
                                        <p:tgtEl>
                                          <p:spTgt spid="2060"/>
                                        </p:tgtEl>
                                        <p:attrNameLst>
                                          <p:attrName>ppt_x</p:attrName>
                                          <p:attrName>ppt_y</p:attrName>
                                        </p:attrNameLst>
                                      </p:cBhvr>
                                      <p:rCtr x="-6875" y="0"/>
                                    </p:animMotion>
                                  </p:childTnLst>
                                  <p:subTnLst>
                                    <p:audio>
                                      <p:cMediaNode>
                                        <p:cTn display="0" masterRel="sameClick">
                                          <p:stCondLst>
                                            <p:cond evt="begin" delay="0">
                                              <p:tn val="169"/>
                                            </p:cond>
                                          </p:stCondLst>
                                          <p:endCondLst>
                                            <p:cond evt="onStopAudio" delay="0">
                                              <p:tgtEl>
                                                <p:sldTgt/>
                                              </p:tgtEl>
                                            </p:cond>
                                          </p:endCondLst>
                                        </p:cTn>
                                        <p:tgtEl>
                                          <p:sndTgt r:embed="rId2" name="deep_horn.wav.wav"/>
                                        </p:tgtEl>
                                      </p:cMediaNode>
                                    </p:audio>
                                  </p:subTnLst>
                                </p:cTn>
                              </p:par>
                            </p:childTnLst>
                          </p:cTn>
                        </p:par>
                      </p:childTnLst>
                    </p:cTn>
                  </p:par>
                  <p:par>
                    <p:cTn id="171" fill="hold" nodeType="clickPar">
                      <p:stCondLst>
                        <p:cond delay="indefinite"/>
                      </p:stCondLst>
                      <p:childTnLst>
                        <p:par>
                          <p:cTn id="172" fill="hold" nodeType="withGroup">
                            <p:stCondLst>
                              <p:cond delay="0"/>
                            </p:stCondLst>
                            <p:childTnLst>
                              <p:par>
                                <p:cTn id="173" presetID="35" presetClass="path" presetSubtype="0" accel="50000" decel="50000" fill="hold" nodeType="clickEffect">
                                  <p:stCondLst>
                                    <p:cond delay="0"/>
                                  </p:stCondLst>
                                  <p:childTnLst>
                                    <p:animMotion origin="layout" path="M -0.1375 3.33333E-6 L -0.19584 3.33333E-6 " pathEditMode="relative" rAng="0" ptsTypes="AA">
                                      <p:cBhvr>
                                        <p:cTn id="174" dur="2000" fill="hold"/>
                                        <p:tgtEl>
                                          <p:spTgt spid="2060"/>
                                        </p:tgtEl>
                                        <p:attrNameLst>
                                          <p:attrName>ppt_x</p:attrName>
                                          <p:attrName>ppt_y</p:attrName>
                                        </p:attrNameLst>
                                      </p:cBhvr>
                                      <p:rCtr x="-2917" y="0"/>
                                    </p:animMotion>
                                  </p:childTnLst>
                                  <p:subTnLst>
                                    <p:audio>
                                      <p:cMediaNode>
                                        <p:cTn display="0" masterRel="sameClick">
                                          <p:stCondLst>
                                            <p:cond evt="begin" delay="0">
                                              <p:tn val="173"/>
                                            </p:cond>
                                          </p:stCondLst>
                                          <p:endCondLst>
                                            <p:cond evt="onStopAudio" delay="0">
                                              <p:tgtEl>
                                                <p:sldTgt/>
                                              </p:tgtEl>
                                            </p:cond>
                                          </p:endCondLst>
                                        </p:cTn>
                                        <p:tgtEl>
                                          <p:sndTgt r:embed="rId4" name="splash2.wav"/>
                                        </p:tgtEl>
                                      </p:cMediaNode>
                                    </p:audio>
                                  </p:subTnLst>
                                </p:cTn>
                              </p:par>
                            </p:childTnLst>
                          </p:cTn>
                        </p:par>
                      </p:childTnLst>
                    </p:cTn>
                  </p:par>
                  <p:par>
                    <p:cTn id="175" fill="hold" nodeType="clickPar">
                      <p:stCondLst>
                        <p:cond delay="indefinite"/>
                      </p:stCondLst>
                      <p:childTnLst>
                        <p:par>
                          <p:cTn id="176" fill="hold" nodeType="withGroup">
                            <p:stCondLst>
                              <p:cond delay="0"/>
                            </p:stCondLst>
                            <p:childTnLst>
                              <p:par>
                                <p:cTn id="177" presetID="35" presetClass="path" presetSubtype="0" accel="50000" decel="50000" fill="hold" nodeType="clickEffect">
                                  <p:stCondLst>
                                    <p:cond delay="0"/>
                                  </p:stCondLst>
                                  <p:childTnLst>
                                    <p:animMotion origin="layout" path="M -0.19584 3.33333E-6 L -0.27917 3.33333E-6 " pathEditMode="relative" rAng="0" ptsTypes="AA">
                                      <p:cBhvr>
                                        <p:cTn id="178" dur="2000" fill="hold"/>
                                        <p:tgtEl>
                                          <p:spTgt spid="2060"/>
                                        </p:tgtEl>
                                        <p:attrNameLst>
                                          <p:attrName>ppt_x</p:attrName>
                                          <p:attrName>ppt_y</p:attrName>
                                        </p:attrNameLst>
                                      </p:cBhvr>
                                      <p:rCtr x="-4167" y="0"/>
                                    </p:animMotion>
                                  </p:childTnLst>
                                  <p:subTnLst>
                                    <p:audio>
                                      <p:cMediaNode>
                                        <p:cTn display="0" masterRel="sameClick">
                                          <p:stCondLst>
                                            <p:cond evt="begin" delay="0">
                                              <p:tn val="177"/>
                                            </p:cond>
                                          </p:stCondLst>
                                          <p:endCondLst>
                                            <p:cond evt="onStopAudio" delay="0">
                                              <p:tgtEl>
                                                <p:sldTgt/>
                                              </p:tgtEl>
                                            </p:cond>
                                          </p:endCondLst>
                                        </p:cTn>
                                        <p:tgtEl>
                                          <p:sndTgt r:embed="rId3" name="splash1.wav"/>
                                        </p:tgtEl>
                                      </p:cMediaNode>
                                    </p:audio>
                                  </p:subTnLst>
                                </p:cTn>
                              </p:par>
                            </p:childTnLst>
                          </p:cTn>
                        </p:par>
                      </p:childTnLst>
                    </p:cTn>
                  </p:par>
                  <p:par>
                    <p:cTn id="179" fill="hold" nodeType="clickPar">
                      <p:stCondLst>
                        <p:cond delay="indefinite"/>
                      </p:stCondLst>
                      <p:childTnLst>
                        <p:par>
                          <p:cTn id="180" fill="hold" nodeType="withGroup">
                            <p:stCondLst>
                              <p:cond delay="0"/>
                            </p:stCondLst>
                            <p:childTnLst>
                              <p:par>
                                <p:cTn id="181" presetID="35" presetClass="path" presetSubtype="0" accel="50000" decel="50000" fill="hold" nodeType="clickEffect">
                                  <p:stCondLst>
                                    <p:cond delay="0"/>
                                  </p:stCondLst>
                                  <p:childTnLst>
                                    <p:animMotion origin="layout" path="M -0.27917 3.33333E-6 L -0.34584 3.33333E-6 " pathEditMode="relative" rAng="0" ptsTypes="AA">
                                      <p:cBhvr>
                                        <p:cTn id="182" dur="2000" fill="hold"/>
                                        <p:tgtEl>
                                          <p:spTgt spid="2060"/>
                                        </p:tgtEl>
                                        <p:attrNameLst>
                                          <p:attrName>ppt_x</p:attrName>
                                          <p:attrName>ppt_y</p:attrName>
                                        </p:attrNameLst>
                                      </p:cBhvr>
                                      <p:rCtr x="-3333" y="0"/>
                                    </p:animMotion>
                                  </p:childTnLst>
                                  <p:subTnLst>
                                    <p:audio>
                                      <p:cMediaNode>
                                        <p:cTn display="0" masterRel="sameClick">
                                          <p:stCondLst>
                                            <p:cond evt="begin" delay="0">
                                              <p:tn val="181"/>
                                            </p:cond>
                                          </p:stCondLst>
                                          <p:endCondLst>
                                            <p:cond evt="onStopAudio" delay="0">
                                              <p:tgtEl>
                                                <p:sldTgt/>
                                              </p:tgtEl>
                                            </p:cond>
                                          </p:endCondLst>
                                        </p:cTn>
                                        <p:tgtEl>
                                          <p:sndTgt r:embed="rId5" name="two_honks.wav.wav"/>
                                        </p:tgtEl>
                                      </p:cMediaNode>
                                    </p:audio>
                                  </p:subTnLst>
                                </p:cTn>
                              </p:par>
                            </p:childTnLst>
                          </p:cTn>
                        </p:par>
                      </p:childTnLst>
                    </p:cTn>
                  </p:par>
                  <p:par>
                    <p:cTn id="183" fill="hold" nodeType="clickPar">
                      <p:stCondLst>
                        <p:cond delay="indefinite"/>
                      </p:stCondLst>
                      <p:childTnLst>
                        <p:par>
                          <p:cTn id="184" fill="hold" nodeType="withGroup">
                            <p:stCondLst>
                              <p:cond delay="0"/>
                            </p:stCondLst>
                            <p:childTnLst>
                              <p:par>
                                <p:cTn id="185" presetID="35" presetClass="path" presetSubtype="0" accel="50000" decel="50000" fill="hold" nodeType="clickEffect">
                                  <p:stCondLst>
                                    <p:cond delay="0"/>
                                  </p:stCondLst>
                                  <p:childTnLst>
                                    <p:animMotion origin="layout" path="M -0.34584 3.33333E-6 L -0.4125 3.33333E-6 " pathEditMode="relative" rAng="0" ptsTypes="AA">
                                      <p:cBhvr>
                                        <p:cTn id="186" dur="2000" fill="hold"/>
                                        <p:tgtEl>
                                          <p:spTgt spid="2060"/>
                                        </p:tgtEl>
                                        <p:attrNameLst>
                                          <p:attrName>ppt_x</p:attrName>
                                          <p:attrName>ppt_y</p:attrName>
                                        </p:attrNameLst>
                                      </p:cBhvr>
                                      <p:rCtr x="-3333" y="0"/>
                                    </p:animMotion>
                                  </p:childTnLst>
                                  <p:subTnLst>
                                    <p:audio>
                                      <p:cMediaNode>
                                        <p:cTn display="0" masterRel="sameClick">
                                          <p:stCondLst>
                                            <p:cond evt="begin" delay="0">
                                              <p:tn val="185"/>
                                            </p:cond>
                                          </p:stCondLst>
                                          <p:endCondLst>
                                            <p:cond evt="onStopAudio" delay="0">
                                              <p:tgtEl>
                                                <p:sldTgt/>
                                              </p:tgtEl>
                                            </p:cond>
                                          </p:endCondLst>
                                        </p:cTn>
                                        <p:tgtEl>
                                          <p:sndTgt r:embed="rId4" name="splash2.wav"/>
                                        </p:tgtEl>
                                      </p:cMediaNode>
                                    </p:audio>
                                  </p:subTnLst>
                                </p:cTn>
                              </p:par>
                            </p:childTnLst>
                          </p:cTn>
                        </p:par>
                      </p:childTnLst>
                    </p:cTn>
                  </p:par>
                  <p:par>
                    <p:cTn id="187" fill="hold" nodeType="clickPar">
                      <p:stCondLst>
                        <p:cond delay="indefinite"/>
                      </p:stCondLst>
                      <p:childTnLst>
                        <p:par>
                          <p:cTn id="188" fill="hold" nodeType="withGroup">
                            <p:stCondLst>
                              <p:cond delay="0"/>
                            </p:stCondLst>
                            <p:childTnLst>
                              <p:par>
                                <p:cTn id="189" presetID="35" presetClass="path" presetSubtype="0" accel="50000" decel="50000" fill="hold" nodeType="clickEffect">
                                  <p:stCondLst>
                                    <p:cond delay="0"/>
                                  </p:stCondLst>
                                  <p:childTnLst>
                                    <p:animMotion origin="layout" path="M -0.4125 3.33333E-6 L -0.49584 3.33333E-6 " pathEditMode="relative" rAng="0" ptsTypes="AA">
                                      <p:cBhvr>
                                        <p:cTn id="190" dur="2000" fill="hold"/>
                                        <p:tgtEl>
                                          <p:spTgt spid="2060"/>
                                        </p:tgtEl>
                                        <p:attrNameLst>
                                          <p:attrName>ppt_x</p:attrName>
                                          <p:attrName>ppt_y</p:attrName>
                                        </p:attrNameLst>
                                      </p:cBhvr>
                                      <p:rCtr x="-4167" y="0"/>
                                    </p:animMotion>
                                  </p:childTnLst>
                                  <p:subTnLst>
                                    <p:audio>
                                      <p:cMediaNode>
                                        <p:cTn display="0" masterRel="sameClick">
                                          <p:stCondLst>
                                            <p:cond evt="begin" delay="0">
                                              <p:tn val="189"/>
                                            </p:cond>
                                          </p:stCondLst>
                                          <p:endCondLst>
                                            <p:cond evt="onStopAudio" delay="0">
                                              <p:tgtEl>
                                                <p:sldTgt/>
                                              </p:tgtEl>
                                            </p:cond>
                                          </p:endCondLst>
                                        </p:cTn>
                                        <p:tgtEl>
                                          <p:sndTgt r:embed="rId3" name="splash1.wav"/>
                                        </p:tgtEl>
                                      </p:cMediaNode>
                                    </p:audio>
                                  </p:subTnLst>
                                </p:cTn>
                              </p:par>
                            </p:childTnLst>
                          </p:cTn>
                        </p:par>
                      </p:childTnLst>
                    </p:cTn>
                  </p:par>
                  <p:par>
                    <p:cTn id="191" fill="hold" nodeType="clickPar">
                      <p:stCondLst>
                        <p:cond delay="indefinite"/>
                      </p:stCondLst>
                      <p:childTnLst>
                        <p:par>
                          <p:cTn id="192" fill="hold" nodeType="withGroup">
                            <p:stCondLst>
                              <p:cond delay="0"/>
                            </p:stCondLst>
                            <p:childTnLst>
                              <p:par>
                                <p:cTn id="193" presetID="35" presetClass="path" presetSubtype="0" accel="50000" decel="50000" fill="hold" nodeType="clickEffect">
                                  <p:stCondLst>
                                    <p:cond delay="0"/>
                                  </p:stCondLst>
                                  <p:childTnLst>
                                    <p:animMotion origin="layout" path="M -0.49584 3.33333E-6 L -0.5875 3.33333E-6 " pathEditMode="relative" rAng="0" ptsTypes="AA">
                                      <p:cBhvr>
                                        <p:cTn id="194" dur="2000" fill="hold"/>
                                        <p:tgtEl>
                                          <p:spTgt spid="2060"/>
                                        </p:tgtEl>
                                        <p:attrNameLst>
                                          <p:attrName>ppt_x</p:attrName>
                                          <p:attrName>ppt_y</p:attrName>
                                        </p:attrNameLst>
                                      </p:cBhvr>
                                      <p:rCtr x="-4583" y="0"/>
                                    </p:animMotion>
                                  </p:childTnLst>
                                  <p:subTnLst>
                                    <p:audio>
                                      <p:cMediaNode>
                                        <p:cTn display="0" masterRel="sameClick">
                                          <p:stCondLst>
                                            <p:cond evt="begin" delay="0">
                                              <p:tn val="193"/>
                                            </p:cond>
                                          </p:stCondLst>
                                          <p:endCondLst>
                                            <p:cond evt="onStopAudio" delay="0">
                                              <p:tgtEl>
                                                <p:sldTgt/>
                                              </p:tgtEl>
                                            </p:cond>
                                          </p:endCondLst>
                                        </p:cTn>
                                        <p:tgtEl>
                                          <p:sndTgt r:embed="rId5" name="two_honks.wav.wav"/>
                                        </p:tgtEl>
                                      </p:cMediaNode>
                                    </p:audio>
                                  </p:subTnLst>
                                </p:cTn>
                              </p:par>
                            </p:childTnLst>
                          </p:cTn>
                        </p:par>
                      </p:childTnLst>
                    </p:cTn>
                  </p:par>
                  <p:par>
                    <p:cTn id="195" fill="hold" nodeType="clickPar">
                      <p:stCondLst>
                        <p:cond delay="indefinite"/>
                      </p:stCondLst>
                      <p:childTnLst>
                        <p:par>
                          <p:cTn id="196" fill="hold" nodeType="withGroup">
                            <p:stCondLst>
                              <p:cond delay="0"/>
                            </p:stCondLst>
                            <p:childTnLst>
                              <p:par>
                                <p:cTn id="197" presetID="35" presetClass="path" presetSubtype="0" accel="50000" decel="50000" fill="hold" nodeType="clickEffect">
                                  <p:stCondLst>
                                    <p:cond delay="0"/>
                                  </p:stCondLst>
                                  <p:childTnLst>
                                    <p:animMotion origin="layout" path="M -0.5875 3.33333E-6 L -0.6875 3.33333E-6 " pathEditMode="relative" rAng="0" ptsTypes="AA">
                                      <p:cBhvr>
                                        <p:cTn id="198" dur="2000" fill="hold"/>
                                        <p:tgtEl>
                                          <p:spTgt spid="2060"/>
                                        </p:tgtEl>
                                        <p:attrNameLst>
                                          <p:attrName>ppt_x</p:attrName>
                                          <p:attrName>ppt_y</p:attrName>
                                        </p:attrNameLst>
                                      </p:cBhvr>
                                      <p:rCtr x="-5000" y="0"/>
                                    </p:animMotion>
                                  </p:childTnLst>
                                  <p:subTnLst>
                                    <p:audio>
                                      <p:cMediaNode>
                                        <p:cTn display="0" masterRel="sameClick">
                                          <p:stCondLst>
                                            <p:cond evt="begin" delay="0">
                                              <p:tn val="197"/>
                                            </p:cond>
                                          </p:stCondLst>
                                          <p:endCondLst>
                                            <p:cond evt="onStopAudio" delay="0">
                                              <p:tgtEl>
                                                <p:sldTgt/>
                                              </p:tgtEl>
                                            </p:cond>
                                          </p:endCondLst>
                                        </p:cTn>
                                        <p:tgtEl>
                                          <p:sndTgt r:embed="rId3" name="splash1.wav"/>
                                        </p:tgtEl>
                                      </p:cMediaNode>
                                    </p:audio>
                                  </p:subTnLst>
                                </p:cTn>
                              </p:par>
                            </p:childTnLst>
                          </p:cTn>
                        </p:par>
                      </p:childTnLst>
                    </p:cTn>
                  </p:par>
                  <p:par>
                    <p:cTn id="199" fill="hold" nodeType="clickPar">
                      <p:stCondLst>
                        <p:cond delay="indefinite"/>
                      </p:stCondLst>
                      <p:childTnLst>
                        <p:par>
                          <p:cTn id="200" fill="hold" nodeType="withGroup">
                            <p:stCondLst>
                              <p:cond delay="0"/>
                            </p:stCondLst>
                            <p:childTnLst>
                              <p:par>
                                <p:cTn id="201" presetID="35" presetClass="path" presetSubtype="0" accel="50000" decel="50000" fill="hold" nodeType="clickEffect">
                                  <p:stCondLst>
                                    <p:cond delay="0"/>
                                  </p:stCondLst>
                                  <p:childTnLst>
                                    <p:animMotion origin="layout" path="M -0.6875 3.33333E-6 L -0.77084 3.33333E-6 " pathEditMode="relative" rAng="0" ptsTypes="AA">
                                      <p:cBhvr>
                                        <p:cTn id="202" dur="2000" fill="hold"/>
                                        <p:tgtEl>
                                          <p:spTgt spid="2060"/>
                                        </p:tgtEl>
                                        <p:attrNameLst>
                                          <p:attrName>ppt_x</p:attrName>
                                          <p:attrName>ppt_y</p:attrName>
                                        </p:attrNameLst>
                                      </p:cBhvr>
                                      <p:rCtr x="-4167" y="0"/>
                                    </p:animMotion>
                                  </p:childTnLst>
                                  <p:subTnLst>
                                    <p:audio>
                                      <p:cMediaNode>
                                        <p:cTn display="0" masterRel="sameClick">
                                          <p:stCondLst>
                                            <p:cond evt="begin" delay="0">
                                              <p:tn val="201"/>
                                            </p:cond>
                                          </p:stCondLst>
                                          <p:endCondLst>
                                            <p:cond evt="onStopAudio" delay="0">
                                              <p:tgtEl>
                                                <p:sldTgt/>
                                              </p:tgtEl>
                                            </p:cond>
                                          </p:endCondLst>
                                        </p:cTn>
                                        <p:tgtEl>
                                          <p:sndTgt r:embed="rId2" name="deep_horn.wav.wav"/>
                                        </p:tgtEl>
                                      </p:cMediaNode>
                                    </p:audio>
                                  </p:subTnLst>
                                </p:cTn>
                              </p:par>
                            </p:childTnLst>
                          </p:cTn>
                        </p:par>
                      </p:childTnLst>
                    </p:cTn>
                  </p:par>
                  <p:par>
                    <p:cTn id="203" fill="hold" nodeType="clickPar">
                      <p:stCondLst>
                        <p:cond delay="indefinite"/>
                      </p:stCondLst>
                      <p:childTnLst>
                        <p:par>
                          <p:cTn id="204" fill="hold" nodeType="withGroup">
                            <p:stCondLst>
                              <p:cond delay="0"/>
                            </p:stCondLst>
                            <p:childTnLst>
                              <p:par>
                                <p:cTn id="205" presetID="35" presetClass="path" presetSubtype="0" accel="50000" decel="50000" fill="hold" nodeType="clickEffect">
                                  <p:stCondLst>
                                    <p:cond delay="0"/>
                                  </p:stCondLst>
                                  <p:childTnLst>
                                    <p:animMotion origin="layout" path="M -0.77084 3.33333E-6 L -0.87084 3.33333E-6 " pathEditMode="relative" rAng="0" ptsTypes="AA">
                                      <p:cBhvr>
                                        <p:cTn id="206" dur="2000" fill="hold"/>
                                        <p:tgtEl>
                                          <p:spTgt spid="2060"/>
                                        </p:tgtEl>
                                        <p:attrNameLst>
                                          <p:attrName>ppt_x</p:attrName>
                                          <p:attrName>ppt_y</p:attrName>
                                        </p:attrNameLst>
                                      </p:cBhvr>
                                      <p:rCtr x="-5000" y="0"/>
                                    </p:animMotion>
                                  </p:childTnLst>
                                  <p:subTnLst>
                                    <p:audio>
                                      <p:cMediaNode>
                                        <p:cTn display="0" masterRel="sameClick">
                                          <p:stCondLst>
                                            <p:cond evt="begin" delay="0">
                                              <p:tn val="205"/>
                                            </p:cond>
                                          </p:stCondLst>
                                          <p:endCondLst>
                                            <p:cond evt="onStopAudio" delay="0">
                                              <p:tgtEl>
                                                <p:sldTgt/>
                                              </p:tgtEl>
                                            </p:cond>
                                          </p:endCondLst>
                                        </p:cTn>
                                        <p:tgtEl>
                                          <p:sndTgt r:embed="rId6" name="applause.wav"/>
                                        </p:tgtEl>
                                      </p:cMediaNode>
                                    </p:audio>
                                  </p:subTnLst>
                                </p:cTn>
                              </p:par>
                            </p:childTnLst>
                          </p:cTn>
                        </p:par>
                      </p:childTnLst>
                    </p:cTn>
                  </p:par>
                </p:childTnLst>
              </p:cTn>
              <p:nextCondLst>
                <p:cond evt="onClick" delay="0">
                  <p:tgtEl>
                    <p:spTgt spid="2065"/>
                  </p:tgtEl>
                </p:cond>
              </p:nextCondLst>
            </p:seq>
            <p:seq concurrent="1" nextAc="seek">
              <p:cTn id="207" restart="whenNotActive" fill="hold" evtFilter="cancelBubble" nodeType="interactiveSeq">
                <p:stCondLst>
                  <p:cond evt="onClick" delay="0">
                    <p:tgtEl>
                      <p:spTgt spid="2066"/>
                    </p:tgtEl>
                  </p:cond>
                </p:stCondLst>
                <p:endSync evt="end" delay="0">
                  <p:rtn val="all"/>
                </p:endSync>
                <p:childTnLst>
                  <p:par>
                    <p:cTn id="208" fill="hold" nodeType="clickPar">
                      <p:stCondLst>
                        <p:cond delay="0"/>
                      </p:stCondLst>
                      <p:childTnLst>
                        <p:par>
                          <p:cTn id="209" fill="hold" nodeType="withGroup">
                            <p:stCondLst>
                              <p:cond delay="0"/>
                            </p:stCondLst>
                            <p:childTnLst>
                              <p:par>
                                <p:cTn id="210" presetID="35" presetClass="path" presetSubtype="0" accel="50000" decel="50000" fill="hold" nodeType="clickEffect">
                                  <p:stCondLst>
                                    <p:cond delay="0"/>
                                  </p:stCondLst>
                                  <p:childTnLst>
                                    <p:animMotion origin="layout" path="M 3.33333E-6 -1.11111E-6 L -0.12917 -1.11111E-6 " pathEditMode="relative" rAng="0" ptsTypes="AA">
                                      <p:cBhvr>
                                        <p:cTn id="211" dur="2000" fill="hold"/>
                                        <p:tgtEl>
                                          <p:spTgt spid="2061"/>
                                        </p:tgtEl>
                                        <p:attrNameLst>
                                          <p:attrName>ppt_x</p:attrName>
                                          <p:attrName>ppt_y</p:attrName>
                                        </p:attrNameLst>
                                      </p:cBhvr>
                                      <p:rCtr x="-6458" y="0"/>
                                    </p:animMotion>
                                  </p:childTnLst>
                                  <p:subTnLst>
                                    <p:audio>
                                      <p:cMediaNode>
                                        <p:cTn display="0" masterRel="sameClick">
                                          <p:stCondLst>
                                            <p:cond evt="begin" delay="0">
                                              <p:tn val="210"/>
                                            </p:cond>
                                          </p:stCondLst>
                                          <p:endCondLst>
                                            <p:cond evt="onStopAudio" delay="0">
                                              <p:tgtEl>
                                                <p:sldTgt/>
                                              </p:tgtEl>
                                            </p:cond>
                                          </p:endCondLst>
                                        </p:cTn>
                                        <p:tgtEl>
                                          <p:sndTgt r:embed="rId2" name="deep_horn.wav.wav"/>
                                        </p:tgtEl>
                                      </p:cMediaNode>
                                    </p:audio>
                                  </p:subTnLst>
                                </p:cTn>
                              </p:par>
                            </p:childTnLst>
                          </p:cTn>
                        </p:par>
                      </p:childTnLst>
                    </p:cTn>
                  </p:par>
                  <p:par>
                    <p:cTn id="212" fill="hold" nodeType="clickPar">
                      <p:stCondLst>
                        <p:cond delay="indefinite"/>
                      </p:stCondLst>
                      <p:childTnLst>
                        <p:par>
                          <p:cTn id="213" fill="hold" nodeType="withGroup">
                            <p:stCondLst>
                              <p:cond delay="0"/>
                            </p:stCondLst>
                            <p:childTnLst>
                              <p:par>
                                <p:cTn id="214" presetID="35" presetClass="path" presetSubtype="0" accel="50000" decel="50000" fill="hold" nodeType="clickEffect">
                                  <p:stCondLst>
                                    <p:cond delay="0"/>
                                  </p:stCondLst>
                                  <p:childTnLst>
                                    <p:animMotion origin="layout" path="M -0.12917 -1.11111E-6 L -0.19584 -1.11111E-6 " pathEditMode="relative" rAng="0" ptsTypes="AA">
                                      <p:cBhvr>
                                        <p:cTn id="215" dur="2000" fill="hold"/>
                                        <p:tgtEl>
                                          <p:spTgt spid="2061"/>
                                        </p:tgtEl>
                                        <p:attrNameLst>
                                          <p:attrName>ppt_x</p:attrName>
                                          <p:attrName>ppt_y</p:attrName>
                                        </p:attrNameLst>
                                      </p:cBhvr>
                                      <p:rCtr x="-3333" y="0"/>
                                    </p:animMotion>
                                  </p:childTnLst>
                                  <p:subTnLst>
                                    <p:audio>
                                      <p:cMediaNode>
                                        <p:cTn display="0" masterRel="sameClick">
                                          <p:stCondLst>
                                            <p:cond evt="begin" delay="0">
                                              <p:tn val="214"/>
                                            </p:cond>
                                          </p:stCondLst>
                                          <p:endCondLst>
                                            <p:cond evt="onStopAudio" delay="0">
                                              <p:tgtEl>
                                                <p:sldTgt/>
                                              </p:tgtEl>
                                            </p:cond>
                                          </p:endCondLst>
                                        </p:cTn>
                                        <p:tgtEl>
                                          <p:sndTgt r:embed="rId4" name="splash2.wav"/>
                                        </p:tgtEl>
                                      </p:cMediaNode>
                                    </p:audio>
                                  </p:subTnLst>
                                </p:cTn>
                              </p:par>
                            </p:childTnLst>
                          </p:cTn>
                        </p:par>
                      </p:childTnLst>
                    </p:cTn>
                  </p:par>
                  <p:par>
                    <p:cTn id="216" fill="hold" nodeType="clickPar">
                      <p:stCondLst>
                        <p:cond delay="indefinite"/>
                      </p:stCondLst>
                      <p:childTnLst>
                        <p:par>
                          <p:cTn id="217" fill="hold" nodeType="withGroup">
                            <p:stCondLst>
                              <p:cond delay="0"/>
                            </p:stCondLst>
                            <p:childTnLst>
                              <p:par>
                                <p:cTn id="218" presetID="35" presetClass="path" presetSubtype="0" accel="50000" decel="50000" fill="hold" nodeType="clickEffect">
                                  <p:stCondLst>
                                    <p:cond delay="0"/>
                                  </p:stCondLst>
                                  <p:childTnLst>
                                    <p:animMotion origin="layout" path="M -0.19584 -1.11111E-6 L -0.27084 -1.11111E-6 " pathEditMode="relative" rAng="0" ptsTypes="AA">
                                      <p:cBhvr>
                                        <p:cTn id="219" dur="2000" fill="hold"/>
                                        <p:tgtEl>
                                          <p:spTgt spid="2061"/>
                                        </p:tgtEl>
                                        <p:attrNameLst>
                                          <p:attrName>ppt_x</p:attrName>
                                          <p:attrName>ppt_y</p:attrName>
                                        </p:attrNameLst>
                                      </p:cBhvr>
                                      <p:rCtr x="-3750" y="0"/>
                                    </p:animMotion>
                                  </p:childTnLst>
                                  <p:subTnLst>
                                    <p:audio>
                                      <p:cMediaNode>
                                        <p:cTn display="0" masterRel="sameClick">
                                          <p:stCondLst>
                                            <p:cond evt="begin" delay="0">
                                              <p:tn val="218"/>
                                            </p:cond>
                                          </p:stCondLst>
                                          <p:endCondLst>
                                            <p:cond evt="onStopAudio" delay="0">
                                              <p:tgtEl>
                                                <p:sldTgt/>
                                              </p:tgtEl>
                                            </p:cond>
                                          </p:endCondLst>
                                        </p:cTn>
                                        <p:tgtEl>
                                          <p:sndTgt r:embed="rId4" name="splash2.wav"/>
                                        </p:tgtEl>
                                      </p:cMediaNode>
                                    </p:audio>
                                  </p:subTnLst>
                                </p:cTn>
                              </p:par>
                            </p:childTnLst>
                          </p:cTn>
                        </p:par>
                      </p:childTnLst>
                    </p:cTn>
                  </p:par>
                  <p:par>
                    <p:cTn id="220" fill="hold" nodeType="clickPar">
                      <p:stCondLst>
                        <p:cond delay="indefinite"/>
                      </p:stCondLst>
                      <p:childTnLst>
                        <p:par>
                          <p:cTn id="221" fill="hold" nodeType="withGroup">
                            <p:stCondLst>
                              <p:cond delay="0"/>
                            </p:stCondLst>
                            <p:childTnLst>
                              <p:par>
                                <p:cTn id="222" presetID="35" presetClass="path" presetSubtype="0" accel="50000" decel="50000" fill="hold" nodeType="clickEffect">
                                  <p:stCondLst>
                                    <p:cond delay="0"/>
                                  </p:stCondLst>
                                  <p:childTnLst>
                                    <p:animMotion origin="layout" path="M -0.27084 -1.11111E-6 L -0.34584 -1.11111E-6 " pathEditMode="relative" rAng="0" ptsTypes="AA">
                                      <p:cBhvr>
                                        <p:cTn id="223" dur="2000" fill="hold"/>
                                        <p:tgtEl>
                                          <p:spTgt spid="2061"/>
                                        </p:tgtEl>
                                        <p:attrNameLst>
                                          <p:attrName>ppt_x</p:attrName>
                                          <p:attrName>ppt_y</p:attrName>
                                        </p:attrNameLst>
                                      </p:cBhvr>
                                      <p:rCtr x="-3750" y="0"/>
                                    </p:animMotion>
                                  </p:childTnLst>
                                  <p:subTnLst>
                                    <p:audio>
                                      <p:cMediaNode>
                                        <p:cTn display="0" masterRel="sameClick">
                                          <p:stCondLst>
                                            <p:cond evt="begin" delay="0">
                                              <p:tn val="222"/>
                                            </p:cond>
                                          </p:stCondLst>
                                          <p:endCondLst>
                                            <p:cond evt="onStopAudio" delay="0">
                                              <p:tgtEl>
                                                <p:sldTgt/>
                                              </p:tgtEl>
                                            </p:cond>
                                          </p:endCondLst>
                                        </p:cTn>
                                        <p:tgtEl>
                                          <p:sndTgt r:embed="rId5" name="two_honks.wav.wav"/>
                                        </p:tgtEl>
                                      </p:cMediaNode>
                                    </p:audio>
                                  </p:subTnLst>
                                </p:cTn>
                              </p:par>
                            </p:childTnLst>
                          </p:cTn>
                        </p:par>
                      </p:childTnLst>
                    </p:cTn>
                  </p:par>
                  <p:par>
                    <p:cTn id="224" fill="hold" nodeType="clickPar">
                      <p:stCondLst>
                        <p:cond delay="indefinite"/>
                      </p:stCondLst>
                      <p:childTnLst>
                        <p:par>
                          <p:cTn id="225" fill="hold" nodeType="withGroup">
                            <p:stCondLst>
                              <p:cond delay="0"/>
                            </p:stCondLst>
                            <p:childTnLst>
                              <p:par>
                                <p:cTn id="226" presetID="35" presetClass="path" presetSubtype="0" accel="50000" decel="50000" fill="hold" nodeType="clickEffect">
                                  <p:stCondLst>
                                    <p:cond delay="0"/>
                                  </p:stCondLst>
                                  <p:childTnLst>
                                    <p:animMotion origin="layout" path="M -0.34584 -1.11111E-6 L -0.4125 -1.11111E-6 " pathEditMode="relative" rAng="0" ptsTypes="AA">
                                      <p:cBhvr>
                                        <p:cTn id="227" dur="2000" fill="hold"/>
                                        <p:tgtEl>
                                          <p:spTgt spid="2061"/>
                                        </p:tgtEl>
                                        <p:attrNameLst>
                                          <p:attrName>ppt_x</p:attrName>
                                          <p:attrName>ppt_y</p:attrName>
                                        </p:attrNameLst>
                                      </p:cBhvr>
                                      <p:rCtr x="-3333" y="0"/>
                                    </p:animMotion>
                                  </p:childTnLst>
                                  <p:subTnLst>
                                    <p:audio>
                                      <p:cMediaNode>
                                        <p:cTn display="0" masterRel="sameClick">
                                          <p:stCondLst>
                                            <p:cond evt="begin" delay="0">
                                              <p:tn val="226"/>
                                            </p:cond>
                                          </p:stCondLst>
                                          <p:endCondLst>
                                            <p:cond evt="onStopAudio" delay="0">
                                              <p:tgtEl>
                                                <p:sldTgt/>
                                              </p:tgtEl>
                                            </p:cond>
                                          </p:endCondLst>
                                        </p:cTn>
                                        <p:tgtEl>
                                          <p:sndTgt r:embed="rId4" name="splash2.wav"/>
                                        </p:tgtEl>
                                      </p:cMediaNode>
                                    </p:audio>
                                  </p:subTnLst>
                                </p:cTn>
                              </p:par>
                            </p:childTnLst>
                          </p:cTn>
                        </p:par>
                      </p:childTnLst>
                    </p:cTn>
                  </p:par>
                  <p:par>
                    <p:cTn id="228" fill="hold" nodeType="clickPar">
                      <p:stCondLst>
                        <p:cond delay="indefinite"/>
                      </p:stCondLst>
                      <p:childTnLst>
                        <p:par>
                          <p:cTn id="229" fill="hold" nodeType="withGroup">
                            <p:stCondLst>
                              <p:cond delay="0"/>
                            </p:stCondLst>
                            <p:childTnLst>
                              <p:par>
                                <p:cTn id="230" presetID="35" presetClass="path" presetSubtype="0" accel="50000" decel="50000" fill="hold" nodeType="clickEffect">
                                  <p:stCondLst>
                                    <p:cond delay="0"/>
                                  </p:stCondLst>
                                  <p:childTnLst>
                                    <p:animMotion origin="layout" path="M -0.4125 -1.11111E-6 L -0.49584 -1.11111E-6 " pathEditMode="relative" rAng="0" ptsTypes="AA">
                                      <p:cBhvr>
                                        <p:cTn id="231" dur="2000" fill="hold"/>
                                        <p:tgtEl>
                                          <p:spTgt spid="2061"/>
                                        </p:tgtEl>
                                        <p:attrNameLst>
                                          <p:attrName>ppt_x</p:attrName>
                                          <p:attrName>ppt_y</p:attrName>
                                        </p:attrNameLst>
                                      </p:cBhvr>
                                      <p:rCtr x="-4167" y="0"/>
                                    </p:animMotion>
                                  </p:childTnLst>
                                  <p:subTnLst>
                                    <p:audio>
                                      <p:cMediaNode>
                                        <p:cTn display="0" masterRel="sameClick">
                                          <p:stCondLst>
                                            <p:cond evt="begin" delay="0">
                                              <p:tn val="230"/>
                                            </p:cond>
                                          </p:stCondLst>
                                          <p:endCondLst>
                                            <p:cond evt="onStopAudio" delay="0">
                                              <p:tgtEl>
                                                <p:sldTgt/>
                                              </p:tgtEl>
                                            </p:cond>
                                          </p:endCondLst>
                                        </p:cTn>
                                        <p:tgtEl>
                                          <p:sndTgt r:embed="rId4" name="splash2.wav"/>
                                        </p:tgtEl>
                                      </p:cMediaNode>
                                    </p:audio>
                                  </p:subTnLst>
                                </p:cTn>
                              </p:par>
                            </p:childTnLst>
                          </p:cTn>
                        </p:par>
                      </p:childTnLst>
                    </p:cTn>
                  </p:par>
                  <p:par>
                    <p:cTn id="232" fill="hold" nodeType="clickPar">
                      <p:stCondLst>
                        <p:cond delay="indefinite"/>
                      </p:stCondLst>
                      <p:childTnLst>
                        <p:par>
                          <p:cTn id="233" fill="hold" nodeType="withGroup">
                            <p:stCondLst>
                              <p:cond delay="0"/>
                            </p:stCondLst>
                            <p:childTnLst>
                              <p:par>
                                <p:cTn id="234" presetID="35" presetClass="path" presetSubtype="0" accel="50000" decel="50000" fill="hold" nodeType="clickEffect">
                                  <p:stCondLst>
                                    <p:cond delay="0"/>
                                  </p:stCondLst>
                                  <p:childTnLst>
                                    <p:animMotion origin="layout" path="M -0.49584 -1.11111E-6 L -0.5875 -1.11111E-6 " pathEditMode="relative" rAng="0" ptsTypes="AA">
                                      <p:cBhvr>
                                        <p:cTn id="235" dur="2000" fill="hold"/>
                                        <p:tgtEl>
                                          <p:spTgt spid="2061"/>
                                        </p:tgtEl>
                                        <p:attrNameLst>
                                          <p:attrName>ppt_x</p:attrName>
                                          <p:attrName>ppt_y</p:attrName>
                                        </p:attrNameLst>
                                      </p:cBhvr>
                                      <p:rCtr x="-4583" y="0"/>
                                    </p:animMotion>
                                  </p:childTnLst>
                                  <p:subTnLst>
                                    <p:audio>
                                      <p:cMediaNode>
                                        <p:cTn display="0" masterRel="sameClick">
                                          <p:stCondLst>
                                            <p:cond evt="begin" delay="0">
                                              <p:tn val="234"/>
                                            </p:cond>
                                          </p:stCondLst>
                                          <p:endCondLst>
                                            <p:cond evt="onStopAudio" delay="0">
                                              <p:tgtEl>
                                                <p:sldTgt/>
                                              </p:tgtEl>
                                            </p:cond>
                                          </p:endCondLst>
                                        </p:cTn>
                                        <p:tgtEl>
                                          <p:sndTgt r:embed="rId3" name="splash1.wav"/>
                                        </p:tgtEl>
                                      </p:cMediaNode>
                                    </p:audio>
                                  </p:subTnLst>
                                </p:cTn>
                              </p:par>
                            </p:childTnLst>
                          </p:cTn>
                        </p:par>
                      </p:childTnLst>
                    </p:cTn>
                  </p:par>
                  <p:par>
                    <p:cTn id="236" fill="hold" nodeType="clickPar">
                      <p:stCondLst>
                        <p:cond delay="indefinite"/>
                      </p:stCondLst>
                      <p:childTnLst>
                        <p:par>
                          <p:cTn id="237" fill="hold" nodeType="withGroup">
                            <p:stCondLst>
                              <p:cond delay="0"/>
                            </p:stCondLst>
                            <p:childTnLst>
                              <p:par>
                                <p:cTn id="238" presetID="35" presetClass="path" presetSubtype="0" accel="50000" decel="50000" fill="hold" nodeType="clickEffect">
                                  <p:stCondLst>
                                    <p:cond delay="0"/>
                                  </p:stCondLst>
                                  <p:childTnLst>
                                    <p:animMotion origin="layout" path="M -0.5875 -1.11111E-6 L -0.6875 -1.11111E-6 " pathEditMode="relative" rAng="0" ptsTypes="AA">
                                      <p:cBhvr>
                                        <p:cTn id="239" dur="2000" fill="hold"/>
                                        <p:tgtEl>
                                          <p:spTgt spid="2061"/>
                                        </p:tgtEl>
                                        <p:attrNameLst>
                                          <p:attrName>ppt_x</p:attrName>
                                          <p:attrName>ppt_y</p:attrName>
                                        </p:attrNameLst>
                                      </p:cBhvr>
                                      <p:rCtr x="-5000" y="0"/>
                                    </p:animMotion>
                                  </p:childTnLst>
                                  <p:subTnLst>
                                    <p:audio>
                                      <p:cMediaNode>
                                        <p:cTn display="0" masterRel="sameClick">
                                          <p:stCondLst>
                                            <p:cond evt="begin" delay="0">
                                              <p:tn val="238"/>
                                            </p:cond>
                                          </p:stCondLst>
                                          <p:endCondLst>
                                            <p:cond evt="onStopAudio" delay="0">
                                              <p:tgtEl>
                                                <p:sldTgt/>
                                              </p:tgtEl>
                                            </p:cond>
                                          </p:endCondLst>
                                        </p:cTn>
                                        <p:tgtEl>
                                          <p:sndTgt r:embed="rId5" name="two_honks.wav.wav"/>
                                        </p:tgtEl>
                                      </p:cMediaNode>
                                    </p:audio>
                                  </p:subTnLst>
                                </p:cTn>
                              </p:par>
                            </p:childTnLst>
                          </p:cTn>
                        </p:par>
                      </p:childTnLst>
                    </p:cTn>
                  </p:par>
                  <p:par>
                    <p:cTn id="240" fill="hold" nodeType="clickPar">
                      <p:stCondLst>
                        <p:cond delay="indefinite"/>
                      </p:stCondLst>
                      <p:childTnLst>
                        <p:par>
                          <p:cTn id="241" fill="hold" nodeType="withGroup">
                            <p:stCondLst>
                              <p:cond delay="0"/>
                            </p:stCondLst>
                            <p:childTnLst>
                              <p:par>
                                <p:cTn id="242" presetID="35" presetClass="path" presetSubtype="0" accel="50000" decel="50000" fill="hold" nodeType="clickEffect">
                                  <p:stCondLst>
                                    <p:cond delay="0"/>
                                  </p:stCondLst>
                                  <p:childTnLst>
                                    <p:animMotion origin="layout" path="M -0.6875 -1.11111E-6 L -0.77917 -1.11111E-6 " pathEditMode="relative" rAng="0" ptsTypes="AA">
                                      <p:cBhvr>
                                        <p:cTn id="243" dur="2000" fill="hold"/>
                                        <p:tgtEl>
                                          <p:spTgt spid="2061"/>
                                        </p:tgtEl>
                                        <p:attrNameLst>
                                          <p:attrName>ppt_x</p:attrName>
                                          <p:attrName>ppt_y</p:attrName>
                                        </p:attrNameLst>
                                      </p:cBhvr>
                                      <p:rCtr x="-4583" y="0"/>
                                    </p:animMotion>
                                  </p:childTnLst>
                                  <p:subTnLst>
                                    <p:audio>
                                      <p:cMediaNode>
                                        <p:cTn display="0" masterRel="sameClick">
                                          <p:stCondLst>
                                            <p:cond evt="begin" delay="0">
                                              <p:tn val="242"/>
                                            </p:cond>
                                          </p:stCondLst>
                                          <p:endCondLst>
                                            <p:cond evt="onStopAudio" delay="0">
                                              <p:tgtEl>
                                                <p:sldTgt/>
                                              </p:tgtEl>
                                            </p:cond>
                                          </p:endCondLst>
                                        </p:cTn>
                                        <p:tgtEl>
                                          <p:sndTgt r:embed="rId2" name="deep_horn.wav.wav"/>
                                        </p:tgtEl>
                                      </p:cMediaNode>
                                    </p:audio>
                                  </p:subTnLst>
                                </p:cTn>
                              </p:par>
                            </p:childTnLst>
                          </p:cTn>
                        </p:par>
                      </p:childTnLst>
                    </p:cTn>
                  </p:par>
                  <p:par>
                    <p:cTn id="244" fill="hold" nodeType="clickPar">
                      <p:stCondLst>
                        <p:cond delay="indefinite"/>
                      </p:stCondLst>
                      <p:childTnLst>
                        <p:par>
                          <p:cTn id="245" fill="hold" nodeType="withGroup">
                            <p:stCondLst>
                              <p:cond delay="0"/>
                            </p:stCondLst>
                            <p:childTnLst>
                              <p:par>
                                <p:cTn id="246" presetID="35" presetClass="path" presetSubtype="0" accel="50000" decel="50000" fill="hold" nodeType="clickEffect">
                                  <p:stCondLst>
                                    <p:cond delay="0"/>
                                  </p:stCondLst>
                                  <p:childTnLst>
                                    <p:animMotion origin="layout" path="M -0.77917 -1.11111E-6 L -0.8625 -1.11111E-6 " pathEditMode="relative" rAng="0" ptsTypes="AA">
                                      <p:cBhvr>
                                        <p:cTn id="247" dur="2000" fill="hold"/>
                                        <p:tgtEl>
                                          <p:spTgt spid="2061"/>
                                        </p:tgtEl>
                                        <p:attrNameLst>
                                          <p:attrName>ppt_x</p:attrName>
                                          <p:attrName>ppt_y</p:attrName>
                                        </p:attrNameLst>
                                      </p:cBhvr>
                                      <p:rCtr x="-4167" y="0"/>
                                    </p:animMotion>
                                  </p:childTnLst>
                                  <p:subTnLst>
                                    <p:audio>
                                      <p:cMediaNode>
                                        <p:cTn display="0" masterRel="sameClick">
                                          <p:stCondLst>
                                            <p:cond evt="begin" delay="0">
                                              <p:tn val="246"/>
                                            </p:cond>
                                          </p:stCondLst>
                                          <p:endCondLst>
                                            <p:cond evt="onStopAudio" delay="0">
                                              <p:tgtEl>
                                                <p:sldTgt/>
                                              </p:tgtEl>
                                            </p:cond>
                                          </p:endCondLst>
                                        </p:cTn>
                                        <p:tgtEl>
                                          <p:sndTgt r:embed="rId6" name="applause.wav"/>
                                        </p:tgtEl>
                                      </p:cMediaNode>
                                    </p:audio>
                                  </p:subTnLst>
                                </p:cTn>
                              </p:par>
                            </p:childTnLst>
                          </p:cTn>
                        </p:par>
                      </p:childTnLst>
                    </p:cTn>
                  </p:par>
                </p:childTnLst>
              </p:cTn>
              <p:nextCondLst>
                <p:cond evt="onClick" delay="0">
                  <p:tgtEl>
                    <p:spTgt spid="2066"/>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5"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6"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7"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8"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9"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0"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1"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2"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3"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4"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5"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6"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7"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8"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9" name="مستطيل مستدير الزوايا 18"/>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sp>
        <p:nvSpPr>
          <p:cNvPr id="20" name="مربع نص 19"/>
          <p:cNvSpPr txBox="1"/>
          <p:nvPr/>
        </p:nvSpPr>
        <p:spPr>
          <a:xfrm>
            <a:off x="1689360" y="3265756"/>
            <a:ext cx="6832079" cy="769441"/>
          </a:xfrm>
          <a:prstGeom prst="rect">
            <a:avLst/>
          </a:prstGeom>
          <a:noFill/>
        </p:spPr>
        <p:txBody>
          <a:bodyPr wrap="square" rtlCol="0">
            <a:spAutoFit/>
          </a:bodyPr>
          <a:lstStyle/>
          <a:p>
            <a:pPr algn="ctr" rtl="0"/>
            <a:r>
              <a:rPr lang="ar-SA" sz="4400" b="1" dirty="0" smtClean="0">
                <a:solidFill>
                  <a:schemeClr val="tx2"/>
                </a:solidFill>
                <a:cs typeface="Traditional Arabic" pitchFamily="2" charset="-78"/>
              </a:rPr>
              <a:t>س: </a:t>
            </a:r>
            <a:r>
              <a:rPr lang="ar-KW" sz="4400" b="1" dirty="0" smtClean="0">
                <a:solidFill>
                  <a:schemeClr val="tx2"/>
                </a:solidFill>
                <a:cs typeface="Traditional Arabic" pitchFamily="2" charset="-78"/>
              </a:rPr>
              <a:t>من شروط النجاة لقبول العمل؟</a:t>
            </a:r>
            <a:endParaRPr lang="ar-KW" sz="4400" b="1" dirty="0">
              <a:solidFill>
                <a:schemeClr val="tx2"/>
              </a:solidFill>
              <a:cs typeface="Traditional Arabic" pitchFamily="2" charset="-78"/>
            </a:endParaRPr>
          </a:p>
        </p:txBody>
      </p:sp>
      <p:sp>
        <p:nvSpPr>
          <p:cNvPr id="21" name="مستطيل ذو زوايا قطرية مستديرة 20"/>
          <p:cNvSpPr/>
          <p:nvPr/>
        </p:nvSpPr>
        <p:spPr>
          <a:xfrm>
            <a:off x="5257800" y="4229100"/>
            <a:ext cx="1524000" cy="10287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latin typeface="Traditional Arabic" pitchFamily="18" charset="-78"/>
                <a:cs typeface="Traditional Arabic" pitchFamily="18" charset="-78"/>
              </a:rPr>
              <a:t>الإخلاص والمتابعة</a:t>
            </a:r>
            <a:endParaRPr lang="en-US" sz="3200" b="1" dirty="0">
              <a:latin typeface="Traditional Arabic" pitchFamily="18" charset="-78"/>
              <a:cs typeface="Traditional Arabic" pitchFamily="18" charset="-78"/>
            </a:endParaRPr>
          </a:p>
        </p:txBody>
      </p:sp>
      <p:sp>
        <p:nvSpPr>
          <p:cNvPr id="22" name="مستطيل ذو زوايا قطرية مستديرة 21"/>
          <p:cNvSpPr/>
          <p:nvPr/>
        </p:nvSpPr>
        <p:spPr>
          <a:xfrm>
            <a:off x="3429000" y="4229100"/>
            <a:ext cx="1524000" cy="10287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latin typeface="Traditional Arabic" pitchFamily="18" charset="-78"/>
                <a:cs typeface="Traditional Arabic" pitchFamily="18" charset="-78"/>
              </a:rPr>
              <a:t>الإخلاص والتوحيد</a:t>
            </a:r>
            <a:endParaRPr lang="en-US" sz="3200" b="1" dirty="0">
              <a:latin typeface="Traditional Arabic" pitchFamily="18" charset="-78"/>
              <a:cs typeface="Traditional Arabic" pitchFamily="18" charset="-78"/>
            </a:endParaRPr>
          </a:p>
        </p:txBody>
      </p:sp>
      <p:sp>
        <p:nvSpPr>
          <p:cNvPr id="23" name="مستطيل ذو زوايا قطرية مستديرة 22"/>
          <p:cNvSpPr/>
          <p:nvPr/>
        </p:nvSpPr>
        <p:spPr>
          <a:xfrm>
            <a:off x="1524000" y="4229100"/>
            <a:ext cx="1524000" cy="10287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latin typeface="Traditional Arabic" pitchFamily="18" charset="-78"/>
                <a:cs typeface="Traditional Arabic" pitchFamily="18" charset="-78"/>
              </a:rPr>
              <a:t>التوحيد والمتابعة</a:t>
            </a:r>
            <a:endParaRPr lang="en-US" sz="3200" b="1" dirty="0">
              <a:latin typeface="Traditional Arabic" pitchFamily="18" charset="-78"/>
              <a:cs typeface="Traditional Arabic" pitchFamily="18" charset="-78"/>
            </a:endParaRPr>
          </a:p>
        </p:txBody>
      </p:sp>
      <p:pic>
        <p:nvPicPr>
          <p:cNvPr id="24" name="صورة 2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25" name="صورة 24"/>
          <p:cNvPicPr>
            <a:picLocks noChangeAspect="1"/>
          </p:cNvPicPr>
          <p:nvPr/>
        </p:nvPicPr>
        <p:blipFill rotWithShape="1">
          <a:blip r:embed="rId3">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pic>
        <p:nvPicPr>
          <p:cNvPr id="30" name="صورة 29">
            <a:hlinkClick r:id="rId4" action="ppaction://hlinksldjump"/>
          </p:cNvPr>
          <p:cNvPicPr>
            <a:picLocks noChangeAspect="1"/>
          </p:cNvPicPr>
          <p:nvPr/>
        </p:nvPicPr>
        <p:blipFill rotWithShape="1">
          <a:blip r:embed="rId5"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pic>
        <p:nvPicPr>
          <p:cNvPr id="27" name="صورة 26">
            <a:hlinkClick r:id="rId6" action="ppaction://hlinksldjump"/>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54514" y="2254826"/>
            <a:ext cx="962442" cy="954743"/>
          </a:xfrm>
          <a:prstGeom prst="rect">
            <a:avLst/>
          </a:prstGeom>
        </p:spPr>
      </p:pic>
      <p:pic>
        <p:nvPicPr>
          <p:cNvPr id="2" name="صورة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317587" y="128290"/>
            <a:ext cx="2801176" cy="2995910"/>
          </a:xfrm>
          <a:prstGeom prst="rect">
            <a:avLst/>
          </a:prstGeom>
        </p:spPr>
      </p:pic>
    </p:spTree>
    <p:extLst>
      <p:ext uri="{BB962C8B-B14F-4D97-AF65-F5344CB8AC3E}">
        <p14:creationId xmlns:p14="http://schemas.microsoft.com/office/powerpoint/2010/main" val="4226526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20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dissolve">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dissolve">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dissolve">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mph" presetSubtype="2" fill="hold" nodeType="clickEffect">
                                  <p:stCondLst>
                                    <p:cond delay="0"/>
                                  </p:stCondLst>
                                  <p:childTnLst>
                                    <p:animClr clrSpc="rgb" dir="cw">
                                      <p:cBhvr>
                                        <p:cTn id="26" dur="1000" fill="hold"/>
                                        <p:tgtEl>
                                          <p:spTgt spid="4"/>
                                        </p:tgtEl>
                                        <p:attrNameLst>
                                          <p:attrName>fillcolor</p:attrName>
                                        </p:attrNameLst>
                                      </p:cBhvr>
                                      <p:to>
                                        <a:schemeClr val="hlink"/>
                                      </p:to>
                                    </p:animClr>
                                    <p:set>
                                      <p:cBhvr>
                                        <p:cTn id="27" dur="1000" fill="hold"/>
                                        <p:tgtEl>
                                          <p:spTgt spid="4"/>
                                        </p:tgtEl>
                                        <p:attrNameLst>
                                          <p:attrName>fill.type</p:attrName>
                                        </p:attrNameLst>
                                      </p:cBhvr>
                                      <p:to>
                                        <p:strVal val="solid"/>
                                      </p:to>
                                    </p:set>
                                    <p:set>
                                      <p:cBhvr>
                                        <p:cTn id="28" dur="1000" fill="hold"/>
                                        <p:tgtEl>
                                          <p:spTgt spid="4"/>
                                        </p:tgtEl>
                                        <p:attrNameLst>
                                          <p:attrName>fill.on</p:attrName>
                                        </p:attrNameLst>
                                      </p:cBhvr>
                                      <p:to>
                                        <p:strVal val="true"/>
                                      </p:to>
                                    </p:set>
                                  </p:childTnLst>
                                </p:cTn>
                              </p:par>
                            </p:childTnLst>
                          </p:cTn>
                        </p:par>
                        <p:par>
                          <p:cTn id="29" fill="hold">
                            <p:stCondLst>
                              <p:cond delay="1000"/>
                            </p:stCondLst>
                            <p:childTnLst>
                              <p:par>
                                <p:cTn id="30" presetID="1" presetClass="emph" presetSubtype="2" fill="hold" nodeType="afterEffect">
                                  <p:stCondLst>
                                    <p:cond delay="0"/>
                                  </p:stCondLst>
                                  <p:childTnLst>
                                    <p:animClr clrSpc="rgb" dir="cw">
                                      <p:cBhvr>
                                        <p:cTn id="31" dur="1000" fill="hold"/>
                                        <p:tgtEl>
                                          <p:spTgt spid="5"/>
                                        </p:tgtEl>
                                        <p:attrNameLst>
                                          <p:attrName>fillcolor</p:attrName>
                                        </p:attrNameLst>
                                      </p:cBhvr>
                                      <p:to>
                                        <a:schemeClr val="hlink"/>
                                      </p:to>
                                    </p:animClr>
                                    <p:set>
                                      <p:cBhvr>
                                        <p:cTn id="32" dur="1000" fill="hold"/>
                                        <p:tgtEl>
                                          <p:spTgt spid="5"/>
                                        </p:tgtEl>
                                        <p:attrNameLst>
                                          <p:attrName>fill.type</p:attrName>
                                        </p:attrNameLst>
                                      </p:cBhvr>
                                      <p:to>
                                        <p:strVal val="solid"/>
                                      </p:to>
                                    </p:set>
                                    <p:set>
                                      <p:cBhvr>
                                        <p:cTn id="33" dur="1000" fill="hold"/>
                                        <p:tgtEl>
                                          <p:spTgt spid="5"/>
                                        </p:tgtEl>
                                        <p:attrNameLst>
                                          <p:attrName>fill.on</p:attrName>
                                        </p:attrNameLst>
                                      </p:cBhvr>
                                      <p:to>
                                        <p:strVal val="true"/>
                                      </p:to>
                                    </p:set>
                                  </p:childTnLst>
                                </p:cTn>
                              </p:par>
                            </p:childTnLst>
                          </p:cTn>
                        </p:par>
                        <p:par>
                          <p:cTn id="34" fill="hold">
                            <p:stCondLst>
                              <p:cond delay="2000"/>
                            </p:stCondLst>
                            <p:childTnLst>
                              <p:par>
                                <p:cTn id="35" presetID="1" presetClass="emph" presetSubtype="2" fill="hold" nodeType="afterEffect">
                                  <p:stCondLst>
                                    <p:cond delay="0"/>
                                  </p:stCondLst>
                                  <p:childTnLst>
                                    <p:animClr clrSpc="rgb" dir="cw">
                                      <p:cBhvr>
                                        <p:cTn id="36" dur="1000" fill="hold"/>
                                        <p:tgtEl>
                                          <p:spTgt spid="6"/>
                                        </p:tgtEl>
                                        <p:attrNameLst>
                                          <p:attrName>fillcolor</p:attrName>
                                        </p:attrNameLst>
                                      </p:cBhvr>
                                      <p:to>
                                        <a:schemeClr val="hlink"/>
                                      </p:to>
                                    </p:animClr>
                                    <p:set>
                                      <p:cBhvr>
                                        <p:cTn id="37" dur="1000" fill="hold"/>
                                        <p:tgtEl>
                                          <p:spTgt spid="6"/>
                                        </p:tgtEl>
                                        <p:attrNameLst>
                                          <p:attrName>fill.type</p:attrName>
                                        </p:attrNameLst>
                                      </p:cBhvr>
                                      <p:to>
                                        <p:strVal val="solid"/>
                                      </p:to>
                                    </p:set>
                                    <p:set>
                                      <p:cBhvr>
                                        <p:cTn id="38" dur="1000" fill="hold"/>
                                        <p:tgtEl>
                                          <p:spTgt spid="6"/>
                                        </p:tgtEl>
                                        <p:attrNameLst>
                                          <p:attrName>fill.on</p:attrName>
                                        </p:attrNameLst>
                                      </p:cBhvr>
                                      <p:to>
                                        <p:strVal val="true"/>
                                      </p:to>
                                    </p:set>
                                  </p:childTnLst>
                                </p:cTn>
                              </p:par>
                            </p:childTnLst>
                          </p:cTn>
                        </p:par>
                        <p:par>
                          <p:cTn id="39" fill="hold">
                            <p:stCondLst>
                              <p:cond delay="3000"/>
                            </p:stCondLst>
                            <p:childTnLst>
                              <p:par>
                                <p:cTn id="40" presetID="1" presetClass="emph" presetSubtype="2" fill="hold" nodeType="afterEffect">
                                  <p:stCondLst>
                                    <p:cond delay="0"/>
                                  </p:stCondLst>
                                  <p:childTnLst>
                                    <p:animClr clrSpc="rgb" dir="cw">
                                      <p:cBhvr>
                                        <p:cTn id="41" dur="1000" fill="hold"/>
                                        <p:tgtEl>
                                          <p:spTgt spid="7"/>
                                        </p:tgtEl>
                                        <p:attrNameLst>
                                          <p:attrName>fillcolor</p:attrName>
                                        </p:attrNameLst>
                                      </p:cBhvr>
                                      <p:to>
                                        <a:schemeClr val="hlink"/>
                                      </p:to>
                                    </p:animClr>
                                    <p:set>
                                      <p:cBhvr>
                                        <p:cTn id="42" dur="1000" fill="hold"/>
                                        <p:tgtEl>
                                          <p:spTgt spid="7"/>
                                        </p:tgtEl>
                                        <p:attrNameLst>
                                          <p:attrName>fill.type</p:attrName>
                                        </p:attrNameLst>
                                      </p:cBhvr>
                                      <p:to>
                                        <p:strVal val="solid"/>
                                      </p:to>
                                    </p:set>
                                    <p:set>
                                      <p:cBhvr>
                                        <p:cTn id="43" dur="1000" fill="hold"/>
                                        <p:tgtEl>
                                          <p:spTgt spid="7"/>
                                        </p:tgtEl>
                                        <p:attrNameLst>
                                          <p:attrName>fill.on</p:attrName>
                                        </p:attrNameLst>
                                      </p:cBhvr>
                                      <p:to>
                                        <p:strVal val="true"/>
                                      </p:to>
                                    </p:set>
                                  </p:childTnLst>
                                </p:cTn>
                              </p:par>
                            </p:childTnLst>
                          </p:cTn>
                        </p:par>
                        <p:par>
                          <p:cTn id="44" fill="hold">
                            <p:stCondLst>
                              <p:cond delay="4000"/>
                            </p:stCondLst>
                            <p:childTnLst>
                              <p:par>
                                <p:cTn id="45" presetID="1" presetClass="emph" presetSubtype="2" fill="hold" nodeType="afterEffect">
                                  <p:stCondLst>
                                    <p:cond delay="0"/>
                                  </p:stCondLst>
                                  <p:childTnLst>
                                    <p:animClr clrSpc="rgb" dir="cw">
                                      <p:cBhvr>
                                        <p:cTn id="46" dur="1000" fill="hold"/>
                                        <p:tgtEl>
                                          <p:spTgt spid="8"/>
                                        </p:tgtEl>
                                        <p:attrNameLst>
                                          <p:attrName>fillcolor</p:attrName>
                                        </p:attrNameLst>
                                      </p:cBhvr>
                                      <p:to>
                                        <a:schemeClr val="hlink"/>
                                      </p:to>
                                    </p:animClr>
                                    <p:set>
                                      <p:cBhvr>
                                        <p:cTn id="47" dur="1000" fill="hold"/>
                                        <p:tgtEl>
                                          <p:spTgt spid="8"/>
                                        </p:tgtEl>
                                        <p:attrNameLst>
                                          <p:attrName>fill.type</p:attrName>
                                        </p:attrNameLst>
                                      </p:cBhvr>
                                      <p:to>
                                        <p:strVal val="solid"/>
                                      </p:to>
                                    </p:set>
                                    <p:set>
                                      <p:cBhvr>
                                        <p:cTn id="48" dur="1000" fill="hold"/>
                                        <p:tgtEl>
                                          <p:spTgt spid="8"/>
                                        </p:tgtEl>
                                        <p:attrNameLst>
                                          <p:attrName>fill.on</p:attrName>
                                        </p:attrNameLst>
                                      </p:cBhvr>
                                      <p:to>
                                        <p:strVal val="true"/>
                                      </p:to>
                                    </p:set>
                                  </p:childTnLst>
                                </p:cTn>
                              </p:par>
                            </p:childTnLst>
                          </p:cTn>
                        </p:par>
                        <p:par>
                          <p:cTn id="49" fill="hold">
                            <p:stCondLst>
                              <p:cond delay="5000"/>
                            </p:stCondLst>
                            <p:childTnLst>
                              <p:par>
                                <p:cTn id="50" presetID="1" presetClass="emph" presetSubtype="2" fill="hold" nodeType="afterEffect">
                                  <p:stCondLst>
                                    <p:cond delay="0"/>
                                  </p:stCondLst>
                                  <p:childTnLst>
                                    <p:animClr clrSpc="rgb" dir="cw">
                                      <p:cBhvr>
                                        <p:cTn id="51" dur="1000" fill="hold"/>
                                        <p:tgtEl>
                                          <p:spTgt spid="9"/>
                                        </p:tgtEl>
                                        <p:attrNameLst>
                                          <p:attrName>fillcolor</p:attrName>
                                        </p:attrNameLst>
                                      </p:cBhvr>
                                      <p:to>
                                        <a:schemeClr val="hlink"/>
                                      </p:to>
                                    </p:animClr>
                                    <p:set>
                                      <p:cBhvr>
                                        <p:cTn id="52" dur="1000" fill="hold"/>
                                        <p:tgtEl>
                                          <p:spTgt spid="9"/>
                                        </p:tgtEl>
                                        <p:attrNameLst>
                                          <p:attrName>fill.type</p:attrName>
                                        </p:attrNameLst>
                                      </p:cBhvr>
                                      <p:to>
                                        <p:strVal val="solid"/>
                                      </p:to>
                                    </p:set>
                                    <p:set>
                                      <p:cBhvr>
                                        <p:cTn id="53" dur="1000" fill="hold"/>
                                        <p:tgtEl>
                                          <p:spTgt spid="9"/>
                                        </p:tgtEl>
                                        <p:attrNameLst>
                                          <p:attrName>fill.on</p:attrName>
                                        </p:attrNameLst>
                                      </p:cBhvr>
                                      <p:to>
                                        <p:strVal val="true"/>
                                      </p:to>
                                    </p:set>
                                  </p:childTnLst>
                                </p:cTn>
                              </p:par>
                            </p:childTnLst>
                          </p:cTn>
                        </p:par>
                        <p:par>
                          <p:cTn id="54" fill="hold">
                            <p:stCondLst>
                              <p:cond delay="6000"/>
                            </p:stCondLst>
                            <p:childTnLst>
                              <p:par>
                                <p:cTn id="55" presetID="1" presetClass="emph" presetSubtype="2" fill="hold" nodeType="afterEffect">
                                  <p:stCondLst>
                                    <p:cond delay="0"/>
                                  </p:stCondLst>
                                  <p:childTnLst>
                                    <p:animClr clrSpc="rgb" dir="cw">
                                      <p:cBhvr>
                                        <p:cTn id="56" dur="1000" fill="hold"/>
                                        <p:tgtEl>
                                          <p:spTgt spid="10"/>
                                        </p:tgtEl>
                                        <p:attrNameLst>
                                          <p:attrName>fillcolor</p:attrName>
                                        </p:attrNameLst>
                                      </p:cBhvr>
                                      <p:to>
                                        <a:schemeClr val="hlink"/>
                                      </p:to>
                                    </p:animClr>
                                    <p:set>
                                      <p:cBhvr>
                                        <p:cTn id="57" dur="1000" fill="hold"/>
                                        <p:tgtEl>
                                          <p:spTgt spid="10"/>
                                        </p:tgtEl>
                                        <p:attrNameLst>
                                          <p:attrName>fill.type</p:attrName>
                                        </p:attrNameLst>
                                      </p:cBhvr>
                                      <p:to>
                                        <p:strVal val="solid"/>
                                      </p:to>
                                    </p:set>
                                    <p:set>
                                      <p:cBhvr>
                                        <p:cTn id="58" dur="1000" fill="hold"/>
                                        <p:tgtEl>
                                          <p:spTgt spid="10"/>
                                        </p:tgtEl>
                                        <p:attrNameLst>
                                          <p:attrName>fill.on</p:attrName>
                                        </p:attrNameLst>
                                      </p:cBhvr>
                                      <p:to>
                                        <p:strVal val="true"/>
                                      </p:to>
                                    </p:set>
                                  </p:childTnLst>
                                </p:cTn>
                              </p:par>
                            </p:childTnLst>
                          </p:cTn>
                        </p:par>
                        <p:par>
                          <p:cTn id="59" fill="hold">
                            <p:stCondLst>
                              <p:cond delay="7000"/>
                            </p:stCondLst>
                            <p:childTnLst>
                              <p:par>
                                <p:cTn id="60" presetID="1" presetClass="emph" presetSubtype="2" fill="hold" nodeType="afterEffect">
                                  <p:stCondLst>
                                    <p:cond delay="0"/>
                                  </p:stCondLst>
                                  <p:childTnLst>
                                    <p:animClr clrSpc="rgb" dir="cw">
                                      <p:cBhvr>
                                        <p:cTn id="61" dur="1000" fill="hold"/>
                                        <p:tgtEl>
                                          <p:spTgt spid="11"/>
                                        </p:tgtEl>
                                        <p:attrNameLst>
                                          <p:attrName>fillcolor</p:attrName>
                                        </p:attrNameLst>
                                      </p:cBhvr>
                                      <p:to>
                                        <a:schemeClr val="hlink"/>
                                      </p:to>
                                    </p:animClr>
                                    <p:set>
                                      <p:cBhvr>
                                        <p:cTn id="62" dur="1000" fill="hold"/>
                                        <p:tgtEl>
                                          <p:spTgt spid="11"/>
                                        </p:tgtEl>
                                        <p:attrNameLst>
                                          <p:attrName>fill.type</p:attrName>
                                        </p:attrNameLst>
                                      </p:cBhvr>
                                      <p:to>
                                        <p:strVal val="solid"/>
                                      </p:to>
                                    </p:set>
                                    <p:set>
                                      <p:cBhvr>
                                        <p:cTn id="63" dur="1000" fill="hold"/>
                                        <p:tgtEl>
                                          <p:spTgt spid="11"/>
                                        </p:tgtEl>
                                        <p:attrNameLst>
                                          <p:attrName>fill.on</p:attrName>
                                        </p:attrNameLst>
                                      </p:cBhvr>
                                      <p:to>
                                        <p:strVal val="true"/>
                                      </p:to>
                                    </p:set>
                                  </p:childTnLst>
                                </p:cTn>
                              </p:par>
                            </p:childTnLst>
                          </p:cTn>
                        </p:par>
                        <p:par>
                          <p:cTn id="64" fill="hold">
                            <p:stCondLst>
                              <p:cond delay="8000"/>
                            </p:stCondLst>
                            <p:childTnLst>
                              <p:par>
                                <p:cTn id="65" presetID="1" presetClass="emph" presetSubtype="2" fill="hold" nodeType="afterEffect">
                                  <p:stCondLst>
                                    <p:cond delay="0"/>
                                  </p:stCondLst>
                                  <p:childTnLst>
                                    <p:animClr clrSpc="rgb" dir="cw">
                                      <p:cBhvr>
                                        <p:cTn id="66" dur="1000" fill="hold"/>
                                        <p:tgtEl>
                                          <p:spTgt spid="12"/>
                                        </p:tgtEl>
                                        <p:attrNameLst>
                                          <p:attrName>fillcolor</p:attrName>
                                        </p:attrNameLst>
                                      </p:cBhvr>
                                      <p:to>
                                        <a:schemeClr val="hlink"/>
                                      </p:to>
                                    </p:animClr>
                                    <p:set>
                                      <p:cBhvr>
                                        <p:cTn id="67" dur="1000" fill="hold"/>
                                        <p:tgtEl>
                                          <p:spTgt spid="12"/>
                                        </p:tgtEl>
                                        <p:attrNameLst>
                                          <p:attrName>fill.type</p:attrName>
                                        </p:attrNameLst>
                                      </p:cBhvr>
                                      <p:to>
                                        <p:strVal val="solid"/>
                                      </p:to>
                                    </p:set>
                                    <p:set>
                                      <p:cBhvr>
                                        <p:cTn id="68" dur="1000" fill="hold"/>
                                        <p:tgtEl>
                                          <p:spTgt spid="12"/>
                                        </p:tgtEl>
                                        <p:attrNameLst>
                                          <p:attrName>fill.on</p:attrName>
                                        </p:attrNameLst>
                                      </p:cBhvr>
                                      <p:to>
                                        <p:strVal val="true"/>
                                      </p:to>
                                    </p:set>
                                  </p:childTnLst>
                                </p:cTn>
                              </p:par>
                            </p:childTnLst>
                          </p:cTn>
                        </p:par>
                        <p:par>
                          <p:cTn id="69" fill="hold">
                            <p:stCondLst>
                              <p:cond delay="9000"/>
                            </p:stCondLst>
                            <p:childTnLst>
                              <p:par>
                                <p:cTn id="70" presetID="1" presetClass="emph" presetSubtype="2" fill="hold" nodeType="afterEffect">
                                  <p:stCondLst>
                                    <p:cond delay="0"/>
                                  </p:stCondLst>
                                  <p:childTnLst>
                                    <p:animClr clrSpc="rgb" dir="cw">
                                      <p:cBhvr>
                                        <p:cTn id="71" dur="1000" fill="hold"/>
                                        <p:tgtEl>
                                          <p:spTgt spid="13"/>
                                        </p:tgtEl>
                                        <p:attrNameLst>
                                          <p:attrName>fillcolor</p:attrName>
                                        </p:attrNameLst>
                                      </p:cBhvr>
                                      <p:to>
                                        <a:schemeClr val="hlink"/>
                                      </p:to>
                                    </p:animClr>
                                    <p:set>
                                      <p:cBhvr>
                                        <p:cTn id="72" dur="1000" fill="hold"/>
                                        <p:tgtEl>
                                          <p:spTgt spid="13"/>
                                        </p:tgtEl>
                                        <p:attrNameLst>
                                          <p:attrName>fill.type</p:attrName>
                                        </p:attrNameLst>
                                      </p:cBhvr>
                                      <p:to>
                                        <p:strVal val="solid"/>
                                      </p:to>
                                    </p:set>
                                    <p:set>
                                      <p:cBhvr>
                                        <p:cTn id="73" dur="1000" fill="hold"/>
                                        <p:tgtEl>
                                          <p:spTgt spid="13"/>
                                        </p:tgtEl>
                                        <p:attrNameLst>
                                          <p:attrName>fill.on</p:attrName>
                                        </p:attrNameLst>
                                      </p:cBhvr>
                                      <p:to>
                                        <p:strVal val="true"/>
                                      </p:to>
                                    </p:set>
                                  </p:childTnLst>
                                </p:cTn>
                              </p:par>
                            </p:childTnLst>
                          </p:cTn>
                        </p:par>
                        <p:par>
                          <p:cTn id="74" fill="hold">
                            <p:stCondLst>
                              <p:cond delay="10000"/>
                            </p:stCondLst>
                            <p:childTnLst>
                              <p:par>
                                <p:cTn id="75" presetID="1" presetClass="emph" presetSubtype="2" fill="hold" nodeType="afterEffect">
                                  <p:stCondLst>
                                    <p:cond delay="0"/>
                                  </p:stCondLst>
                                  <p:childTnLst>
                                    <p:animClr clrSpc="rgb" dir="cw">
                                      <p:cBhvr>
                                        <p:cTn id="76" dur="1000" fill="hold"/>
                                        <p:tgtEl>
                                          <p:spTgt spid="14"/>
                                        </p:tgtEl>
                                        <p:attrNameLst>
                                          <p:attrName>fillcolor</p:attrName>
                                        </p:attrNameLst>
                                      </p:cBhvr>
                                      <p:to>
                                        <a:schemeClr val="hlink"/>
                                      </p:to>
                                    </p:animClr>
                                    <p:set>
                                      <p:cBhvr>
                                        <p:cTn id="77" dur="1000" fill="hold"/>
                                        <p:tgtEl>
                                          <p:spTgt spid="14"/>
                                        </p:tgtEl>
                                        <p:attrNameLst>
                                          <p:attrName>fill.type</p:attrName>
                                        </p:attrNameLst>
                                      </p:cBhvr>
                                      <p:to>
                                        <p:strVal val="solid"/>
                                      </p:to>
                                    </p:set>
                                    <p:set>
                                      <p:cBhvr>
                                        <p:cTn id="78" dur="1000" fill="hold"/>
                                        <p:tgtEl>
                                          <p:spTgt spid="14"/>
                                        </p:tgtEl>
                                        <p:attrNameLst>
                                          <p:attrName>fill.on</p:attrName>
                                        </p:attrNameLst>
                                      </p:cBhvr>
                                      <p:to>
                                        <p:strVal val="true"/>
                                      </p:to>
                                    </p:set>
                                  </p:childTnLst>
                                </p:cTn>
                              </p:par>
                            </p:childTnLst>
                          </p:cTn>
                        </p:par>
                        <p:par>
                          <p:cTn id="79" fill="hold">
                            <p:stCondLst>
                              <p:cond delay="11000"/>
                            </p:stCondLst>
                            <p:childTnLst>
                              <p:par>
                                <p:cTn id="80" presetID="1" presetClass="emph" presetSubtype="2" fill="hold" nodeType="afterEffect">
                                  <p:stCondLst>
                                    <p:cond delay="0"/>
                                  </p:stCondLst>
                                  <p:childTnLst>
                                    <p:animClr clrSpc="rgb" dir="cw">
                                      <p:cBhvr>
                                        <p:cTn id="81" dur="1000" fill="hold"/>
                                        <p:tgtEl>
                                          <p:spTgt spid="15"/>
                                        </p:tgtEl>
                                        <p:attrNameLst>
                                          <p:attrName>fillcolor</p:attrName>
                                        </p:attrNameLst>
                                      </p:cBhvr>
                                      <p:to>
                                        <a:schemeClr val="hlink"/>
                                      </p:to>
                                    </p:animClr>
                                    <p:set>
                                      <p:cBhvr>
                                        <p:cTn id="82" dur="1000" fill="hold"/>
                                        <p:tgtEl>
                                          <p:spTgt spid="15"/>
                                        </p:tgtEl>
                                        <p:attrNameLst>
                                          <p:attrName>fill.type</p:attrName>
                                        </p:attrNameLst>
                                      </p:cBhvr>
                                      <p:to>
                                        <p:strVal val="solid"/>
                                      </p:to>
                                    </p:set>
                                    <p:set>
                                      <p:cBhvr>
                                        <p:cTn id="83" dur="1000" fill="hold"/>
                                        <p:tgtEl>
                                          <p:spTgt spid="15"/>
                                        </p:tgtEl>
                                        <p:attrNameLst>
                                          <p:attrName>fill.on</p:attrName>
                                        </p:attrNameLst>
                                      </p:cBhvr>
                                      <p:to>
                                        <p:strVal val="true"/>
                                      </p:to>
                                    </p:set>
                                  </p:childTnLst>
                                </p:cTn>
                              </p:par>
                            </p:childTnLst>
                          </p:cTn>
                        </p:par>
                        <p:par>
                          <p:cTn id="84" fill="hold">
                            <p:stCondLst>
                              <p:cond delay="12000"/>
                            </p:stCondLst>
                            <p:childTnLst>
                              <p:par>
                                <p:cTn id="85" presetID="1" presetClass="emph" presetSubtype="2" fill="hold" nodeType="afterEffect">
                                  <p:stCondLst>
                                    <p:cond delay="0"/>
                                  </p:stCondLst>
                                  <p:childTnLst>
                                    <p:animClr clrSpc="rgb" dir="cw">
                                      <p:cBhvr>
                                        <p:cTn id="86" dur="1000" fill="hold"/>
                                        <p:tgtEl>
                                          <p:spTgt spid="16"/>
                                        </p:tgtEl>
                                        <p:attrNameLst>
                                          <p:attrName>fillcolor</p:attrName>
                                        </p:attrNameLst>
                                      </p:cBhvr>
                                      <p:to>
                                        <a:schemeClr val="hlink"/>
                                      </p:to>
                                    </p:animClr>
                                    <p:set>
                                      <p:cBhvr>
                                        <p:cTn id="87" dur="1000" fill="hold"/>
                                        <p:tgtEl>
                                          <p:spTgt spid="16"/>
                                        </p:tgtEl>
                                        <p:attrNameLst>
                                          <p:attrName>fill.type</p:attrName>
                                        </p:attrNameLst>
                                      </p:cBhvr>
                                      <p:to>
                                        <p:strVal val="solid"/>
                                      </p:to>
                                    </p:set>
                                    <p:set>
                                      <p:cBhvr>
                                        <p:cTn id="88" dur="1000" fill="hold"/>
                                        <p:tgtEl>
                                          <p:spTgt spid="16"/>
                                        </p:tgtEl>
                                        <p:attrNameLst>
                                          <p:attrName>fill.on</p:attrName>
                                        </p:attrNameLst>
                                      </p:cBhvr>
                                      <p:to>
                                        <p:strVal val="true"/>
                                      </p:to>
                                    </p:set>
                                  </p:childTnLst>
                                </p:cTn>
                              </p:par>
                            </p:childTnLst>
                          </p:cTn>
                        </p:par>
                        <p:par>
                          <p:cTn id="89" fill="hold">
                            <p:stCondLst>
                              <p:cond delay="13000"/>
                            </p:stCondLst>
                            <p:childTnLst>
                              <p:par>
                                <p:cTn id="90" presetID="1" presetClass="emph" presetSubtype="2" fill="hold" nodeType="afterEffect">
                                  <p:stCondLst>
                                    <p:cond delay="0"/>
                                  </p:stCondLst>
                                  <p:childTnLst>
                                    <p:animClr clrSpc="rgb" dir="cw">
                                      <p:cBhvr>
                                        <p:cTn id="91" dur="1000" fill="hold"/>
                                        <p:tgtEl>
                                          <p:spTgt spid="17"/>
                                        </p:tgtEl>
                                        <p:attrNameLst>
                                          <p:attrName>fillcolor</p:attrName>
                                        </p:attrNameLst>
                                      </p:cBhvr>
                                      <p:to>
                                        <a:schemeClr val="hlink"/>
                                      </p:to>
                                    </p:animClr>
                                    <p:set>
                                      <p:cBhvr>
                                        <p:cTn id="92" dur="1000" fill="hold"/>
                                        <p:tgtEl>
                                          <p:spTgt spid="17"/>
                                        </p:tgtEl>
                                        <p:attrNameLst>
                                          <p:attrName>fill.type</p:attrName>
                                        </p:attrNameLst>
                                      </p:cBhvr>
                                      <p:to>
                                        <p:strVal val="solid"/>
                                      </p:to>
                                    </p:set>
                                    <p:set>
                                      <p:cBhvr>
                                        <p:cTn id="93" dur="1000" fill="hold"/>
                                        <p:tgtEl>
                                          <p:spTgt spid="17"/>
                                        </p:tgtEl>
                                        <p:attrNameLst>
                                          <p:attrName>fill.on</p:attrName>
                                        </p:attrNameLst>
                                      </p:cBhvr>
                                      <p:to>
                                        <p:strVal val="true"/>
                                      </p:to>
                                    </p:set>
                                  </p:childTnLst>
                                </p:cTn>
                              </p:par>
                            </p:childTnLst>
                          </p:cTn>
                        </p:par>
                        <p:par>
                          <p:cTn id="94" fill="hold">
                            <p:stCondLst>
                              <p:cond delay="14000"/>
                            </p:stCondLst>
                            <p:childTnLst>
                              <p:par>
                                <p:cTn id="95" presetID="1" presetClass="emph" presetSubtype="2" fill="hold" nodeType="afterEffect">
                                  <p:stCondLst>
                                    <p:cond delay="0"/>
                                  </p:stCondLst>
                                  <p:childTnLst>
                                    <p:animClr clrSpc="rgb" dir="cw">
                                      <p:cBhvr>
                                        <p:cTn id="96" dur="1000" fill="hold"/>
                                        <p:tgtEl>
                                          <p:spTgt spid="18"/>
                                        </p:tgtEl>
                                        <p:attrNameLst>
                                          <p:attrName>fillcolor</p:attrName>
                                        </p:attrNameLst>
                                      </p:cBhvr>
                                      <p:to>
                                        <a:schemeClr val="hlink"/>
                                      </p:to>
                                    </p:animClr>
                                    <p:set>
                                      <p:cBhvr>
                                        <p:cTn id="97" dur="1000" fill="hold"/>
                                        <p:tgtEl>
                                          <p:spTgt spid="18"/>
                                        </p:tgtEl>
                                        <p:attrNameLst>
                                          <p:attrName>fill.type</p:attrName>
                                        </p:attrNameLst>
                                      </p:cBhvr>
                                      <p:to>
                                        <p:strVal val="solid"/>
                                      </p:to>
                                    </p:set>
                                    <p:set>
                                      <p:cBhvr>
                                        <p:cTn id="98" dur="1000" fill="hold"/>
                                        <p:tgtEl>
                                          <p:spTgt spid="18"/>
                                        </p:tgtEl>
                                        <p:attrNameLst>
                                          <p:attrName>fill.on</p:attrName>
                                        </p:attrNameLst>
                                      </p:cBhvr>
                                      <p:to>
                                        <p:strVal val="true"/>
                                      </p:to>
                                    </p:set>
                                  </p:childTnLst>
                                </p:cTn>
                              </p:par>
                            </p:childTnLst>
                          </p:cTn>
                        </p:par>
                        <p:par>
                          <p:cTn id="99" fill="hold">
                            <p:stCondLst>
                              <p:cond delay="15000"/>
                            </p:stCondLst>
                            <p:childTnLst>
                              <p:par>
                                <p:cTn id="100" presetID="53" presetClass="entr" presetSubtype="0" fill="hold" grpId="0" nodeType="afterEffect">
                                  <p:stCondLst>
                                    <p:cond delay="0"/>
                                  </p:stCondLst>
                                  <p:childTnLst>
                                    <p:set>
                                      <p:cBhvr>
                                        <p:cTn id="101" dur="1" fill="hold">
                                          <p:stCondLst>
                                            <p:cond delay="0"/>
                                          </p:stCondLst>
                                        </p:cTn>
                                        <p:tgtEl>
                                          <p:spTgt spid="19"/>
                                        </p:tgtEl>
                                        <p:attrNameLst>
                                          <p:attrName>style.visibility</p:attrName>
                                        </p:attrNameLst>
                                      </p:cBhvr>
                                      <p:to>
                                        <p:strVal val="visible"/>
                                      </p:to>
                                    </p:set>
                                    <p:anim calcmode="lin" valueType="num">
                                      <p:cBhvr>
                                        <p:cTn id="102" dur="500" fill="hold"/>
                                        <p:tgtEl>
                                          <p:spTgt spid="19"/>
                                        </p:tgtEl>
                                        <p:attrNameLst>
                                          <p:attrName>ppt_w</p:attrName>
                                        </p:attrNameLst>
                                      </p:cBhvr>
                                      <p:tavLst>
                                        <p:tav tm="0">
                                          <p:val>
                                            <p:fltVal val="0"/>
                                          </p:val>
                                        </p:tav>
                                        <p:tav tm="100000">
                                          <p:val>
                                            <p:strVal val="#ppt_w"/>
                                          </p:val>
                                        </p:tav>
                                      </p:tavLst>
                                    </p:anim>
                                    <p:anim calcmode="lin" valueType="num">
                                      <p:cBhvr>
                                        <p:cTn id="103" dur="500" fill="hold"/>
                                        <p:tgtEl>
                                          <p:spTgt spid="19"/>
                                        </p:tgtEl>
                                        <p:attrNameLst>
                                          <p:attrName>ppt_h</p:attrName>
                                        </p:attrNameLst>
                                      </p:cBhvr>
                                      <p:tavLst>
                                        <p:tav tm="0">
                                          <p:val>
                                            <p:fltVal val="0"/>
                                          </p:val>
                                        </p:tav>
                                        <p:tav tm="100000">
                                          <p:val>
                                            <p:strVal val="#ppt_h"/>
                                          </p:val>
                                        </p:tav>
                                      </p:tavLst>
                                    </p:anim>
                                    <p:animEffect transition="in" filter="fade">
                                      <p:cBhvr>
                                        <p:cTn id="104" dur="500"/>
                                        <p:tgtEl>
                                          <p:spTgt spid="19"/>
                                        </p:tgtEl>
                                      </p:cBhvr>
                                    </p:animEffect>
                                  </p:childTnLst>
                                </p:cTn>
                              </p:par>
                            </p:childTnLst>
                          </p:cTn>
                        </p:par>
                      </p:childTnLst>
                    </p:cTn>
                  </p:par>
                  <p:par>
                    <p:cTn id="105" fill="hold">
                      <p:stCondLst>
                        <p:cond delay="indefinite"/>
                      </p:stCondLst>
                      <p:childTnLst>
                        <p:par>
                          <p:cTn id="106" fill="hold">
                            <p:stCondLst>
                              <p:cond delay="0"/>
                            </p:stCondLst>
                            <p:childTnLst>
                              <p:par>
                                <p:cTn id="107" presetID="1" presetClass="emph" presetSubtype="2" fill="hold" nodeType="clickEffect">
                                  <p:stCondLst>
                                    <p:cond delay="0"/>
                                  </p:stCondLst>
                                  <p:childTnLst>
                                    <p:animClr clrSpc="rgb" dir="cw">
                                      <p:cBhvr>
                                        <p:cTn id="108" dur="2000" fill="hold"/>
                                        <p:tgtEl>
                                          <p:spTgt spid="21"/>
                                        </p:tgtEl>
                                        <p:attrNameLst>
                                          <p:attrName>fillcolor</p:attrName>
                                        </p:attrNameLst>
                                      </p:cBhvr>
                                      <p:to>
                                        <a:schemeClr val="accent1"/>
                                      </p:to>
                                    </p:animClr>
                                    <p:set>
                                      <p:cBhvr>
                                        <p:cTn id="109" dur="2000" fill="hold"/>
                                        <p:tgtEl>
                                          <p:spTgt spid="21"/>
                                        </p:tgtEl>
                                        <p:attrNameLst>
                                          <p:attrName>fill.type</p:attrName>
                                        </p:attrNameLst>
                                      </p:cBhvr>
                                      <p:to>
                                        <p:strVal val="solid"/>
                                      </p:to>
                                    </p:set>
                                    <p:set>
                                      <p:cBhvr>
                                        <p:cTn id="110" dur="2000" fill="hold"/>
                                        <p:tgtEl>
                                          <p:spTgt spid="21"/>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p:bldP spid="21" grpId="0" animBg="1"/>
      <p:bldP spid="22" grpId="0" animBg="1"/>
      <p:bldP spid="2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6" name="صورة 5"/>
          <p:cNvPicPr>
            <a:picLocks noChangeAspect="1"/>
          </p:cNvPicPr>
          <p:nvPr/>
        </p:nvPicPr>
        <p:blipFill rotWithShape="1">
          <a:blip r:embed="rId3">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7"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8"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9"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0"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1"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2"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3"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4"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5"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6"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7"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8"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9"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0"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1"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2" name="مستطيل مستدير الزوايا 21"/>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sp>
        <p:nvSpPr>
          <p:cNvPr id="23" name="مربع نص 22"/>
          <p:cNvSpPr txBox="1"/>
          <p:nvPr/>
        </p:nvSpPr>
        <p:spPr>
          <a:xfrm>
            <a:off x="1577181" y="3048000"/>
            <a:ext cx="6865938" cy="830997"/>
          </a:xfrm>
          <a:prstGeom prst="rect">
            <a:avLst/>
          </a:prstGeom>
          <a:noFill/>
        </p:spPr>
        <p:txBody>
          <a:bodyPr wrap="square" rtlCol="0">
            <a:spAutoFit/>
          </a:bodyPr>
          <a:lstStyle/>
          <a:p>
            <a:pPr algn="ctr"/>
            <a:r>
              <a:rPr lang="ar-SA" sz="4800" b="1" dirty="0" smtClean="0">
                <a:solidFill>
                  <a:schemeClr val="tx2"/>
                </a:solidFill>
                <a:cs typeface="Traditional Arabic" pitchFamily="2" charset="-78"/>
              </a:rPr>
              <a:t>س: </a:t>
            </a:r>
            <a:r>
              <a:rPr lang="ar-KW" sz="4800" b="1" dirty="0" smtClean="0">
                <a:solidFill>
                  <a:schemeClr val="tx2"/>
                </a:solidFill>
                <a:cs typeface="Traditional Arabic" pitchFamily="2" charset="-78"/>
              </a:rPr>
              <a:t>تأسست القوة البحرية الكويتية عام؟</a:t>
            </a:r>
            <a:endParaRPr lang="ar-KW" sz="4800" b="1" dirty="0">
              <a:solidFill>
                <a:schemeClr val="tx2"/>
              </a:solidFill>
              <a:cs typeface="Traditional Arabic" pitchFamily="2" charset="-78"/>
            </a:endParaRPr>
          </a:p>
        </p:txBody>
      </p:sp>
      <p:sp>
        <p:nvSpPr>
          <p:cNvPr id="24" name="مستطيل ذو زوايا قطرية مستديرة 23"/>
          <p:cNvSpPr/>
          <p:nvPr/>
        </p:nvSpPr>
        <p:spPr>
          <a:xfrm>
            <a:off x="6199187" y="4191000"/>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t>1961</a:t>
            </a:r>
            <a:endParaRPr lang="en-US" sz="3200" b="1" dirty="0"/>
          </a:p>
        </p:txBody>
      </p:sp>
      <p:sp>
        <p:nvSpPr>
          <p:cNvPr id="25" name="مستطيل ذو زوايا قطرية مستديرة 24"/>
          <p:cNvSpPr/>
          <p:nvPr/>
        </p:nvSpPr>
        <p:spPr>
          <a:xfrm>
            <a:off x="4370387" y="4191000"/>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t>1967</a:t>
            </a:r>
            <a:endParaRPr lang="en-US" sz="3200" b="1" dirty="0"/>
          </a:p>
        </p:txBody>
      </p:sp>
      <p:sp>
        <p:nvSpPr>
          <p:cNvPr id="26" name="مستطيل ذو زوايا قطرية مستديرة 25"/>
          <p:cNvSpPr/>
          <p:nvPr/>
        </p:nvSpPr>
        <p:spPr>
          <a:xfrm>
            <a:off x="2465387" y="4191000"/>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2800" b="1" dirty="0" smtClean="0"/>
              <a:t>1971</a:t>
            </a:r>
            <a:endParaRPr lang="en-US" sz="2800" b="1" dirty="0"/>
          </a:p>
        </p:txBody>
      </p:sp>
      <p:pic>
        <p:nvPicPr>
          <p:cNvPr id="28" name="صورة 27">
            <a:hlinkClick r:id="rId4" action="ppaction://hlinksldjump"/>
          </p:cNvPr>
          <p:cNvPicPr>
            <a:picLocks noChangeAspect="1"/>
          </p:cNvPicPr>
          <p:nvPr/>
        </p:nvPicPr>
        <p:blipFill rotWithShape="1">
          <a:blip r:embed="rId5"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pic>
        <p:nvPicPr>
          <p:cNvPr id="29" name="صورة 28">
            <a:hlinkClick r:id="rId6" action="ppaction://hlinksldjump"/>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54514" y="2254826"/>
            <a:ext cx="962442" cy="954743"/>
          </a:xfrm>
          <a:prstGeom prst="rect">
            <a:avLst/>
          </a:prstGeom>
        </p:spPr>
      </p:pic>
      <p:pic>
        <p:nvPicPr>
          <p:cNvPr id="27" name="صورة 2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271053" y="162496"/>
            <a:ext cx="2440217" cy="2656904"/>
          </a:xfrm>
          <a:prstGeom prst="rect">
            <a:avLst/>
          </a:prstGeom>
        </p:spPr>
      </p:pic>
    </p:spTree>
    <p:extLst>
      <p:ext uri="{BB962C8B-B14F-4D97-AF65-F5344CB8AC3E}">
        <p14:creationId xmlns:p14="http://schemas.microsoft.com/office/powerpoint/2010/main" val="2524728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20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dissolv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dissolve">
                                      <p:cBhvr>
                                        <p:cTn id="17" dur="500"/>
                                        <p:tgtEl>
                                          <p:spTgt spid="25"/>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dissolve">
                                      <p:cBhvr>
                                        <p:cTn id="22" dur="500"/>
                                        <p:tgtEl>
                                          <p:spTgt spid="26"/>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mph" presetSubtype="2" fill="hold" nodeType="clickEffect">
                                  <p:stCondLst>
                                    <p:cond delay="0"/>
                                  </p:stCondLst>
                                  <p:childTnLst>
                                    <p:animClr clrSpc="rgb" dir="cw">
                                      <p:cBhvr>
                                        <p:cTn id="26" dur="1000" fill="hold"/>
                                        <p:tgtEl>
                                          <p:spTgt spid="7"/>
                                        </p:tgtEl>
                                        <p:attrNameLst>
                                          <p:attrName>fillcolor</p:attrName>
                                        </p:attrNameLst>
                                      </p:cBhvr>
                                      <p:to>
                                        <a:schemeClr val="hlink"/>
                                      </p:to>
                                    </p:animClr>
                                    <p:set>
                                      <p:cBhvr>
                                        <p:cTn id="27" dur="1000" fill="hold"/>
                                        <p:tgtEl>
                                          <p:spTgt spid="7"/>
                                        </p:tgtEl>
                                        <p:attrNameLst>
                                          <p:attrName>fill.type</p:attrName>
                                        </p:attrNameLst>
                                      </p:cBhvr>
                                      <p:to>
                                        <p:strVal val="solid"/>
                                      </p:to>
                                    </p:set>
                                    <p:set>
                                      <p:cBhvr>
                                        <p:cTn id="28" dur="1000" fill="hold"/>
                                        <p:tgtEl>
                                          <p:spTgt spid="7"/>
                                        </p:tgtEl>
                                        <p:attrNameLst>
                                          <p:attrName>fill.on</p:attrName>
                                        </p:attrNameLst>
                                      </p:cBhvr>
                                      <p:to>
                                        <p:strVal val="true"/>
                                      </p:to>
                                    </p:set>
                                  </p:childTnLst>
                                </p:cTn>
                              </p:par>
                            </p:childTnLst>
                          </p:cTn>
                        </p:par>
                        <p:par>
                          <p:cTn id="29" fill="hold">
                            <p:stCondLst>
                              <p:cond delay="1000"/>
                            </p:stCondLst>
                            <p:childTnLst>
                              <p:par>
                                <p:cTn id="30" presetID="1" presetClass="emph" presetSubtype="2" fill="hold" nodeType="afterEffect">
                                  <p:stCondLst>
                                    <p:cond delay="0"/>
                                  </p:stCondLst>
                                  <p:childTnLst>
                                    <p:animClr clrSpc="rgb" dir="cw">
                                      <p:cBhvr>
                                        <p:cTn id="31" dur="1000" fill="hold"/>
                                        <p:tgtEl>
                                          <p:spTgt spid="8"/>
                                        </p:tgtEl>
                                        <p:attrNameLst>
                                          <p:attrName>fillcolor</p:attrName>
                                        </p:attrNameLst>
                                      </p:cBhvr>
                                      <p:to>
                                        <a:schemeClr val="hlink"/>
                                      </p:to>
                                    </p:animClr>
                                    <p:set>
                                      <p:cBhvr>
                                        <p:cTn id="32" dur="1000" fill="hold"/>
                                        <p:tgtEl>
                                          <p:spTgt spid="8"/>
                                        </p:tgtEl>
                                        <p:attrNameLst>
                                          <p:attrName>fill.type</p:attrName>
                                        </p:attrNameLst>
                                      </p:cBhvr>
                                      <p:to>
                                        <p:strVal val="solid"/>
                                      </p:to>
                                    </p:set>
                                    <p:set>
                                      <p:cBhvr>
                                        <p:cTn id="33" dur="1000" fill="hold"/>
                                        <p:tgtEl>
                                          <p:spTgt spid="8"/>
                                        </p:tgtEl>
                                        <p:attrNameLst>
                                          <p:attrName>fill.on</p:attrName>
                                        </p:attrNameLst>
                                      </p:cBhvr>
                                      <p:to>
                                        <p:strVal val="true"/>
                                      </p:to>
                                    </p:set>
                                  </p:childTnLst>
                                </p:cTn>
                              </p:par>
                            </p:childTnLst>
                          </p:cTn>
                        </p:par>
                        <p:par>
                          <p:cTn id="34" fill="hold">
                            <p:stCondLst>
                              <p:cond delay="2000"/>
                            </p:stCondLst>
                            <p:childTnLst>
                              <p:par>
                                <p:cTn id="35" presetID="1" presetClass="emph" presetSubtype="2" fill="hold" nodeType="afterEffect">
                                  <p:stCondLst>
                                    <p:cond delay="0"/>
                                  </p:stCondLst>
                                  <p:childTnLst>
                                    <p:animClr clrSpc="rgb" dir="cw">
                                      <p:cBhvr>
                                        <p:cTn id="36" dur="1000" fill="hold"/>
                                        <p:tgtEl>
                                          <p:spTgt spid="9"/>
                                        </p:tgtEl>
                                        <p:attrNameLst>
                                          <p:attrName>fillcolor</p:attrName>
                                        </p:attrNameLst>
                                      </p:cBhvr>
                                      <p:to>
                                        <a:schemeClr val="hlink"/>
                                      </p:to>
                                    </p:animClr>
                                    <p:set>
                                      <p:cBhvr>
                                        <p:cTn id="37" dur="1000" fill="hold"/>
                                        <p:tgtEl>
                                          <p:spTgt spid="9"/>
                                        </p:tgtEl>
                                        <p:attrNameLst>
                                          <p:attrName>fill.type</p:attrName>
                                        </p:attrNameLst>
                                      </p:cBhvr>
                                      <p:to>
                                        <p:strVal val="solid"/>
                                      </p:to>
                                    </p:set>
                                    <p:set>
                                      <p:cBhvr>
                                        <p:cTn id="38" dur="1000" fill="hold"/>
                                        <p:tgtEl>
                                          <p:spTgt spid="9"/>
                                        </p:tgtEl>
                                        <p:attrNameLst>
                                          <p:attrName>fill.on</p:attrName>
                                        </p:attrNameLst>
                                      </p:cBhvr>
                                      <p:to>
                                        <p:strVal val="true"/>
                                      </p:to>
                                    </p:set>
                                  </p:childTnLst>
                                </p:cTn>
                              </p:par>
                            </p:childTnLst>
                          </p:cTn>
                        </p:par>
                        <p:par>
                          <p:cTn id="39" fill="hold">
                            <p:stCondLst>
                              <p:cond delay="3000"/>
                            </p:stCondLst>
                            <p:childTnLst>
                              <p:par>
                                <p:cTn id="40" presetID="1" presetClass="emph" presetSubtype="2" fill="hold" nodeType="afterEffect">
                                  <p:stCondLst>
                                    <p:cond delay="0"/>
                                  </p:stCondLst>
                                  <p:childTnLst>
                                    <p:animClr clrSpc="rgb" dir="cw">
                                      <p:cBhvr>
                                        <p:cTn id="41" dur="1000" fill="hold"/>
                                        <p:tgtEl>
                                          <p:spTgt spid="10"/>
                                        </p:tgtEl>
                                        <p:attrNameLst>
                                          <p:attrName>fillcolor</p:attrName>
                                        </p:attrNameLst>
                                      </p:cBhvr>
                                      <p:to>
                                        <a:schemeClr val="hlink"/>
                                      </p:to>
                                    </p:animClr>
                                    <p:set>
                                      <p:cBhvr>
                                        <p:cTn id="42" dur="1000" fill="hold"/>
                                        <p:tgtEl>
                                          <p:spTgt spid="10"/>
                                        </p:tgtEl>
                                        <p:attrNameLst>
                                          <p:attrName>fill.type</p:attrName>
                                        </p:attrNameLst>
                                      </p:cBhvr>
                                      <p:to>
                                        <p:strVal val="solid"/>
                                      </p:to>
                                    </p:set>
                                    <p:set>
                                      <p:cBhvr>
                                        <p:cTn id="43" dur="1000" fill="hold"/>
                                        <p:tgtEl>
                                          <p:spTgt spid="10"/>
                                        </p:tgtEl>
                                        <p:attrNameLst>
                                          <p:attrName>fill.on</p:attrName>
                                        </p:attrNameLst>
                                      </p:cBhvr>
                                      <p:to>
                                        <p:strVal val="true"/>
                                      </p:to>
                                    </p:set>
                                  </p:childTnLst>
                                </p:cTn>
                              </p:par>
                            </p:childTnLst>
                          </p:cTn>
                        </p:par>
                        <p:par>
                          <p:cTn id="44" fill="hold">
                            <p:stCondLst>
                              <p:cond delay="4000"/>
                            </p:stCondLst>
                            <p:childTnLst>
                              <p:par>
                                <p:cTn id="45" presetID="1" presetClass="emph" presetSubtype="2" fill="hold" nodeType="afterEffect">
                                  <p:stCondLst>
                                    <p:cond delay="0"/>
                                  </p:stCondLst>
                                  <p:childTnLst>
                                    <p:animClr clrSpc="rgb" dir="cw">
                                      <p:cBhvr>
                                        <p:cTn id="46" dur="1000" fill="hold"/>
                                        <p:tgtEl>
                                          <p:spTgt spid="11"/>
                                        </p:tgtEl>
                                        <p:attrNameLst>
                                          <p:attrName>fillcolor</p:attrName>
                                        </p:attrNameLst>
                                      </p:cBhvr>
                                      <p:to>
                                        <a:schemeClr val="hlink"/>
                                      </p:to>
                                    </p:animClr>
                                    <p:set>
                                      <p:cBhvr>
                                        <p:cTn id="47" dur="1000" fill="hold"/>
                                        <p:tgtEl>
                                          <p:spTgt spid="11"/>
                                        </p:tgtEl>
                                        <p:attrNameLst>
                                          <p:attrName>fill.type</p:attrName>
                                        </p:attrNameLst>
                                      </p:cBhvr>
                                      <p:to>
                                        <p:strVal val="solid"/>
                                      </p:to>
                                    </p:set>
                                    <p:set>
                                      <p:cBhvr>
                                        <p:cTn id="48" dur="1000" fill="hold"/>
                                        <p:tgtEl>
                                          <p:spTgt spid="11"/>
                                        </p:tgtEl>
                                        <p:attrNameLst>
                                          <p:attrName>fill.on</p:attrName>
                                        </p:attrNameLst>
                                      </p:cBhvr>
                                      <p:to>
                                        <p:strVal val="true"/>
                                      </p:to>
                                    </p:set>
                                  </p:childTnLst>
                                </p:cTn>
                              </p:par>
                            </p:childTnLst>
                          </p:cTn>
                        </p:par>
                        <p:par>
                          <p:cTn id="49" fill="hold">
                            <p:stCondLst>
                              <p:cond delay="5000"/>
                            </p:stCondLst>
                            <p:childTnLst>
                              <p:par>
                                <p:cTn id="50" presetID="1" presetClass="emph" presetSubtype="2" fill="hold" nodeType="afterEffect">
                                  <p:stCondLst>
                                    <p:cond delay="0"/>
                                  </p:stCondLst>
                                  <p:childTnLst>
                                    <p:animClr clrSpc="rgb" dir="cw">
                                      <p:cBhvr>
                                        <p:cTn id="51" dur="1000" fill="hold"/>
                                        <p:tgtEl>
                                          <p:spTgt spid="12"/>
                                        </p:tgtEl>
                                        <p:attrNameLst>
                                          <p:attrName>fillcolor</p:attrName>
                                        </p:attrNameLst>
                                      </p:cBhvr>
                                      <p:to>
                                        <a:schemeClr val="hlink"/>
                                      </p:to>
                                    </p:animClr>
                                    <p:set>
                                      <p:cBhvr>
                                        <p:cTn id="52" dur="1000" fill="hold"/>
                                        <p:tgtEl>
                                          <p:spTgt spid="12"/>
                                        </p:tgtEl>
                                        <p:attrNameLst>
                                          <p:attrName>fill.type</p:attrName>
                                        </p:attrNameLst>
                                      </p:cBhvr>
                                      <p:to>
                                        <p:strVal val="solid"/>
                                      </p:to>
                                    </p:set>
                                    <p:set>
                                      <p:cBhvr>
                                        <p:cTn id="53" dur="1000" fill="hold"/>
                                        <p:tgtEl>
                                          <p:spTgt spid="12"/>
                                        </p:tgtEl>
                                        <p:attrNameLst>
                                          <p:attrName>fill.on</p:attrName>
                                        </p:attrNameLst>
                                      </p:cBhvr>
                                      <p:to>
                                        <p:strVal val="true"/>
                                      </p:to>
                                    </p:set>
                                  </p:childTnLst>
                                </p:cTn>
                              </p:par>
                            </p:childTnLst>
                          </p:cTn>
                        </p:par>
                        <p:par>
                          <p:cTn id="54" fill="hold">
                            <p:stCondLst>
                              <p:cond delay="6000"/>
                            </p:stCondLst>
                            <p:childTnLst>
                              <p:par>
                                <p:cTn id="55" presetID="1" presetClass="emph" presetSubtype="2" fill="hold" nodeType="afterEffect">
                                  <p:stCondLst>
                                    <p:cond delay="0"/>
                                  </p:stCondLst>
                                  <p:childTnLst>
                                    <p:animClr clrSpc="rgb" dir="cw">
                                      <p:cBhvr>
                                        <p:cTn id="56" dur="1000" fill="hold"/>
                                        <p:tgtEl>
                                          <p:spTgt spid="13"/>
                                        </p:tgtEl>
                                        <p:attrNameLst>
                                          <p:attrName>fillcolor</p:attrName>
                                        </p:attrNameLst>
                                      </p:cBhvr>
                                      <p:to>
                                        <a:schemeClr val="hlink"/>
                                      </p:to>
                                    </p:animClr>
                                    <p:set>
                                      <p:cBhvr>
                                        <p:cTn id="57" dur="1000" fill="hold"/>
                                        <p:tgtEl>
                                          <p:spTgt spid="13"/>
                                        </p:tgtEl>
                                        <p:attrNameLst>
                                          <p:attrName>fill.type</p:attrName>
                                        </p:attrNameLst>
                                      </p:cBhvr>
                                      <p:to>
                                        <p:strVal val="solid"/>
                                      </p:to>
                                    </p:set>
                                    <p:set>
                                      <p:cBhvr>
                                        <p:cTn id="58" dur="1000" fill="hold"/>
                                        <p:tgtEl>
                                          <p:spTgt spid="13"/>
                                        </p:tgtEl>
                                        <p:attrNameLst>
                                          <p:attrName>fill.on</p:attrName>
                                        </p:attrNameLst>
                                      </p:cBhvr>
                                      <p:to>
                                        <p:strVal val="true"/>
                                      </p:to>
                                    </p:set>
                                  </p:childTnLst>
                                </p:cTn>
                              </p:par>
                            </p:childTnLst>
                          </p:cTn>
                        </p:par>
                        <p:par>
                          <p:cTn id="59" fill="hold">
                            <p:stCondLst>
                              <p:cond delay="7000"/>
                            </p:stCondLst>
                            <p:childTnLst>
                              <p:par>
                                <p:cTn id="60" presetID="1" presetClass="emph" presetSubtype="2" fill="hold" nodeType="afterEffect">
                                  <p:stCondLst>
                                    <p:cond delay="0"/>
                                  </p:stCondLst>
                                  <p:childTnLst>
                                    <p:animClr clrSpc="rgb" dir="cw">
                                      <p:cBhvr>
                                        <p:cTn id="61" dur="1000" fill="hold"/>
                                        <p:tgtEl>
                                          <p:spTgt spid="14"/>
                                        </p:tgtEl>
                                        <p:attrNameLst>
                                          <p:attrName>fillcolor</p:attrName>
                                        </p:attrNameLst>
                                      </p:cBhvr>
                                      <p:to>
                                        <a:schemeClr val="hlink"/>
                                      </p:to>
                                    </p:animClr>
                                    <p:set>
                                      <p:cBhvr>
                                        <p:cTn id="62" dur="1000" fill="hold"/>
                                        <p:tgtEl>
                                          <p:spTgt spid="14"/>
                                        </p:tgtEl>
                                        <p:attrNameLst>
                                          <p:attrName>fill.type</p:attrName>
                                        </p:attrNameLst>
                                      </p:cBhvr>
                                      <p:to>
                                        <p:strVal val="solid"/>
                                      </p:to>
                                    </p:set>
                                    <p:set>
                                      <p:cBhvr>
                                        <p:cTn id="63" dur="1000" fill="hold"/>
                                        <p:tgtEl>
                                          <p:spTgt spid="14"/>
                                        </p:tgtEl>
                                        <p:attrNameLst>
                                          <p:attrName>fill.on</p:attrName>
                                        </p:attrNameLst>
                                      </p:cBhvr>
                                      <p:to>
                                        <p:strVal val="true"/>
                                      </p:to>
                                    </p:set>
                                  </p:childTnLst>
                                </p:cTn>
                              </p:par>
                            </p:childTnLst>
                          </p:cTn>
                        </p:par>
                        <p:par>
                          <p:cTn id="64" fill="hold">
                            <p:stCondLst>
                              <p:cond delay="8000"/>
                            </p:stCondLst>
                            <p:childTnLst>
                              <p:par>
                                <p:cTn id="65" presetID="1" presetClass="emph" presetSubtype="2" fill="hold" nodeType="afterEffect">
                                  <p:stCondLst>
                                    <p:cond delay="0"/>
                                  </p:stCondLst>
                                  <p:childTnLst>
                                    <p:animClr clrSpc="rgb" dir="cw">
                                      <p:cBhvr>
                                        <p:cTn id="66" dur="1000" fill="hold"/>
                                        <p:tgtEl>
                                          <p:spTgt spid="15"/>
                                        </p:tgtEl>
                                        <p:attrNameLst>
                                          <p:attrName>fillcolor</p:attrName>
                                        </p:attrNameLst>
                                      </p:cBhvr>
                                      <p:to>
                                        <a:schemeClr val="hlink"/>
                                      </p:to>
                                    </p:animClr>
                                    <p:set>
                                      <p:cBhvr>
                                        <p:cTn id="67" dur="1000" fill="hold"/>
                                        <p:tgtEl>
                                          <p:spTgt spid="15"/>
                                        </p:tgtEl>
                                        <p:attrNameLst>
                                          <p:attrName>fill.type</p:attrName>
                                        </p:attrNameLst>
                                      </p:cBhvr>
                                      <p:to>
                                        <p:strVal val="solid"/>
                                      </p:to>
                                    </p:set>
                                    <p:set>
                                      <p:cBhvr>
                                        <p:cTn id="68" dur="1000" fill="hold"/>
                                        <p:tgtEl>
                                          <p:spTgt spid="15"/>
                                        </p:tgtEl>
                                        <p:attrNameLst>
                                          <p:attrName>fill.on</p:attrName>
                                        </p:attrNameLst>
                                      </p:cBhvr>
                                      <p:to>
                                        <p:strVal val="true"/>
                                      </p:to>
                                    </p:set>
                                  </p:childTnLst>
                                </p:cTn>
                              </p:par>
                            </p:childTnLst>
                          </p:cTn>
                        </p:par>
                        <p:par>
                          <p:cTn id="69" fill="hold">
                            <p:stCondLst>
                              <p:cond delay="9000"/>
                            </p:stCondLst>
                            <p:childTnLst>
                              <p:par>
                                <p:cTn id="70" presetID="1" presetClass="emph" presetSubtype="2" fill="hold" nodeType="afterEffect">
                                  <p:stCondLst>
                                    <p:cond delay="0"/>
                                  </p:stCondLst>
                                  <p:childTnLst>
                                    <p:animClr clrSpc="rgb" dir="cw">
                                      <p:cBhvr>
                                        <p:cTn id="71" dur="1000" fill="hold"/>
                                        <p:tgtEl>
                                          <p:spTgt spid="16"/>
                                        </p:tgtEl>
                                        <p:attrNameLst>
                                          <p:attrName>fillcolor</p:attrName>
                                        </p:attrNameLst>
                                      </p:cBhvr>
                                      <p:to>
                                        <a:schemeClr val="hlink"/>
                                      </p:to>
                                    </p:animClr>
                                    <p:set>
                                      <p:cBhvr>
                                        <p:cTn id="72" dur="1000" fill="hold"/>
                                        <p:tgtEl>
                                          <p:spTgt spid="16"/>
                                        </p:tgtEl>
                                        <p:attrNameLst>
                                          <p:attrName>fill.type</p:attrName>
                                        </p:attrNameLst>
                                      </p:cBhvr>
                                      <p:to>
                                        <p:strVal val="solid"/>
                                      </p:to>
                                    </p:set>
                                    <p:set>
                                      <p:cBhvr>
                                        <p:cTn id="73" dur="1000" fill="hold"/>
                                        <p:tgtEl>
                                          <p:spTgt spid="16"/>
                                        </p:tgtEl>
                                        <p:attrNameLst>
                                          <p:attrName>fill.on</p:attrName>
                                        </p:attrNameLst>
                                      </p:cBhvr>
                                      <p:to>
                                        <p:strVal val="true"/>
                                      </p:to>
                                    </p:set>
                                  </p:childTnLst>
                                </p:cTn>
                              </p:par>
                            </p:childTnLst>
                          </p:cTn>
                        </p:par>
                        <p:par>
                          <p:cTn id="74" fill="hold">
                            <p:stCondLst>
                              <p:cond delay="10000"/>
                            </p:stCondLst>
                            <p:childTnLst>
                              <p:par>
                                <p:cTn id="75" presetID="1" presetClass="emph" presetSubtype="2" fill="hold" nodeType="afterEffect">
                                  <p:stCondLst>
                                    <p:cond delay="0"/>
                                  </p:stCondLst>
                                  <p:childTnLst>
                                    <p:animClr clrSpc="rgb" dir="cw">
                                      <p:cBhvr>
                                        <p:cTn id="76" dur="1000" fill="hold"/>
                                        <p:tgtEl>
                                          <p:spTgt spid="17"/>
                                        </p:tgtEl>
                                        <p:attrNameLst>
                                          <p:attrName>fillcolor</p:attrName>
                                        </p:attrNameLst>
                                      </p:cBhvr>
                                      <p:to>
                                        <a:schemeClr val="hlink"/>
                                      </p:to>
                                    </p:animClr>
                                    <p:set>
                                      <p:cBhvr>
                                        <p:cTn id="77" dur="1000" fill="hold"/>
                                        <p:tgtEl>
                                          <p:spTgt spid="17"/>
                                        </p:tgtEl>
                                        <p:attrNameLst>
                                          <p:attrName>fill.type</p:attrName>
                                        </p:attrNameLst>
                                      </p:cBhvr>
                                      <p:to>
                                        <p:strVal val="solid"/>
                                      </p:to>
                                    </p:set>
                                    <p:set>
                                      <p:cBhvr>
                                        <p:cTn id="78" dur="1000" fill="hold"/>
                                        <p:tgtEl>
                                          <p:spTgt spid="17"/>
                                        </p:tgtEl>
                                        <p:attrNameLst>
                                          <p:attrName>fill.on</p:attrName>
                                        </p:attrNameLst>
                                      </p:cBhvr>
                                      <p:to>
                                        <p:strVal val="true"/>
                                      </p:to>
                                    </p:set>
                                  </p:childTnLst>
                                </p:cTn>
                              </p:par>
                            </p:childTnLst>
                          </p:cTn>
                        </p:par>
                        <p:par>
                          <p:cTn id="79" fill="hold">
                            <p:stCondLst>
                              <p:cond delay="11000"/>
                            </p:stCondLst>
                            <p:childTnLst>
                              <p:par>
                                <p:cTn id="80" presetID="1" presetClass="emph" presetSubtype="2" fill="hold" nodeType="afterEffect">
                                  <p:stCondLst>
                                    <p:cond delay="0"/>
                                  </p:stCondLst>
                                  <p:childTnLst>
                                    <p:animClr clrSpc="rgb" dir="cw">
                                      <p:cBhvr>
                                        <p:cTn id="81" dur="1000" fill="hold"/>
                                        <p:tgtEl>
                                          <p:spTgt spid="18"/>
                                        </p:tgtEl>
                                        <p:attrNameLst>
                                          <p:attrName>fillcolor</p:attrName>
                                        </p:attrNameLst>
                                      </p:cBhvr>
                                      <p:to>
                                        <a:schemeClr val="hlink"/>
                                      </p:to>
                                    </p:animClr>
                                    <p:set>
                                      <p:cBhvr>
                                        <p:cTn id="82" dur="1000" fill="hold"/>
                                        <p:tgtEl>
                                          <p:spTgt spid="18"/>
                                        </p:tgtEl>
                                        <p:attrNameLst>
                                          <p:attrName>fill.type</p:attrName>
                                        </p:attrNameLst>
                                      </p:cBhvr>
                                      <p:to>
                                        <p:strVal val="solid"/>
                                      </p:to>
                                    </p:set>
                                    <p:set>
                                      <p:cBhvr>
                                        <p:cTn id="83" dur="1000" fill="hold"/>
                                        <p:tgtEl>
                                          <p:spTgt spid="18"/>
                                        </p:tgtEl>
                                        <p:attrNameLst>
                                          <p:attrName>fill.on</p:attrName>
                                        </p:attrNameLst>
                                      </p:cBhvr>
                                      <p:to>
                                        <p:strVal val="true"/>
                                      </p:to>
                                    </p:set>
                                  </p:childTnLst>
                                </p:cTn>
                              </p:par>
                            </p:childTnLst>
                          </p:cTn>
                        </p:par>
                        <p:par>
                          <p:cTn id="84" fill="hold">
                            <p:stCondLst>
                              <p:cond delay="12000"/>
                            </p:stCondLst>
                            <p:childTnLst>
                              <p:par>
                                <p:cTn id="85" presetID="1" presetClass="emph" presetSubtype="2" fill="hold" nodeType="afterEffect">
                                  <p:stCondLst>
                                    <p:cond delay="0"/>
                                  </p:stCondLst>
                                  <p:childTnLst>
                                    <p:animClr clrSpc="rgb" dir="cw">
                                      <p:cBhvr>
                                        <p:cTn id="86" dur="1000" fill="hold"/>
                                        <p:tgtEl>
                                          <p:spTgt spid="19"/>
                                        </p:tgtEl>
                                        <p:attrNameLst>
                                          <p:attrName>fillcolor</p:attrName>
                                        </p:attrNameLst>
                                      </p:cBhvr>
                                      <p:to>
                                        <a:schemeClr val="hlink"/>
                                      </p:to>
                                    </p:animClr>
                                    <p:set>
                                      <p:cBhvr>
                                        <p:cTn id="87" dur="1000" fill="hold"/>
                                        <p:tgtEl>
                                          <p:spTgt spid="19"/>
                                        </p:tgtEl>
                                        <p:attrNameLst>
                                          <p:attrName>fill.type</p:attrName>
                                        </p:attrNameLst>
                                      </p:cBhvr>
                                      <p:to>
                                        <p:strVal val="solid"/>
                                      </p:to>
                                    </p:set>
                                    <p:set>
                                      <p:cBhvr>
                                        <p:cTn id="88" dur="1000" fill="hold"/>
                                        <p:tgtEl>
                                          <p:spTgt spid="19"/>
                                        </p:tgtEl>
                                        <p:attrNameLst>
                                          <p:attrName>fill.on</p:attrName>
                                        </p:attrNameLst>
                                      </p:cBhvr>
                                      <p:to>
                                        <p:strVal val="true"/>
                                      </p:to>
                                    </p:set>
                                  </p:childTnLst>
                                </p:cTn>
                              </p:par>
                            </p:childTnLst>
                          </p:cTn>
                        </p:par>
                        <p:par>
                          <p:cTn id="89" fill="hold">
                            <p:stCondLst>
                              <p:cond delay="13000"/>
                            </p:stCondLst>
                            <p:childTnLst>
                              <p:par>
                                <p:cTn id="90" presetID="1" presetClass="emph" presetSubtype="2" fill="hold" nodeType="afterEffect">
                                  <p:stCondLst>
                                    <p:cond delay="0"/>
                                  </p:stCondLst>
                                  <p:childTnLst>
                                    <p:animClr clrSpc="rgb" dir="cw">
                                      <p:cBhvr>
                                        <p:cTn id="91" dur="1000" fill="hold"/>
                                        <p:tgtEl>
                                          <p:spTgt spid="20"/>
                                        </p:tgtEl>
                                        <p:attrNameLst>
                                          <p:attrName>fillcolor</p:attrName>
                                        </p:attrNameLst>
                                      </p:cBhvr>
                                      <p:to>
                                        <a:schemeClr val="hlink"/>
                                      </p:to>
                                    </p:animClr>
                                    <p:set>
                                      <p:cBhvr>
                                        <p:cTn id="92" dur="1000" fill="hold"/>
                                        <p:tgtEl>
                                          <p:spTgt spid="20"/>
                                        </p:tgtEl>
                                        <p:attrNameLst>
                                          <p:attrName>fill.type</p:attrName>
                                        </p:attrNameLst>
                                      </p:cBhvr>
                                      <p:to>
                                        <p:strVal val="solid"/>
                                      </p:to>
                                    </p:set>
                                    <p:set>
                                      <p:cBhvr>
                                        <p:cTn id="93" dur="1000" fill="hold"/>
                                        <p:tgtEl>
                                          <p:spTgt spid="20"/>
                                        </p:tgtEl>
                                        <p:attrNameLst>
                                          <p:attrName>fill.on</p:attrName>
                                        </p:attrNameLst>
                                      </p:cBhvr>
                                      <p:to>
                                        <p:strVal val="true"/>
                                      </p:to>
                                    </p:set>
                                  </p:childTnLst>
                                </p:cTn>
                              </p:par>
                            </p:childTnLst>
                          </p:cTn>
                        </p:par>
                        <p:par>
                          <p:cTn id="94" fill="hold">
                            <p:stCondLst>
                              <p:cond delay="14000"/>
                            </p:stCondLst>
                            <p:childTnLst>
                              <p:par>
                                <p:cTn id="95" presetID="1" presetClass="emph" presetSubtype="2" fill="hold" nodeType="afterEffect">
                                  <p:stCondLst>
                                    <p:cond delay="0"/>
                                  </p:stCondLst>
                                  <p:childTnLst>
                                    <p:animClr clrSpc="rgb" dir="cw">
                                      <p:cBhvr>
                                        <p:cTn id="96" dur="1000" fill="hold"/>
                                        <p:tgtEl>
                                          <p:spTgt spid="21"/>
                                        </p:tgtEl>
                                        <p:attrNameLst>
                                          <p:attrName>fillcolor</p:attrName>
                                        </p:attrNameLst>
                                      </p:cBhvr>
                                      <p:to>
                                        <a:schemeClr val="hlink"/>
                                      </p:to>
                                    </p:animClr>
                                    <p:set>
                                      <p:cBhvr>
                                        <p:cTn id="97" dur="1000" fill="hold"/>
                                        <p:tgtEl>
                                          <p:spTgt spid="21"/>
                                        </p:tgtEl>
                                        <p:attrNameLst>
                                          <p:attrName>fill.type</p:attrName>
                                        </p:attrNameLst>
                                      </p:cBhvr>
                                      <p:to>
                                        <p:strVal val="solid"/>
                                      </p:to>
                                    </p:set>
                                    <p:set>
                                      <p:cBhvr>
                                        <p:cTn id="98" dur="1000" fill="hold"/>
                                        <p:tgtEl>
                                          <p:spTgt spid="21"/>
                                        </p:tgtEl>
                                        <p:attrNameLst>
                                          <p:attrName>fill.on</p:attrName>
                                        </p:attrNameLst>
                                      </p:cBhvr>
                                      <p:to>
                                        <p:strVal val="true"/>
                                      </p:to>
                                    </p:set>
                                  </p:childTnLst>
                                </p:cTn>
                              </p:par>
                            </p:childTnLst>
                          </p:cTn>
                        </p:par>
                        <p:par>
                          <p:cTn id="99" fill="hold">
                            <p:stCondLst>
                              <p:cond delay="15000"/>
                            </p:stCondLst>
                            <p:childTnLst>
                              <p:par>
                                <p:cTn id="100" presetID="53" presetClass="entr" presetSubtype="0" fill="hold" grpId="0" nodeType="afterEffect">
                                  <p:stCondLst>
                                    <p:cond delay="0"/>
                                  </p:stCondLst>
                                  <p:childTnLst>
                                    <p:set>
                                      <p:cBhvr>
                                        <p:cTn id="101" dur="1" fill="hold">
                                          <p:stCondLst>
                                            <p:cond delay="0"/>
                                          </p:stCondLst>
                                        </p:cTn>
                                        <p:tgtEl>
                                          <p:spTgt spid="22"/>
                                        </p:tgtEl>
                                        <p:attrNameLst>
                                          <p:attrName>style.visibility</p:attrName>
                                        </p:attrNameLst>
                                      </p:cBhvr>
                                      <p:to>
                                        <p:strVal val="visible"/>
                                      </p:to>
                                    </p:set>
                                    <p:anim calcmode="lin" valueType="num">
                                      <p:cBhvr>
                                        <p:cTn id="102" dur="500" fill="hold"/>
                                        <p:tgtEl>
                                          <p:spTgt spid="22"/>
                                        </p:tgtEl>
                                        <p:attrNameLst>
                                          <p:attrName>ppt_w</p:attrName>
                                        </p:attrNameLst>
                                      </p:cBhvr>
                                      <p:tavLst>
                                        <p:tav tm="0">
                                          <p:val>
                                            <p:fltVal val="0"/>
                                          </p:val>
                                        </p:tav>
                                        <p:tav tm="100000">
                                          <p:val>
                                            <p:strVal val="#ppt_w"/>
                                          </p:val>
                                        </p:tav>
                                      </p:tavLst>
                                    </p:anim>
                                    <p:anim calcmode="lin" valueType="num">
                                      <p:cBhvr>
                                        <p:cTn id="103" dur="500" fill="hold"/>
                                        <p:tgtEl>
                                          <p:spTgt spid="22"/>
                                        </p:tgtEl>
                                        <p:attrNameLst>
                                          <p:attrName>ppt_h</p:attrName>
                                        </p:attrNameLst>
                                      </p:cBhvr>
                                      <p:tavLst>
                                        <p:tav tm="0">
                                          <p:val>
                                            <p:fltVal val="0"/>
                                          </p:val>
                                        </p:tav>
                                        <p:tav tm="100000">
                                          <p:val>
                                            <p:strVal val="#ppt_h"/>
                                          </p:val>
                                        </p:tav>
                                      </p:tavLst>
                                    </p:anim>
                                    <p:animEffect transition="in" filter="fade">
                                      <p:cBhvr>
                                        <p:cTn id="104" dur="500"/>
                                        <p:tgtEl>
                                          <p:spTgt spid="22"/>
                                        </p:tgtEl>
                                      </p:cBhvr>
                                    </p:animEffect>
                                  </p:childTnLst>
                                </p:cTn>
                              </p:par>
                            </p:childTnLst>
                          </p:cTn>
                        </p:par>
                      </p:childTnLst>
                    </p:cTn>
                  </p:par>
                  <p:par>
                    <p:cTn id="105" fill="hold">
                      <p:stCondLst>
                        <p:cond delay="indefinite"/>
                      </p:stCondLst>
                      <p:childTnLst>
                        <p:par>
                          <p:cTn id="106" fill="hold">
                            <p:stCondLst>
                              <p:cond delay="0"/>
                            </p:stCondLst>
                            <p:childTnLst>
                              <p:par>
                                <p:cTn id="107" presetID="1" presetClass="emph" presetSubtype="2" fill="hold" nodeType="clickEffect">
                                  <p:stCondLst>
                                    <p:cond delay="0"/>
                                  </p:stCondLst>
                                  <p:childTnLst>
                                    <p:animClr clrSpc="rgb" dir="cw">
                                      <p:cBhvr>
                                        <p:cTn id="108" dur="2000" fill="hold"/>
                                        <p:tgtEl>
                                          <p:spTgt spid="24"/>
                                        </p:tgtEl>
                                        <p:attrNameLst>
                                          <p:attrName>fillcolor</p:attrName>
                                        </p:attrNameLst>
                                      </p:cBhvr>
                                      <p:to>
                                        <a:schemeClr val="accent1"/>
                                      </p:to>
                                    </p:animClr>
                                    <p:set>
                                      <p:cBhvr>
                                        <p:cTn id="109" dur="2000" fill="hold"/>
                                        <p:tgtEl>
                                          <p:spTgt spid="24"/>
                                        </p:tgtEl>
                                        <p:attrNameLst>
                                          <p:attrName>fill.type</p:attrName>
                                        </p:attrNameLst>
                                      </p:cBhvr>
                                      <p:to>
                                        <p:strVal val="solid"/>
                                      </p:to>
                                    </p:set>
                                    <p:set>
                                      <p:cBhvr>
                                        <p:cTn id="110" dur="2000" fill="hold"/>
                                        <p:tgtEl>
                                          <p:spTgt spid="24"/>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p:bldP spid="24" grpId="0" animBg="1"/>
      <p:bldP spid="25" grpId="0" animBg="1"/>
      <p:bldP spid="2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6"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7"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8"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9"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0"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1"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2"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3"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4"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5"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6"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7"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8"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9"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0"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1" name="مستطيل مستدير الزوايا 20"/>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pic>
        <p:nvPicPr>
          <p:cNvPr id="27" name="صورة 26">
            <a:hlinkClick r:id="rId4" action="ppaction://hlinksldjump"/>
          </p:cNvPr>
          <p:cNvPicPr>
            <a:picLocks noChangeAspect="1"/>
          </p:cNvPicPr>
          <p:nvPr/>
        </p:nvPicPr>
        <p:blipFill rotWithShape="1">
          <a:blip r:embed="rId5"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pic>
        <p:nvPicPr>
          <p:cNvPr id="3075" name="Picture 3" descr="E:\c- pics\icons2011\icons collect\0310.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40449" y="182089"/>
            <a:ext cx="2892425" cy="2518405"/>
          </a:xfrm>
          <a:prstGeom prst="rect">
            <a:avLst/>
          </a:prstGeom>
          <a:noFill/>
          <a:extLst>
            <a:ext uri="{909E8E84-426E-40DD-AFC4-6F175D3DCCD1}">
              <a14:hiddenFill xmlns:a14="http://schemas.microsoft.com/office/drawing/2010/main">
                <a:solidFill>
                  <a:srgbClr val="FFFFFF"/>
                </a:solidFill>
              </a14:hiddenFill>
            </a:ext>
          </a:extLst>
        </p:spPr>
      </p:pic>
      <p:pic>
        <p:nvPicPr>
          <p:cNvPr id="32" name="صورة 31">
            <a:hlinkClick r:id="rId7"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4514" y="2254826"/>
            <a:ext cx="962442" cy="954743"/>
          </a:xfrm>
          <a:prstGeom prst="rect">
            <a:avLst/>
          </a:prstGeom>
        </p:spPr>
      </p:pic>
      <p:sp>
        <p:nvSpPr>
          <p:cNvPr id="25" name="مربع نص 24"/>
          <p:cNvSpPr txBox="1"/>
          <p:nvPr/>
        </p:nvSpPr>
        <p:spPr>
          <a:xfrm>
            <a:off x="1577181" y="2741474"/>
            <a:ext cx="6629003" cy="1754326"/>
          </a:xfrm>
          <a:prstGeom prst="rect">
            <a:avLst/>
          </a:prstGeom>
          <a:noFill/>
        </p:spPr>
        <p:txBody>
          <a:bodyPr wrap="square" rtlCol="0">
            <a:spAutoFit/>
          </a:bodyPr>
          <a:lstStyle/>
          <a:p>
            <a:pPr algn="just"/>
            <a:r>
              <a:rPr lang="ar-SA" sz="3600" b="1" dirty="0" smtClean="0">
                <a:solidFill>
                  <a:schemeClr val="tx2"/>
                </a:solidFill>
                <a:cs typeface="Traditional Arabic" pitchFamily="2" charset="-78"/>
              </a:rPr>
              <a:t>س: </a:t>
            </a:r>
            <a:r>
              <a:rPr lang="ar-KW" sz="3600" b="1" dirty="0" smtClean="0">
                <a:solidFill>
                  <a:schemeClr val="tx2"/>
                </a:solidFill>
                <a:cs typeface="Traditional Arabic" pitchFamily="2" charset="-78"/>
              </a:rPr>
              <a:t>قال الله تعالى: </a:t>
            </a:r>
            <a:r>
              <a:rPr lang="ar-KW" sz="3600" b="1" dirty="0">
                <a:solidFill>
                  <a:schemeClr val="tx2"/>
                </a:solidFill>
                <a:cs typeface="Traditional Arabic" pitchFamily="2" charset="-78"/>
              </a:rPr>
              <a:t>(يَا أَيُّهَا الَّذِينَ آمَنُوا كُتِبَ عَلَيْكُمُ الصِّيَامُ كَمَا كُتِبَ عَلَى الَّذِينَ مِن قَبْلِكُمْ لَعَلَّكُمْ تَتَّقُونَ) </a:t>
            </a:r>
            <a:r>
              <a:rPr lang="ar-KW" sz="3600" b="1" dirty="0" smtClean="0">
                <a:solidFill>
                  <a:schemeClr val="tx2"/>
                </a:solidFill>
                <a:cs typeface="Traditional Arabic" pitchFamily="2" charset="-78"/>
              </a:rPr>
              <a:t>البقرة آية؟</a:t>
            </a:r>
            <a:endParaRPr lang="ar-KW" sz="3600" b="1" dirty="0">
              <a:solidFill>
                <a:schemeClr val="tx2"/>
              </a:solidFill>
              <a:cs typeface="Traditional Arabic" pitchFamily="2" charset="-78"/>
            </a:endParaRPr>
          </a:p>
        </p:txBody>
      </p:sp>
      <p:sp>
        <p:nvSpPr>
          <p:cNvPr id="26" name="مستطيل ذو زوايا قطرية مستديرة 25"/>
          <p:cNvSpPr/>
          <p:nvPr/>
        </p:nvSpPr>
        <p:spPr>
          <a:xfrm>
            <a:off x="1219200" y="4495800"/>
            <a:ext cx="1194593"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dirty="0" smtClean="0"/>
              <a:t>183</a:t>
            </a:r>
            <a:endParaRPr lang="en-US" sz="3200" dirty="0"/>
          </a:p>
        </p:txBody>
      </p:sp>
      <p:sp>
        <p:nvSpPr>
          <p:cNvPr id="28" name="مستطيل ذو زوايا قطرية مستديرة 27"/>
          <p:cNvSpPr/>
          <p:nvPr/>
        </p:nvSpPr>
        <p:spPr>
          <a:xfrm>
            <a:off x="3126581" y="4495800"/>
            <a:ext cx="1194593"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dirty="0" smtClean="0"/>
              <a:t>182</a:t>
            </a:r>
            <a:endParaRPr lang="en-US" sz="3200" dirty="0"/>
          </a:p>
        </p:txBody>
      </p:sp>
      <p:sp>
        <p:nvSpPr>
          <p:cNvPr id="29" name="مستطيل ذو زوايا قطرية مستديرة 28"/>
          <p:cNvSpPr/>
          <p:nvPr/>
        </p:nvSpPr>
        <p:spPr>
          <a:xfrm>
            <a:off x="4945856" y="4495800"/>
            <a:ext cx="1194593"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dirty="0" smtClean="0"/>
              <a:t>181</a:t>
            </a:r>
            <a:endParaRPr lang="en-US" sz="3200" dirty="0"/>
          </a:p>
        </p:txBody>
      </p:sp>
      <p:pic>
        <p:nvPicPr>
          <p:cNvPr id="30" name="صورة 2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496561" y="304800"/>
            <a:ext cx="4016158" cy="1816689"/>
          </a:xfrm>
          <a:prstGeom prst="rect">
            <a:avLst/>
          </a:prstGeom>
        </p:spPr>
      </p:pic>
    </p:spTree>
    <p:extLst>
      <p:ext uri="{BB962C8B-B14F-4D97-AF65-F5344CB8AC3E}">
        <p14:creationId xmlns:p14="http://schemas.microsoft.com/office/powerpoint/2010/main" val="3397895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20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dissolve">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dissolve">
                                      <p:cBhvr>
                                        <p:cTn id="17" dur="500"/>
                                        <p:tgtEl>
                                          <p:spTgt spid="28"/>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dissolve">
                                      <p:cBhvr>
                                        <p:cTn id="22" dur="500"/>
                                        <p:tgtEl>
                                          <p:spTgt spid="26"/>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mph" presetSubtype="2" fill="hold" nodeType="clickEffect">
                                  <p:stCondLst>
                                    <p:cond delay="0"/>
                                  </p:stCondLst>
                                  <p:childTnLst>
                                    <p:animClr clrSpc="rgb" dir="cw">
                                      <p:cBhvr>
                                        <p:cTn id="26" dur="1000" fill="hold"/>
                                        <p:tgtEl>
                                          <p:spTgt spid="6"/>
                                        </p:tgtEl>
                                        <p:attrNameLst>
                                          <p:attrName>fillcolor</p:attrName>
                                        </p:attrNameLst>
                                      </p:cBhvr>
                                      <p:to>
                                        <a:schemeClr val="hlink"/>
                                      </p:to>
                                    </p:animClr>
                                    <p:set>
                                      <p:cBhvr>
                                        <p:cTn id="27" dur="1000" fill="hold"/>
                                        <p:tgtEl>
                                          <p:spTgt spid="6"/>
                                        </p:tgtEl>
                                        <p:attrNameLst>
                                          <p:attrName>fill.type</p:attrName>
                                        </p:attrNameLst>
                                      </p:cBhvr>
                                      <p:to>
                                        <p:strVal val="solid"/>
                                      </p:to>
                                    </p:set>
                                    <p:set>
                                      <p:cBhvr>
                                        <p:cTn id="28" dur="1000" fill="hold"/>
                                        <p:tgtEl>
                                          <p:spTgt spid="6"/>
                                        </p:tgtEl>
                                        <p:attrNameLst>
                                          <p:attrName>fill.on</p:attrName>
                                        </p:attrNameLst>
                                      </p:cBhvr>
                                      <p:to>
                                        <p:strVal val="true"/>
                                      </p:to>
                                    </p:set>
                                  </p:childTnLst>
                                </p:cTn>
                              </p:par>
                            </p:childTnLst>
                          </p:cTn>
                        </p:par>
                        <p:par>
                          <p:cTn id="29" fill="hold">
                            <p:stCondLst>
                              <p:cond delay="1000"/>
                            </p:stCondLst>
                            <p:childTnLst>
                              <p:par>
                                <p:cTn id="30" presetID="1" presetClass="emph" presetSubtype="2" fill="hold" nodeType="afterEffect">
                                  <p:stCondLst>
                                    <p:cond delay="0"/>
                                  </p:stCondLst>
                                  <p:childTnLst>
                                    <p:animClr clrSpc="rgb" dir="cw">
                                      <p:cBhvr>
                                        <p:cTn id="31" dur="1000" fill="hold"/>
                                        <p:tgtEl>
                                          <p:spTgt spid="7"/>
                                        </p:tgtEl>
                                        <p:attrNameLst>
                                          <p:attrName>fillcolor</p:attrName>
                                        </p:attrNameLst>
                                      </p:cBhvr>
                                      <p:to>
                                        <a:schemeClr val="hlink"/>
                                      </p:to>
                                    </p:animClr>
                                    <p:set>
                                      <p:cBhvr>
                                        <p:cTn id="32" dur="1000" fill="hold"/>
                                        <p:tgtEl>
                                          <p:spTgt spid="7"/>
                                        </p:tgtEl>
                                        <p:attrNameLst>
                                          <p:attrName>fill.type</p:attrName>
                                        </p:attrNameLst>
                                      </p:cBhvr>
                                      <p:to>
                                        <p:strVal val="solid"/>
                                      </p:to>
                                    </p:set>
                                    <p:set>
                                      <p:cBhvr>
                                        <p:cTn id="33" dur="1000" fill="hold"/>
                                        <p:tgtEl>
                                          <p:spTgt spid="7"/>
                                        </p:tgtEl>
                                        <p:attrNameLst>
                                          <p:attrName>fill.on</p:attrName>
                                        </p:attrNameLst>
                                      </p:cBhvr>
                                      <p:to>
                                        <p:strVal val="true"/>
                                      </p:to>
                                    </p:set>
                                  </p:childTnLst>
                                </p:cTn>
                              </p:par>
                            </p:childTnLst>
                          </p:cTn>
                        </p:par>
                        <p:par>
                          <p:cTn id="34" fill="hold">
                            <p:stCondLst>
                              <p:cond delay="2000"/>
                            </p:stCondLst>
                            <p:childTnLst>
                              <p:par>
                                <p:cTn id="35" presetID="1" presetClass="emph" presetSubtype="2" fill="hold" nodeType="afterEffect">
                                  <p:stCondLst>
                                    <p:cond delay="0"/>
                                  </p:stCondLst>
                                  <p:childTnLst>
                                    <p:animClr clrSpc="rgb" dir="cw">
                                      <p:cBhvr>
                                        <p:cTn id="36" dur="1000" fill="hold"/>
                                        <p:tgtEl>
                                          <p:spTgt spid="8"/>
                                        </p:tgtEl>
                                        <p:attrNameLst>
                                          <p:attrName>fillcolor</p:attrName>
                                        </p:attrNameLst>
                                      </p:cBhvr>
                                      <p:to>
                                        <a:schemeClr val="hlink"/>
                                      </p:to>
                                    </p:animClr>
                                    <p:set>
                                      <p:cBhvr>
                                        <p:cTn id="37" dur="1000" fill="hold"/>
                                        <p:tgtEl>
                                          <p:spTgt spid="8"/>
                                        </p:tgtEl>
                                        <p:attrNameLst>
                                          <p:attrName>fill.type</p:attrName>
                                        </p:attrNameLst>
                                      </p:cBhvr>
                                      <p:to>
                                        <p:strVal val="solid"/>
                                      </p:to>
                                    </p:set>
                                    <p:set>
                                      <p:cBhvr>
                                        <p:cTn id="38" dur="1000" fill="hold"/>
                                        <p:tgtEl>
                                          <p:spTgt spid="8"/>
                                        </p:tgtEl>
                                        <p:attrNameLst>
                                          <p:attrName>fill.on</p:attrName>
                                        </p:attrNameLst>
                                      </p:cBhvr>
                                      <p:to>
                                        <p:strVal val="true"/>
                                      </p:to>
                                    </p:set>
                                  </p:childTnLst>
                                </p:cTn>
                              </p:par>
                            </p:childTnLst>
                          </p:cTn>
                        </p:par>
                        <p:par>
                          <p:cTn id="39" fill="hold">
                            <p:stCondLst>
                              <p:cond delay="3000"/>
                            </p:stCondLst>
                            <p:childTnLst>
                              <p:par>
                                <p:cTn id="40" presetID="1" presetClass="emph" presetSubtype="2" fill="hold" nodeType="afterEffect">
                                  <p:stCondLst>
                                    <p:cond delay="0"/>
                                  </p:stCondLst>
                                  <p:childTnLst>
                                    <p:animClr clrSpc="rgb" dir="cw">
                                      <p:cBhvr>
                                        <p:cTn id="41" dur="1000" fill="hold"/>
                                        <p:tgtEl>
                                          <p:spTgt spid="9"/>
                                        </p:tgtEl>
                                        <p:attrNameLst>
                                          <p:attrName>fillcolor</p:attrName>
                                        </p:attrNameLst>
                                      </p:cBhvr>
                                      <p:to>
                                        <a:schemeClr val="hlink"/>
                                      </p:to>
                                    </p:animClr>
                                    <p:set>
                                      <p:cBhvr>
                                        <p:cTn id="42" dur="1000" fill="hold"/>
                                        <p:tgtEl>
                                          <p:spTgt spid="9"/>
                                        </p:tgtEl>
                                        <p:attrNameLst>
                                          <p:attrName>fill.type</p:attrName>
                                        </p:attrNameLst>
                                      </p:cBhvr>
                                      <p:to>
                                        <p:strVal val="solid"/>
                                      </p:to>
                                    </p:set>
                                    <p:set>
                                      <p:cBhvr>
                                        <p:cTn id="43" dur="1000" fill="hold"/>
                                        <p:tgtEl>
                                          <p:spTgt spid="9"/>
                                        </p:tgtEl>
                                        <p:attrNameLst>
                                          <p:attrName>fill.on</p:attrName>
                                        </p:attrNameLst>
                                      </p:cBhvr>
                                      <p:to>
                                        <p:strVal val="true"/>
                                      </p:to>
                                    </p:set>
                                  </p:childTnLst>
                                </p:cTn>
                              </p:par>
                            </p:childTnLst>
                          </p:cTn>
                        </p:par>
                        <p:par>
                          <p:cTn id="44" fill="hold">
                            <p:stCondLst>
                              <p:cond delay="4000"/>
                            </p:stCondLst>
                            <p:childTnLst>
                              <p:par>
                                <p:cTn id="45" presetID="1" presetClass="emph" presetSubtype="2" fill="hold" nodeType="afterEffect">
                                  <p:stCondLst>
                                    <p:cond delay="0"/>
                                  </p:stCondLst>
                                  <p:childTnLst>
                                    <p:animClr clrSpc="rgb" dir="cw">
                                      <p:cBhvr>
                                        <p:cTn id="46" dur="1000" fill="hold"/>
                                        <p:tgtEl>
                                          <p:spTgt spid="10"/>
                                        </p:tgtEl>
                                        <p:attrNameLst>
                                          <p:attrName>fillcolor</p:attrName>
                                        </p:attrNameLst>
                                      </p:cBhvr>
                                      <p:to>
                                        <a:schemeClr val="hlink"/>
                                      </p:to>
                                    </p:animClr>
                                    <p:set>
                                      <p:cBhvr>
                                        <p:cTn id="47" dur="1000" fill="hold"/>
                                        <p:tgtEl>
                                          <p:spTgt spid="10"/>
                                        </p:tgtEl>
                                        <p:attrNameLst>
                                          <p:attrName>fill.type</p:attrName>
                                        </p:attrNameLst>
                                      </p:cBhvr>
                                      <p:to>
                                        <p:strVal val="solid"/>
                                      </p:to>
                                    </p:set>
                                    <p:set>
                                      <p:cBhvr>
                                        <p:cTn id="48" dur="1000" fill="hold"/>
                                        <p:tgtEl>
                                          <p:spTgt spid="10"/>
                                        </p:tgtEl>
                                        <p:attrNameLst>
                                          <p:attrName>fill.on</p:attrName>
                                        </p:attrNameLst>
                                      </p:cBhvr>
                                      <p:to>
                                        <p:strVal val="true"/>
                                      </p:to>
                                    </p:set>
                                  </p:childTnLst>
                                </p:cTn>
                              </p:par>
                            </p:childTnLst>
                          </p:cTn>
                        </p:par>
                        <p:par>
                          <p:cTn id="49" fill="hold">
                            <p:stCondLst>
                              <p:cond delay="5000"/>
                            </p:stCondLst>
                            <p:childTnLst>
                              <p:par>
                                <p:cTn id="50" presetID="1" presetClass="emph" presetSubtype="2" fill="hold" nodeType="afterEffect">
                                  <p:stCondLst>
                                    <p:cond delay="0"/>
                                  </p:stCondLst>
                                  <p:childTnLst>
                                    <p:animClr clrSpc="rgb" dir="cw">
                                      <p:cBhvr>
                                        <p:cTn id="51" dur="1000" fill="hold"/>
                                        <p:tgtEl>
                                          <p:spTgt spid="11"/>
                                        </p:tgtEl>
                                        <p:attrNameLst>
                                          <p:attrName>fillcolor</p:attrName>
                                        </p:attrNameLst>
                                      </p:cBhvr>
                                      <p:to>
                                        <a:schemeClr val="hlink"/>
                                      </p:to>
                                    </p:animClr>
                                    <p:set>
                                      <p:cBhvr>
                                        <p:cTn id="52" dur="1000" fill="hold"/>
                                        <p:tgtEl>
                                          <p:spTgt spid="11"/>
                                        </p:tgtEl>
                                        <p:attrNameLst>
                                          <p:attrName>fill.type</p:attrName>
                                        </p:attrNameLst>
                                      </p:cBhvr>
                                      <p:to>
                                        <p:strVal val="solid"/>
                                      </p:to>
                                    </p:set>
                                    <p:set>
                                      <p:cBhvr>
                                        <p:cTn id="53" dur="1000" fill="hold"/>
                                        <p:tgtEl>
                                          <p:spTgt spid="11"/>
                                        </p:tgtEl>
                                        <p:attrNameLst>
                                          <p:attrName>fill.on</p:attrName>
                                        </p:attrNameLst>
                                      </p:cBhvr>
                                      <p:to>
                                        <p:strVal val="true"/>
                                      </p:to>
                                    </p:set>
                                  </p:childTnLst>
                                </p:cTn>
                              </p:par>
                            </p:childTnLst>
                          </p:cTn>
                        </p:par>
                        <p:par>
                          <p:cTn id="54" fill="hold">
                            <p:stCondLst>
                              <p:cond delay="6000"/>
                            </p:stCondLst>
                            <p:childTnLst>
                              <p:par>
                                <p:cTn id="55" presetID="1" presetClass="emph" presetSubtype="2" fill="hold" nodeType="afterEffect">
                                  <p:stCondLst>
                                    <p:cond delay="0"/>
                                  </p:stCondLst>
                                  <p:childTnLst>
                                    <p:animClr clrSpc="rgb" dir="cw">
                                      <p:cBhvr>
                                        <p:cTn id="56" dur="1000" fill="hold"/>
                                        <p:tgtEl>
                                          <p:spTgt spid="12"/>
                                        </p:tgtEl>
                                        <p:attrNameLst>
                                          <p:attrName>fillcolor</p:attrName>
                                        </p:attrNameLst>
                                      </p:cBhvr>
                                      <p:to>
                                        <a:schemeClr val="hlink"/>
                                      </p:to>
                                    </p:animClr>
                                    <p:set>
                                      <p:cBhvr>
                                        <p:cTn id="57" dur="1000" fill="hold"/>
                                        <p:tgtEl>
                                          <p:spTgt spid="12"/>
                                        </p:tgtEl>
                                        <p:attrNameLst>
                                          <p:attrName>fill.type</p:attrName>
                                        </p:attrNameLst>
                                      </p:cBhvr>
                                      <p:to>
                                        <p:strVal val="solid"/>
                                      </p:to>
                                    </p:set>
                                    <p:set>
                                      <p:cBhvr>
                                        <p:cTn id="58" dur="1000" fill="hold"/>
                                        <p:tgtEl>
                                          <p:spTgt spid="12"/>
                                        </p:tgtEl>
                                        <p:attrNameLst>
                                          <p:attrName>fill.on</p:attrName>
                                        </p:attrNameLst>
                                      </p:cBhvr>
                                      <p:to>
                                        <p:strVal val="true"/>
                                      </p:to>
                                    </p:set>
                                  </p:childTnLst>
                                </p:cTn>
                              </p:par>
                            </p:childTnLst>
                          </p:cTn>
                        </p:par>
                        <p:par>
                          <p:cTn id="59" fill="hold">
                            <p:stCondLst>
                              <p:cond delay="7000"/>
                            </p:stCondLst>
                            <p:childTnLst>
                              <p:par>
                                <p:cTn id="60" presetID="1" presetClass="emph" presetSubtype="2" fill="hold" nodeType="afterEffect">
                                  <p:stCondLst>
                                    <p:cond delay="0"/>
                                  </p:stCondLst>
                                  <p:childTnLst>
                                    <p:animClr clrSpc="rgb" dir="cw">
                                      <p:cBhvr>
                                        <p:cTn id="61" dur="1000" fill="hold"/>
                                        <p:tgtEl>
                                          <p:spTgt spid="13"/>
                                        </p:tgtEl>
                                        <p:attrNameLst>
                                          <p:attrName>fillcolor</p:attrName>
                                        </p:attrNameLst>
                                      </p:cBhvr>
                                      <p:to>
                                        <a:schemeClr val="hlink"/>
                                      </p:to>
                                    </p:animClr>
                                    <p:set>
                                      <p:cBhvr>
                                        <p:cTn id="62" dur="1000" fill="hold"/>
                                        <p:tgtEl>
                                          <p:spTgt spid="13"/>
                                        </p:tgtEl>
                                        <p:attrNameLst>
                                          <p:attrName>fill.type</p:attrName>
                                        </p:attrNameLst>
                                      </p:cBhvr>
                                      <p:to>
                                        <p:strVal val="solid"/>
                                      </p:to>
                                    </p:set>
                                    <p:set>
                                      <p:cBhvr>
                                        <p:cTn id="63" dur="1000" fill="hold"/>
                                        <p:tgtEl>
                                          <p:spTgt spid="13"/>
                                        </p:tgtEl>
                                        <p:attrNameLst>
                                          <p:attrName>fill.on</p:attrName>
                                        </p:attrNameLst>
                                      </p:cBhvr>
                                      <p:to>
                                        <p:strVal val="true"/>
                                      </p:to>
                                    </p:set>
                                  </p:childTnLst>
                                </p:cTn>
                              </p:par>
                            </p:childTnLst>
                          </p:cTn>
                        </p:par>
                        <p:par>
                          <p:cTn id="64" fill="hold">
                            <p:stCondLst>
                              <p:cond delay="8000"/>
                            </p:stCondLst>
                            <p:childTnLst>
                              <p:par>
                                <p:cTn id="65" presetID="1" presetClass="emph" presetSubtype="2" fill="hold" nodeType="afterEffect">
                                  <p:stCondLst>
                                    <p:cond delay="0"/>
                                  </p:stCondLst>
                                  <p:childTnLst>
                                    <p:animClr clrSpc="rgb" dir="cw">
                                      <p:cBhvr>
                                        <p:cTn id="66" dur="1000" fill="hold"/>
                                        <p:tgtEl>
                                          <p:spTgt spid="14"/>
                                        </p:tgtEl>
                                        <p:attrNameLst>
                                          <p:attrName>fillcolor</p:attrName>
                                        </p:attrNameLst>
                                      </p:cBhvr>
                                      <p:to>
                                        <a:schemeClr val="hlink"/>
                                      </p:to>
                                    </p:animClr>
                                    <p:set>
                                      <p:cBhvr>
                                        <p:cTn id="67" dur="1000" fill="hold"/>
                                        <p:tgtEl>
                                          <p:spTgt spid="14"/>
                                        </p:tgtEl>
                                        <p:attrNameLst>
                                          <p:attrName>fill.type</p:attrName>
                                        </p:attrNameLst>
                                      </p:cBhvr>
                                      <p:to>
                                        <p:strVal val="solid"/>
                                      </p:to>
                                    </p:set>
                                    <p:set>
                                      <p:cBhvr>
                                        <p:cTn id="68" dur="1000" fill="hold"/>
                                        <p:tgtEl>
                                          <p:spTgt spid="14"/>
                                        </p:tgtEl>
                                        <p:attrNameLst>
                                          <p:attrName>fill.on</p:attrName>
                                        </p:attrNameLst>
                                      </p:cBhvr>
                                      <p:to>
                                        <p:strVal val="true"/>
                                      </p:to>
                                    </p:set>
                                  </p:childTnLst>
                                </p:cTn>
                              </p:par>
                            </p:childTnLst>
                          </p:cTn>
                        </p:par>
                        <p:par>
                          <p:cTn id="69" fill="hold">
                            <p:stCondLst>
                              <p:cond delay="9000"/>
                            </p:stCondLst>
                            <p:childTnLst>
                              <p:par>
                                <p:cTn id="70" presetID="1" presetClass="emph" presetSubtype="2" fill="hold" nodeType="afterEffect">
                                  <p:stCondLst>
                                    <p:cond delay="0"/>
                                  </p:stCondLst>
                                  <p:childTnLst>
                                    <p:animClr clrSpc="rgb" dir="cw">
                                      <p:cBhvr>
                                        <p:cTn id="71" dur="1000" fill="hold"/>
                                        <p:tgtEl>
                                          <p:spTgt spid="15"/>
                                        </p:tgtEl>
                                        <p:attrNameLst>
                                          <p:attrName>fillcolor</p:attrName>
                                        </p:attrNameLst>
                                      </p:cBhvr>
                                      <p:to>
                                        <a:schemeClr val="hlink"/>
                                      </p:to>
                                    </p:animClr>
                                    <p:set>
                                      <p:cBhvr>
                                        <p:cTn id="72" dur="1000" fill="hold"/>
                                        <p:tgtEl>
                                          <p:spTgt spid="15"/>
                                        </p:tgtEl>
                                        <p:attrNameLst>
                                          <p:attrName>fill.type</p:attrName>
                                        </p:attrNameLst>
                                      </p:cBhvr>
                                      <p:to>
                                        <p:strVal val="solid"/>
                                      </p:to>
                                    </p:set>
                                    <p:set>
                                      <p:cBhvr>
                                        <p:cTn id="73" dur="1000" fill="hold"/>
                                        <p:tgtEl>
                                          <p:spTgt spid="15"/>
                                        </p:tgtEl>
                                        <p:attrNameLst>
                                          <p:attrName>fill.on</p:attrName>
                                        </p:attrNameLst>
                                      </p:cBhvr>
                                      <p:to>
                                        <p:strVal val="true"/>
                                      </p:to>
                                    </p:set>
                                  </p:childTnLst>
                                </p:cTn>
                              </p:par>
                            </p:childTnLst>
                          </p:cTn>
                        </p:par>
                        <p:par>
                          <p:cTn id="74" fill="hold">
                            <p:stCondLst>
                              <p:cond delay="10000"/>
                            </p:stCondLst>
                            <p:childTnLst>
                              <p:par>
                                <p:cTn id="75" presetID="1" presetClass="emph" presetSubtype="2" fill="hold" nodeType="afterEffect">
                                  <p:stCondLst>
                                    <p:cond delay="0"/>
                                  </p:stCondLst>
                                  <p:childTnLst>
                                    <p:animClr clrSpc="rgb" dir="cw">
                                      <p:cBhvr>
                                        <p:cTn id="76" dur="1000" fill="hold"/>
                                        <p:tgtEl>
                                          <p:spTgt spid="16"/>
                                        </p:tgtEl>
                                        <p:attrNameLst>
                                          <p:attrName>fillcolor</p:attrName>
                                        </p:attrNameLst>
                                      </p:cBhvr>
                                      <p:to>
                                        <a:schemeClr val="hlink"/>
                                      </p:to>
                                    </p:animClr>
                                    <p:set>
                                      <p:cBhvr>
                                        <p:cTn id="77" dur="1000" fill="hold"/>
                                        <p:tgtEl>
                                          <p:spTgt spid="16"/>
                                        </p:tgtEl>
                                        <p:attrNameLst>
                                          <p:attrName>fill.type</p:attrName>
                                        </p:attrNameLst>
                                      </p:cBhvr>
                                      <p:to>
                                        <p:strVal val="solid"/>
                                      </p:to>
                                    </p:set>
                                    <p:set>
                                      <p:cBhvr>
                                        <p:cTn id="78" dur="1000" fill="hold"/>
                                        <p:tgtEl>
                                          <p:spTgt spid="16"/>
                                        </p:tgtEl>
                                        <p:attrNameLst>
                                          <p:attrName>fill.on</p:attrName>
                                        </p:attrNameLst>
                                      </p:cBhvr>
                                      <p:to>
                                        <p:strVal val="true"/>
                                      </p:to>
                                    </p:set>
                                  </p:childTnLst>
                                </p:cTn>
                              </p:par>
                            </p:childTnLst>
                          </p:cTn>
                        </p:par>
                        <p:par>
                          <p:cTn id="79" fill="hold">
                            <p:stCondLst>
                              <p:cond delay="11000"/>
                            </p:stCondLst>
                            <p:childTnLst>
                              <p:par>
                                <p:cTn id="80" presetID="1" presetClass="emph" presetSubtype="2" fill="hold" nodeType="afterEffect">
                                  <p:stCondLst>
                                    <p:cond delay="0"/>
                                  </p:stCondLst>
                                  <p:childTnLst>
                                    <p:animClr clrSpc="rgb" dir="cw">
                                      <p:cBhvr>
                                        <p:cTn id="81" dur="1000" fill="hold"/>
                                        <p:tgtEl>
                                          <p:spTgt spid="17"/>
                                        </p:tgtEl>
                                        <p:attrNameLst>
                                          <p:attrName>fillcolor</p:attrName>
                                        </p:attrNameLst>
                                      </p:cBhvr>
                                      <p:to>
                                        <a:schemeClr val="hlink"/>
                                      </p:to>
                                    </p:animClr>
                                    <p:set>
                                      <p:cBhvr>
                                        <p:cTn id="82" dur="1000" fill="hold"/>
                                        <p:tgtEl>
                                          <p:spTgt spid="17"/>
                                        </p:tgtEl>
                                        <p:attrNameLst>
                                          <p:attrName>fill.type</p:attrName>
                                        </p:attrNameLst>
                                      </p:cBhvr>
                                      <p:to>
                                        <p:strVal val="solid"/>
                                      </p:to>
                                    </p:set>
                                    <p:set>
                                      <p:cBhvr>
                                        <p:cTn id="83" dur="1000" fill="hold"/>
                                        <p:tgtEl>
                                          <p:spTgt spid="17"/>
                                        </p:tgtEl>
                                        <p:attrNameLst>
                                          <p:attrName>fill.on</p:attrName>
                                        </p:attrNameLst>
                                      </p:cBhvr>
                                      <p:to>
                                        <p:strVal val="true"/>
                                      </p:to>
                                    </p:set>
                                  </p:childTnLst>
                                </p:cTn>
                              </p:par>
                            </p:childTnLst>
                          </p:cTn>
                        </p:par>
                        <p:par>
                          <p:cTn id="84" fill="hold">
                            <p:stCondLst>
                              <p:cond delay="12000"/>
                            </p:stCondLst>
                            <p:childTnLst>
                              <p:par>
                                <p:cTn id="85" presetID="1" presetClass="emph" presetSubtype="2" fill="hold" nodeType="afterEffect">
                                  <p:stCondLst>
                                    <p:cond delay="0"/>
                                  </p:stCondLst>
                                  <p:childTnLst>
                                    <p:animClr clrSpc="rgb" dir="cw">
                                      <p:cBhvr>
                                        <p:cTn id="86" dur="1000" fill="hold"/>
                                        <p:tgtEl>
                                          <p:spTgt spid="18"/>
                                        </p:tgtEl>
                                        <p:attrNameLst>
                                          <p:attrName>fillcolor</p:attrName>
                                        </p:attrNameLst>
                                      </p:cBhvr>
                                      <p:to>
                                        <a:schemeClr val="hlink"/>
                                      </p:to>
                                    </p:animClr>
                                    <p:set>
                                      <p:cBhvr>
                                        <p:cTn id="87" dur="1000" fill="hold"/>
                                        <p:tgtEl>
                                          <p:spTgt spid="18"/>
                                        </p:tgtEl>
                                        <p:attrNameLst>
                                          <p:attrName>fill.type</p:attrName>
                                        </p:attrNameLst>
                                      </p:cBhvr>
                                      <p:to>
                                        <p:strVal val="solid"/>
                                      </p:to>
                                    </p:set>
                                    <p:set>
                                      <p:cBhvr>
                                        <p:cTn id="88" dur="1000" fill="hold"/>
                                        <p:tgtEl>
                                          <p:spTgt spid="18"/>
                                        </p:tgtEl>
                                        <p:attrNameLst>
                                          <p:attrName>fill.on</p:attrName>
                                        </p:attrNameLst>
                                      </p:cBhvr>
                                      <p:to>
                                        <p:strVal val="true"/>
                                      </p:to>
                                    </p:set>
                                  </p:childTnLst>
                                </p:cTn>
                              </p:par>
                            </p:childTnLst>
                          </p:cTn>
                        </p:par>
                        <p:par>
                          <p:cTn id="89" fill="hold">
                            <p:stCondLst>
                              <p:cond delay="13000"/>
                            </p:stCondLst>
                            <p:childTnLst>
                              <p:par>
                                <p:cTn id="90" presetID="1" presetClass="emph" presetSubtype="2" fill="hold" nodeType="afterEffect">
                                  <p:stCondLst>
                                    <p:cond delay="0"/>
                                  </p:stCondLst>
                                  <p:childTnLst>
                                    <p:animClr clrSpc="rgb" dir="cw">
                                      <p:cBhvr>
                                        <p:cTn id="91" dur="1000" fill="hold"/>
                                        <p:tgtEl>
                                          <p:spTgt spid="19"/>
                                        </p:tgtEl>
                                        <p:attrNameLst>
                                          <p:attrName>fillcolor</p:attrName>
                                        </p:attrNameLst>
                                      </p:cBhvr>
                                      <p:to>
                                        <a:schemeClr val="hlink"/>
                                      </p:to>
                                    </p:animClr>
                                    <p:set>
                                      <p:cBhvr>
                                        <p:cTn id="92" dur="1000" fill="hold"/>
                                        <p:tgtEl>
                                          <p:spTgt spid="19"/>
                                        </p:tgtEl>
                                        <p:attrNameLst>
                                          <p:attrName>fill.type</p:attrName>
                                        </p:attrNameLst>
                                      </p:cBhvr>
                                      <p:to>
                                        <p:strVal val="solid"/>
                                      </p:to>
                                    </p:set>
                                    <p:set>
                                      <p:cBhvr>
                                        <p:cTn id="93" dur="1000" fill="hold"/>
                                        <p:tgtEl>
                                          <p:spTgt spid="19"/>
                                        </p:tgtEl>
                                        <p:attrNameLst>
                                          <p:attrName>fill.on</p:attrName>
                                        </p:attrNameLst>
                                      </p:cBhvr>
                                      <p:to>
                                        <p:strVal val="true"/>
                                      </p:to>
                                    </p:set>
                                  </p:childTnLst>
                                </p:cTn>
                              </p:par>
                            </p:childTnLst>
                          </p:cTn>
                        </p:par>
                        <p:par>
                          <p:cTn id="94" fill="hold">
                            <p:stCondLst>
                              <p:cond delay="14000"/>
                            </p:stCondLst>
                            <p:childTnLst>
                              <p:par>
                                <p:cTn id="95" presetID="1" presetClass="emph" presetSubtype="2" fill="hold" nodeType="afterEffect">
                                  <p:stCondLst>
                                    <p:cond delay="0"/>
                                  </p:stCondLst>
                                  <p:childTnLst>
                                    <p:animClr clrSpc="rgb" dir="cw">
                                      <p:cBhvr>
                                        <p:cTn id="96" dur="1000" fill="hold"/>
                                        <p:tgtEl>
                                          <p:spTgt spid="20"/>
                                        </p:tgtEl>
                                        <p:attrNameLst>
                                          <p:attrName>fillcolor</p:attrName>
                                        </p:attrNameLst>
                                      </p:cBhvr>
                                      <p:to>
                                        <a:schemeClr val="hlink"/>
                                      </p:to>
                                    </p:animClr>
                                    <p:set>
                                      <p:cBhvr>
                                        <p:cTn id="97" dur="1000" fill="hold"/>
                                        <p:tgtEl>
                                          <p:spTgt spid="20"/>
                                        </p:tgtEl>
                                        <p:attrNameLst>
                                          <p:attrName>fill.type</p:attrName>
                                        </p:attrNameLst>
                                      </p:cBhvr>
                                      <p:to>
                                        <p:strVal val="solid"/>
                                      </p:to>
                                    </p:set>
                                    <p:set>
                                      <p:cBhvr>
                                        <p:cTn id="98" dur="1000" fill="hold"/>
                                        <p:tgtEl>
                                          <p:spTgt spid="20"/>
                                        </p:tgtEl>
                                        <p:attrNameLst>
                                          <p:attrName>fill.on</p:attrName>
                                        </p:attrNameLst>
                                      </p:cBhvr>
                                      <p:to>
                                        <p:strVal val="true"/>
                                      </p:to>
                                    </p:set>
                                  </p:childTnLst>
                                </p:cTn>
                              </p:par>
                            </p:childTnLst>
                          </p:cTn>
                        </p:par>
                        <p:par>
                          <p:cTn id="99" fill="hold">
                            <p:stCondLst>
                              <p:cond delay="15000"/>
                            </p:stCondLst>
                            <p:childTnLst>
                              <p:par>
                                <p:cTn id="100" presetID="53" presetClass="entr" presetSubtype="0" fill="hold" grpId="0" nodeType="afterEffect">
                                  <p:stCondLst>
                                    <p:cond delay="0"/>
                                  </p:stCondLst>
                                  <p:childTnLst>
                                    <p:set>
                                      <p:cBhvr>
                                        <p:cTn id="101" dur="1" fill="hold">
                                          <p:stCondLst>
                                            <p:cond delay="0"/>
                                          </p:stCondLst>
                                        </p:cTn>
                                        <p:tgtEl>
                                          <p:spTgt spid="21"/>
                                        </p:tgtEl>
                                        <p:attrNameLst>
                                          <p:attrName>style.visibility</p:attrName>
                                        </p:attrNameLst>
                                      </p:cBhvr>
                                      <p:to>
                                        <p:strVal val="visible"/>
                                      </p:to>
                                    </p:set>
                                    <p:anim calcmode="lin" valueType="num">
                                      <p:cBhvr>
                                        <p:cTn id="102" dur="500" fill="hold"/>
                                        <p:tgtEl>
                                          <p:spTgt spid="21"/>
                                        </p:tgtEl>
                                        <p:attrNameLst>
                                          <p:attrName>ppt_w</p:attrName>
                                        </p:attrNameLst>
                                      </p:cBhvr>
                                      <p:tavLst>
                                        <p:tav tm="0">
                                          <p:val>
                                            <p:fltVal val="0"/>
                                          </p:val>
                                        </p:tav>
                                        <p:tav tm="100000">
                                          <p:val>
                                            <p:strVal val="#ppt_w"/>
                                          </p:val>
                                        </p:tav>
                                      </p:tavLst>
                                    </p:anim>
                                    <p:anim calcmode="lin" valueType="num">
                                      <p:cBhvr>
                                        <p:cTn id="103" dur="500" fill="hold"/>
                                        <p:tgtEl>
                                          <p:spTgt spid="21"/>
                                        </p:tgtEl>
                                        <p:attrNameLst>
                                          <p:attrName>ppt_h</p:attrName>
                                        </p:attrNameLst>
                                      </p:cBhvr>
                                      <p:tavLst>
                                        <p:tav tm="0">
                                          <p:val>
                                            <p:fltVal val="0"/>
                                          </p:val>
                                        </p:tav>
                                        <p:tav tm="100000">
                                          <p:val>
                                            <p:strVal val="#ppt_h"/>
                                          </p:val>
                                        </p:tav>
                                      </p:tavLst>
                                    </p:anim>
                                    <p:animEffect transition="in" filter="fade">
                                      <p:cBhvr>
                                        <p:cTn id="104" dur="500"/>
                                        <p:tgtEl>
                                          <p:spTgt spid="21"/>
                                        </p:tgtEl>
                                      </p:cBhvr>
                                    </p:animEffect>
                                  </p:childTnLst>
                                </p:cTn>
                              </p:par>
                            </p:childTnLst>
                          </p:cTn>
                        </p:par>
                      </p:childTnLst>
                    </p:cTn>
                  </p:par>
                  <p:par>
                    <p:cTn id="105" fill="hold">
                      <p:stCondLst>
                        <p:cond delay="indefinite"/>
                      </p:stCondLst>
                      <p:childTnLst>
                        <p:par>
                          <p:cTn id="106" fill="hold">
                            <p:stCondLst>
                              <p:cond delay="0"/>
                            </p:stCondLst>
                            <p:childTnLst>
                              <p:par>
                                <p:cTn id="107" presetID="1" presetClass="emph" presetSubtype="2" fill="hold" nodeType="clickEffect">
                                  <p:stCondLst>
                                    <p:cond delay="0"/>
                                  </p:stCondLst>
                                  <p:childTnLst>
                                    <p:animClr clrSpc="rgb" dir="cw">
                                      <p:cBhvr>
                                        <p:cTn id="108" dur="2000" fill="hold"/>
                                        <p:tgtEl>
                                          <p:spTgt spid="26"/>
                                        </p:tgtEl>
                                        <p:attrNameLst>
                                          <p:attrName>fillcolor</p:attrName>
                                        </p:attrNameLst>
                                      </p:cBhvr>
                                      <p:to>
                                        <a:schemeClr val="accent1"/>
                                      </p:to>
                                    </p:animClr>
                                    <p:set>
                                      <p:cBhvr>
                                        <p:cTn id="109" dur="2000" fill="hold"/>
                                        <p:tgtEl>
                                          <p:spTgt spid="26"/>
                                        </p:tgtEl>
                                        <p:attrNameLst>
                                          <p:attrName>fill.type</p:attrName>
                                        </p:attrNameLst>
                                      </p:cBhvr>
                                      <p:to>
                                        <p:strVal val="solid"/>
                                      </p:to>
                                    </p:set>
                                    <p:set>
                                      <p:cBhvr>
                                        <p:cTn id="110" dur="2000" fill="hold"/>
                                        <p:tgtEl>
                                          <p:spTgt spid="26"/>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5" grpId="0"/>
      <p:bldP spid="26" grpId="0" animBg="1"/>
      <p:bldP spid="28" grpId="0" animBg="1"/>
      <p:bldP spid="2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6"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7"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8"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9"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0"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1"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2"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3"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4"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5"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6"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7"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8"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9"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0"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1" name="مستطيل مستدير الزوايا 20"/>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sp>
        <p:nvSpPr>
          <p:cNvPr id="22" name="مربع نص 21"/>
          <p:cNvSpPr txBox="1"/>
          <p:nvPr/>
        </p:nvSpPr>
        <p:spPr>
          <a:xfrm>
            <a:off x="2207418" y="2169735"/>
            <a:ext cx="5867400" cy="1569660"/>
          </a:xfrm>
          <a:prstGeom prst="rect">
            <a:avLst/>
          </a:prstGeom>
          <a:noFill/>
        </p:spPr>
        <p:txBody>
          <a:bodyPr wrap="square" rtlCol="0">
            <a:spAutoFit/>
          </a:bodyPr>
          <a:lstStyle/>
          <a:p>
            <a:pPr algn="just"/>
            <a:r>
              <a:rPr lang="ar-SA" sz="4800" b="1" dirty="0" smtClean="0">
                <a:solidFill>
                  <a:schemeClr val="tx2"/>
                </a:solidFill>
                <a:cs typeface="Traditional Arabic" pitchFamily="2" charset="-78"/>
              </a:rPr>
              <a:t>س: </a:t>
            </a:r>
            <a:r>
              <a:rPr lang="ar-KW" sz="4800" b="1" dirty="0" smtClean="0">
                <a:solidFill>
                  <a:schemeClr val="tx2"/>
                </a:solidFill>
                <a:cs typeface="Traditional Arabic" pitchFamily="2" charset="-78"/>
              </a:rPr>
              <a:t>من غلبه القيء فعليه القضاء، ومن تعمد القيء كذلك؟</a:t>
            </a:r>
            <a:endParaRPr lang="ar-KW" sz="4800" b="1" dirty="0">
              <a:solidFill>
                <a:schemeClr val="tx2"/>
              </a:solidFill>
              <a:cs typeface="Traditional Arabic" pitchFamily="2" charset="-78"/>
            </a:endParaRPr>
          </a:p>
        </p:txBody>
      </p:sp>
      <p:pic>
        <p:nvPicPr>
          <p:cNvPr id="26" name="صورة 25">
            <a:hlinkClick r:id="rId4" action="ppaction://hlinksldjump"/>
          </p:cNvPr>
          <p:cNvPicPr>
            <a:picLocks noChangeAspect="1"/>
          </p:cNvPicPr>
          <p:nvPr/>
        </p:nvPicPr>
        <p:blipFill rotWithShape="1">
          <a:blip r:embed="rId5"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pic>
        <p:nvPicPr>
          <p:cNvPr id="25" name="صورة 24">
            <a:hlinkClick r:id="rId6" action="ppaction://hlinksldjump"/>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54514" y="2254826"/>
            <a:ext cx="962442" cy="954743"/>
          </a:xfrm>
          <a:prstGeom prst="rect">
            <a:avLst/>
          </a:prstGeom>
        </p:spPr>
      </p:pic>
      <p:pic>
        <p:nvPicPr>
          <p:cNvPr id="27" name="Picture 24" descr="E:\c- pics\icons2011\icons collect\1364814910_button_cancel.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05968" y="609600"/>
            <a:ext cx="1219200" cy="121920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E:\c- pics\icons2011\correct.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939525" y="349811"/>
            <a:ext cx="1561288" cy="1620632"/>
          </a:xfrm>
          <a:prstGeom prst="rect">
            <a:avLst/>
          </a:prstGeom>
          <a:noFill/>
          <a:extLst>
            <a:ext uri="{909E8E84-426E-40DD-AFC4-6F175D3DCCD1}">
              <a14:hiddenFill xmlns:a14="http://schemas.microsoft.com/office/drawing/2010/main">
                <a:solidFill>
                  <a:srgbClr val="FFFFFF"/>
                </a:solidFill>
              </a14:hiddenFill>
            </a:ext>
          </a:extLst>
        </p:spPr>
      </p:pic>
      <p:sp>
        <p:nvSpPr>
          <p:cNvPr id="29" name="مربع نص 28"/>
          <p:cNvSpPr txBox="1"/>
          <p:nvPr/>
        </p:nvSpPr>
        <p:spPr>
          <a:xfrm>
            <a:off x="4267200" y="616803"/>
            <a:ext cx="1109664" cy="830997"/>
          </a:xfrm>
          <a:prstGeom prst="rect">
            <a:avLst/>
          </a:prstGeom>
          <a:noFill/>
        </p:spPr>
        <p:txBody>
          <a:bodyPr wrap="square" rtlCol="0">
            <a:spAutoFit/>
          </a:bodyPr>
          <a:lstStyle/>
          <a:p>
            <a:pPr algn="ctr"/>
            <a:r>
              <a:rPr lang="ar-KW" sz="4800" b="1" dirty="0" smtClean="0">
                <a:solidFill>
                  <a:schemeClr val="tx2"/>
                </a:solidFill>
                <a:cs typeface="Traditional Arabic" pitchFamily="2" charset="-78"/>
              </a:rPr>
              <a:t>أم</a:t>
            </a:r>
            <a:endParaRPr lang="ar-KW" sz="4800" b="1" dirty="0">
              <a:solidFill>
                <a:schemeClr val="tx2"/>
              </a:solidFill>
              <a:cs typeface="Traditional Arabic" pitchFamily="2" charset="-78"/>
            </a:endParaRPr>
          </a:p>
        </p:txBody>
      </p:sp>
      <p:pic>
        <p:nvPicPr>
          <p:cNvPr id="30" name="Picture 24" descr="E:\c- pics\icons2011\icons collect\1364814910_button_cancel.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754019" y="3886200"/>
            <a:ext cx="1219200" cy="1219200"/>
          </a:xfrm>
          <a:prstGeom prst="rect">
            <a:avLst/>
          </a:prstGeom>
          <a:noFill/>
          <a:extLst>
            <a:ext uri="{909E8E84-426E-40DD-AFC4-6F175D3DCCD1}">
              <a14:hiddenFill xmlns:a14="http://schemas.microsoft.com/office/drawing/2010/main">
                <a:solidFill>
                  <a:srgbClr val="FFFFFF"/>
                </a:solidFill>
              </a14:hiddenFill>
            </a:ext>
          </a:extLst>
        </p:spPr>
      </p:pic>
      <p:sp>
        <p:nvSpPr>
          <p:cNvPr id="31" name="مربع نص 30"/>
          <p:cNvSpPr txBox="1"/>
          <p:nvPr/>
        </p:nvSpPr>
        <p:spPr>
          <a:xfrm>
            <a:off x="533400" y="3855660"/>
            <a:ext cx="5867400" cy="1569660"/>
          </a:xfrm>
          <a:prstGeom prst="rect">
            <a:avLst/>
          </a:prstGeom>
          <a:noFill/>
        </p:spPr>
        <p:txBody>
          <a:bodyPr wrap="square" rtlCol="0">
            <a:spAutoFit/>
          </a:bodyPr>
          <a:lstStyle/>
          <a:p>
            <a:pPr algn="just"/>
            <a:r>
              <a:rPr lang="ar-SA" sz="3200" b="1" dirty="0" smtClean="0">
                <a:solidFill>
                  <a:schemeClr val="accent6">
                    <a:lumMod val="50000"/>
                  </a:schemeClr>
                </a:solidFill>
                <a:cs typeface="Traditional Arabic" pitchFamily="2" charset="-78"/>
              </a:rPr>
              <a:t>قال صلى الله عليه وسلم: </a:t>
            </a:r>
            <a:r>
              <a:rPr lang="ar-SA" sz="3200" b="1" dirty="0">
                <a:solidFill>
                  <a:schemeClr val="accent6">
                    <a:lumMod val="50000"/>
                  </a:schemeClr>
                </a:solidFill>
                <a:cs typeface="Traditional Arabic" pitchFamily="2" charset="-78"/>
              </a:rPr>
              <a:t>( مَنْ ذَرَعَهُ الْقَيْءُ – أي : غلبه- فَلَيْسَ عَلَيْهِ </a:t>
            </a:r>
            <a:r>
              <a:rPr lang="ar-SA" sz="3200" b="1" dirty="0" smtClean="0">
                <a:solidFill>
                  <a:schemeClr val="accent6">
                    <a:lumMod val="50000"/>
                  </a:schemeClr>
                </a:solidFill>
                <a:cs typeface="Traditional Arabic" pitchFamily="2" charset="-78"/>
              </a:rPr>
              <a:t>قَضَاءٌ، </a:t>
            </a:r>
            <a:r>
              <a:rPr lang="ar-SA" sz="3200" b="1" dirty="0">
                <a:solidFill>
                  <a:schemeClr val="accent6">
                    <a:lumMod val="50000"/>
                  </a:schemeClr>
                </a:solidFill>
                <a:cs typeface="Traditional Arabic" pitchFamily="2" charset="-78"/>
              </a:rPr>
              <a:t>وَمَنْ اسْتَقَاءَ عَمْدًا فَلْيَقْضِ ) </a:t>
            </a:r>
            <a:r>
              <a:rPr lang="ar-SA" sz="3200" b="1" dirty="0" smtClean="0">
                <a:solidFill>
                  <a:schemeClr val="accent6">
                    <a:lumMod val="50000"/>
                  </a:schemeClr>
                </a:solidFill>
                <a:cs typeface="Traditional Arabic" pitchFamily="2" charset="-78"/>
              </a:rPr>
              <a:t>رواه الترمذي.</a:t>
            </a:r>
            <a:endParaRPr lang="ar-KW" sz="3200" b="1" dirty="0">
              <a:solidFill>
                <a:schemeClr val="accent6">
                  <a:lumMod val="50000"/>
                </a:schemeClr>
              </a:solidFill>
              <a:cs typeface="Traditional Arabic" pitchFamily="2" charset="-78"/>
            </a:endParaRPr>
          </a:p>
        </p:txBody>
      </p:sp>
      <p:pic>
        <p:nvPicPr>
          <p:cNvPr id="3" name="صورة 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858000" y="131762"/>
            <a:ext cx="2001838" cy="2001838"/>
          </a:xfrm>
          <a:prstGeom prst="rect">
            <a:avLst/>
          </a:prstGeom>
        </p:spPr>
      </p:pic>
    </p:spTree>
    <p:extLst>
      <p:ext uri="{BB962C8B-B14F-4D97-AF65-F5344CB8AC3E}">
        <p14:creationId xmlns:p14="http://schemas.microsoft.com/office/powerpoint/2010/main" val="3108406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0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mph" presetSubtype="2" fill="hold" nodeType="clickEffect">
                                  <p:stCondLst>
                                    <p:cond delay="0"/>
                                  </p:stCondLst>
                                  <p:childTnLst>
                                    <p:animClr clrSpc="rgb" dir="cw">
                                      <p:cBhvr>
                                        <p:cTn id="11" dur="1000" fill="hold"/>
                                        <p:tgtEl>
                                          <p:spTgt spid="6"/>
                                        </p:tgtEl>
                                        <p:attrNameLst>
                                          <p:attrName>fillcolor</p:attrName>
                                        </p:attrNameLst>
                                      </p:cBhvr>
                                      <p:to>
                                        <a:schemeClr val="hlink"/>
                                      </p:to>
                                    </p:animClr>
                                    <p:set>
                                      <p:cBhvr>
                                        <p:cTn id="12" dur="1000" fill="hold"/>
                                        <p:tgtEl>
                                          <p:spTgt spid="6"/>
                                        </p:tgtEl>
                                        <p:attrNameLst>
                                          <p:attrName>fill.type</p:attrName>
                                        </p:attrNameLst>
                                      </p:cBhvr>
                                      <p:to>
                                        <p:strVal val="solid"/>
                                      </p:to>
                                    </p:set>
                                    <p:set>
                                      <p:cBhvr>
                                        <p:cTn id="13" dur="1000" fill="hold"/>
                                        <p:tgtEl>
                                          <p:spTgt spid="6"/>
                                        </p:tgtEl>
                                        <p:attrNameLst>
                                          <p:attrName>fill.on</p:attrName>
                                        </p:attrNameLst>
                                      </p:cBhvr>
                                      <p:to>
                                        <p:strVal val="true"/>
                                      </p:to>
                                    </p:set>
                                  </p:childTnLst>
                                </p:cTn>
                              </p:par>
                            </p:childTnLst>
                          </p:cTn>
                        </p:par>
                        <p:par>
                          <p:cTn id="14" fill="hold">
                            <p:stCondLst>
                              <p:cond delay="1000"/>
                            </p:stCondLst>
                            <p:childTnLst>
                              <p:par>
                                <p:cTn id="15" presetID="1" presetClass="emph" presetSubtype="2" fill="hold" nodeType="afterEffect">
                                  <p:stCondLst>
                                    <p:cond delay="0"/>
                                  </p:stCondLst>
                                  <p:childTnLst>
                                    <p:animClr clrSpc="rgb" dir="cw">
                                      <p:cBhvr>
                                        <p:cTn id="16" dur="1000" fill="hold"/>
                                        <p:tgtEl>
                                          <p:spTgt spid="7"/>
                                        </p:tgtEl>
                                        <p:attrNameLst>
                                          <p:attrName>fillcolor</p:attrName>
                                        </p:attrNameLst>
                                      </p:cBhvr>
                                      <p:to>
                                        <a:schemeClr val="hlink"/>
                                      </p:to>
                                    </p:animClr>
                                    <p:set>
                                      <p:cBhvr>
                                        <p:cTn id="17" dur="1000" fill="hold"/>
                                        <p:tgtEl>
                                          <p:spTgt spid="7"/>
                                        </p:tgtEl>
                                        <p:attrNameLst>
                                          <p:attrName>fill.type</p:attrName>
                                        </p:attrNameLst>
                                      </p:cBhvr>
                                      <p:to>
                                        <p:strVal val="solid"/>
                                      </p:to>
                                    </p:set>
                                    <p:set>
                                      <p:cBhvr>
                                        <p:cTn id="18" dur="1000" fill="hold"/>
                                        <p:tgtEl>
                                          <p:spTgt spid="7"/>
                                        </p:tgtEl>
                                        <p:attrNameLst>
                                          <p:attrName>fill.on</p:attrName>
                                        </p:attrNameLst>
                                      </p:cBhvr>
                                      <p:to>
                                        <p:strVal val="true"/>
                                      </p:to>
                                    </p:set>
                                  </p:childTnLst>
                                </p:cTn>
                              </p:par>
                            </p:childTnLst>
                          </p:cTn>
                        </p:par>
                        <p:par>
                          <p:cTn id="19" fill="hold">
                            <p:stCondLst>
                              <p:cond delay="2000"/>
                            </p:stCondLst>
                            <p:childTnLst>
                              <p:par>
                                <p:cTn id="20" presetID="1" presetClass="emph" presetSubtype="2" fill="hold" nodeType="afterEffect">
                                  <p:stCondLst>
                                    <p:cond delay="0"/>
                                  </p:stCondLst>
                                  <p:childTnLst>
                                    <p:animClr clrSpc="rgb" dir="cw">
                                      <p:cBhvr>
                                        <p:cTn id="21" dur="1000" fill="hold"/>
                                        <p:tgtEl>
                                          <p:spTgt spid="8"/>
                                        </p:tgtEl>
                                        <p:attrNameLst>
                                          <p:attrName>fillcolor</p:attrName>
                                        </p:attrNameLst>
                                      </p:cBhvr>
                                      <p:to>
                                        <a:schemeClr val="hlink"/>
                                      </p:to>
                                    </p:animClr>
                                    <p:set>
                                      <p:cBhvr>
                                        <p:cTn id="22" dur="1000" fill="hold"/>
                                        <p:tgtEl>
                                          <p:spTgt spid="8"/>
                                        </p:tgtEl>
                                        <p:attrNameLst>
                                          <p:attrName>fill.type</p:attrName>
                                        </p:attrNameLst>
                                      </p:cBhvr>
                                      <p:to>
                                        <p:strVal val="solid"/>
                                      </p:to>
                                    </p:set>
                                    <p:set>
                                      <p:cBhvr>
                                        <p:cTn id="23" dur="1000" fill="hold"/>
                                        <p:tgtEl>
                                          <p:spTgt spid="8"/>
                                        </p:tgtEl>
                                        <p:attrNameLst>
                                          <p:attrName>fill.on</p:attrName>
                                        </p:attrNameLst>
                                      </p:cBhvr>
                                      <p:to>
                                        <p:strVal val="true"/>
                                      </p:to>
                                    </p:set>
                                  </p:childTnLst>
                                </p:cTn>
                              </p:par>
                            </p:childTnLst>
                          </p:cTn>
                        </p:par>
                        <p:par>
                          <p:cTn id="24" fill="hold">
                            <p:stCondLst>
                              <p:cond delay="3000"/>
                            </p:stCondLst>
                            <p:childTnLst>
                              <p:par>
                                <p:cTn id="25" presetID="1" presetClass="emph" presetSubtype="2" fill="hold" nodeType="afterEffect">
                                  <p:stCondLst>
                                    <p:cond delay="0"/>
                                  </p:stCondLst>
                                  <p:childTnLst>
                                    <p:animClr clrSpc="rgb" dir="cw">
                                      <p:cBhvr>
                                        <p:cTn id="26" dur="1000" fill="hold"/>
                                        <p:tgtEl>
                                          <p:spTgt spid="9"/>
                                        </p:tgtEl>
                                        <p:attrNameLst>
                                          <p:attrName>fillcolor</p:attrName>
                                        </p:attrNameLst>
                                      </p:cBhvr>
                                      <p:to>
                                        <a:schemeClr val="hlink"/>
                                      </p:to>
                                    </p:animClr>
                                    <p:set>
                                      <p:cBhvr>
                                        <p:cTn id="27" dur="1000" fill="hold"/>
                                        <p:tgtEl>
                                          <p:spTgt spid="9"/>
                                        </p:tgtEl>
                                        <p:attrNameLst>
                                          <p:attrName>fill.type</p:attrName>
                                        </p:attrNameLst>
                                      </p:cBhvr>
                                      <p:to>
                                        <p:strVal val="solid"/>
                                      </p:to>
                                    </p:set>
                                    <p:set>
                                      <p:cBhvr>
                                        <p:cTn id="28" dur="1000" fill="hold"/>
                                        <p:tgtEl>
                                          <p:spTgt spid="9"/>
                                        </p:tgtEl>
                                        <p:attrNameLst>
                                          <p:attrName>fill.on</p:attrName>
                                        </p:attrNameLst>
                                      </p:cBhvr>
                                      <p:to>
                                        <p:strVal val="true"/>
                                      </p:to>
                                    </p:set>
                                  </p:childTnLst>
                                </p:cTn>
                              </p:par>
                            </p:childTnLst>
                          </p:cTn>
                        </p:par>
                        <p:par>
                          <p:cTn id="29" fill="hold">
                            <p:stCondLst>
                              <p:cond delay="4000"/>
                            </p:stCondLst>
                            <p:childTnLst>
                              <p:par>
                                <p:cTn id="30" presetID="1" presetClass="emph" presetSubtype="2" fill="hold" nodeType="afterEffect">
                                  <p:stCondLst>
                                    <p:cond delay="0"/>
                                  </p:stCondLst>
                                  <p:childTnLst>
                                    <p:animClr clrSpc="rgb" dir="cw">
                                      <p:cBhvr>
                                        <p:cTn id="31" dur="1000" fill="hold"/>
                                        <p:tgtEl>
                                          <p:spTgt spid="10"/>
                                        </p:tgtEl>
                                        <p:attrNameLst>
                                          <p:attrName>fillcolor</p:attrName>
                                        </p:attrNameLst>
                                      </p:cBhvr>
                                      <p:to>
                                        <a:schemeClr val="hlink"/>
                                      </p:to>
                                    </p:animClr>
                                    <p:set>
                                      <p:cBhvr>
                                        <p:cTn id="32" dur="1000" fill="hold"/>
                                        <p:tgtEl>
                                          <p:spTgt spid="10"/>
                                        </p:tgtEl>
                                        <p:attrNameLst>
                                          <p:attrName>fill.type</p:attrName>
                                        </p:attrNameLst>
                                      </p:cBhvr>
                                      <p:to>
                                        <p:strVal val="solid"/>
                                      </p:to>
                                    </p:set>
                                    <p:set>
                                      <p:cBhvr>
                                        <p:cTn id="33" dur="1000" fill="hold"/>
                                        <p:tgtEl>
                                          <p:spTgt spid="10"/>
                                        </p:tgtEl>
                                        <p:attrNameLst>
                                          <p:attrName>fill.on</p:attrName>
                                        </p:attrNameLst>
                                      </p:cBhvr>
                                      <p:to>
                                        <p:strVal val="true"/>
                                      </p:to>
                                    </p:set>
                                  </p:childTnLst>
                                </p:cTn>
                              </p:par>
                            </p:childTnLst>
                          </p:cTn>
                        </p:par>
                        <p:par>
                          <p:cTn id="34" fill="hold">
                            <p:stCondLst>
                              <p:cond delay="5000"/>
                            </p:stCondLst>
                            <p:childTnLst>
                              <p:par>
                                <p:cTn id="35" presetID="1" presetClass="emph" presetSubtype="2" fill="hold" nodeType="afterEffect">
                                  <p:stCondLst>
                                    <p:cond delay="0"/>
                                  </p:stCondLst>
                                  <p:childTnLst>
                                    <p:animClr clrSpc="rgb" dir="cw">
                                      <p:cBhvr>
                                        <p:cTn id="36" dur="1000" fill="hold"/>
                                        <p:tgtEl>
                                          <p:spTgt spid="11"/>
                                        </p:tgtEl>
                                        <p:attrNameLst>
                                          <p:attrName>fillcolor</p:attrName>
                                        </p:attrNameLst>
                                      </p:cBhvr>
                                      <p:to>
                                        <a:schemeClr val="hlink"/>
                                      </p:to>
                                    </p:animClr>
                                    <p:set>
                                      <p:cBhvr>
                                        <p:cTn id="37" dur="1000" fill="hold"/>
                                        <p:tgtEl>
                                          <p:spTgt spid="11"/>
                                        </p:tgtEl>
                                        <p:attrNameLst>
                                          <p:attrName>fill.type</p:attrName>
                                        </p:attrNameLst>
                                      </p:cBhvr>
                                      <p:to>
                                        <p:strVal val="solid"/>
                                      </p:to>
                                    </p:set>
                                    <p:set>
                                      <p:cBhvr>
                                        <p:cTn id="38" dur="1000" fill="hold"/>
                                        <p:tgtEl>
                                          <p:spTgt spid="11"/>
                                        </p:tgtEl>
                                        <p:attrNameLst>
                                          <p:attrName>fill.on</p:attrName>
                                        </p:attrNameLst>
                                      </p:cBhvr>
                                      <p:to>
                                        <p:strVal val="true"/>
                                      </p:to>
                                    </p:set>
                                  </p:childTnLst>
                                </p:cTn>
                              </p:par>
                            </p:childTnLst>
                          </p:cTn>
                        </p:par>
                        <p:par>
                          <p:cTn id="39" fill="hold">
                            <p:stCondLst>
                              <p:cond delay="6000"/>
                            </p:stCondLst>
                            <p:childTnLst>
                              <p:par>
                                <p:cTn id="40" presetID="1" presetClass="emph" presetSubtype="2" fill="hold" nodeType="afterEffect">
                                  <p:stCondLst>
                                    <p:cond delay="0"/>
                                  </p:stCondLst>
                                  <p:childTnLst>
                                    <p:animClr clrSpc="rgb" dir="cw">
                                      <p:cBhvr>
                                        <p:cTn id="41" dur="1000" fill="hold"/>
                                        <p:tgtEl>
                                          <p:spTgt spid="12"/>
                                        </p:tgtEl>
                                        <p:attrNameLst>
                                          <p:attrName>fillcolor</p:attrName>
                                        </p:attrNameLst>
                                      </p:cBhvr>
                                      <p:to>
                                        <a:schemeClr val="hlink"/>
                                      </p:to>
                                    </p:animClr>
                                    <p:set>
                                      <p:cBhvr>
                                        <p:cTn id="42" dur="1000" fill="hold"/>
                                        <p:tgtEl>
                                          <p:spTgt spid="12"/>
                                        </p:tgtEl>
                                        <p:attrNameLst>
                                          <p:attrName>fill.type</p:attrName>
                                        </p:attrNameLst>
                                      </p:cBhvr>
                                      <p:to>
                                        <p:strVal val="solid"/>
                                      </p:to>
                                    </p:set>
                                    <p:set>
                                      <p:cBhvr>
                                        <p:cTn id="43" dur="1000" fill="hold"/>
                                        <p:tgtEl>
                                          <p:spTgt spid="12"/>
                                        </p:tgtEl>
                                        <p:attrNameLst>
                                          <p:attrName>fill.on</p:attrName>
                                        </p:attrNameLst>
                                      </p:cBhvr>
                                      <p:to>
                                        <p:strVal val="true"/>
                                      </p:to>
                                    </p:set>
                                  </p:childTnLst>
                                </p:cTn>
                              </p:par>
                            </p:childTnLst>
                          </p:cTn>
                        </p:par>
                        <p:par>
                          <p:cTn id="44" fill="hold">
                            <p:stCondLst>
                              <p:cond delay="7000"/>
                            </p:stCondLst>
                            <p:childTnLst>
                              <p:par>
                                <p:cTn id="45" presetID="1" presetClass="emph" presetSubtype="2" fill="hold" nodeType="afterEffect">
                                  <p:stCondLst>
                                    <p:cond delay="0"/>
                                  </p:stCondLst>
                                  <p:childTnLst>
                                    <p:animClr clrSpc="rgb" dir="cw">
                                      <p:cBhvr>
                                        <p:cTn id="46" dur="1000" fill="hold"/>
                                        <p:tgtEl>
                                          <p:spTgt spid="13"/>
                                        </p:tgtEl>
                                        <p:attrNameLst>
                                          <p:attrName>fillcolor</p:attrName>
                                        </p:attrNameLst>
                                      </p:cBhvr>
                                      <p:to>
                                        <a:schemeClr val="hlink"/>
                                      </p:to>
                                    </p:animClr>
                                    <p:set>
                                      <p:cBhvr>
                                        <p:cTn id="47" dur="1000" fill="hold"/>
                                        <p:tgtEl>
                                          <p:spTgt spid="13"/>
                                        </p:tgtEl>
                                        <p:attrNameLst>
                                          <p:attrName>fill.type</p:attrName>
                                        </p:attrNameLst>
                                      </p:cBhvr>
                                      <p:to>
                                        <p:strVal val="solid"/>
                                      </p:to>
                                    </p:set>
                                    <p:set>
                                      <p:cBhvr>
                                        <p:cTn id="48" dur="1000" fill="hold"/>
                                        <p:tgtEl>
                                          <p:spTgt spid="13"/>
                                        </p:tgtEl>
                                        <p:attrNameLst>
                                          <p:attrName>fill.on</p:attrName>
                                        </p:attrNameLst>
                                      </p:cBhvr>
                                      <p:to>
                                        <p:strVal val="true"/>
                                      </p:to>
                                    </p:set>
                                  </p:childTnLst>
                                </p:cTn>
                              </p:par>
                            </p:childTnLst>
                          </p:cTn>
                        </p:par>
                        <p:par>
                          <p:cTn id="49" fill="hold">
                            <p:stCondLst>
                              <p:cond delay="8000"/>
                            </p:stCondLst>
                            <p:childTnLst>
                              <p:par>
                                <p:cTn id="50" presetID="1" presetClass="emph" presetSubtype="2" fill="hold" nodeType="afterEffect">
                                  <p:stCondLst>
                                    <p:cond delay="0"/>
                                  </p:stCondLst>
                                  <p:childTnLst>
                                    <p:animClr clrSpc="rgb" dir="cw">
                                      <p:cBhvr>
                                        <p:cTn id="51" dur="1000" fill="hold"/>
                                        <p:tgtEl>
                                          <p:spTgt spid="14"/>
                                        </p:tgtEl>
                                        <p:attrNameLst>
                                          <p:attrName>fillcolor</p:attrName>
                                        </p:attrNameLst>
                                      </p:cBhvr>
                                      <p:to>
                                        <a:schemeClr val="hlink"/>
                                      </p:to>
                                    </p:animClr>
                                    <p:set>
                                      <p:cBhvr>
                                        <p:cTn id="52" dur="1000" fill="hold"/>
                                        <p:tgtEl>
                                          <p:spTgt spid="14"/>
                                        </p:tgtEl>
                                        <p:attrNameLst>
                                          <p:attrName>fill.type</p:attrName>
                                        </p:attrNameLst>
                                      </p:cBhvr>
                                      <p:to>
                                        <p:strVal val="solid"/>
                                      </p:to>
                                    </p:set>
                                    <p:set>
                                      <p:cBhvr>
                                        <p:cTn id="53" dur="1000" fill="hold"/>
                                        <p:tgtEl>
                                          <p:spTgt spid="14"/>
                                        </p:tgtEl>
                                        <p:attrNameLst>
                                          <p:attrName>fill.on</p:attrName>
                                        </p:attrNameLst>
                                      </p:cBhvr>
                                      <p:to>
                                        <p:strVal val="true"/>
                                      </p:to>
                                    </p:set>
                                  </p:childTnLst>
                                </p:cTn>
                              </p:par>
                            </p:childTnLst>
                          </p:cTn>
                        </p:par>
                        <p:par>
                          <p:cTn id="54" fill="hold">
                            <p:stCondLst>
                              <p:cond delay="9000"/>
                            </p:stCondLst>
                            <p:childTnLst>
                              <p:par>
                                <p:cTn id="55" presetID="1" presetClass="emph" presetSubtype="2" fill="hold" nodeType="afterEffect">
                                  <p:stCondLst>
                                    <p:cond delay="0"/>
                                  </p:stCondLst>
                                  <p:childTnLst>
                                    <p:animClr clrSpc="rgb" dir="cw">
                                      <p:cBhvr>
                                        <p:cTn id="56" dur="1000" fill="hold"/>
                                        <p:tgtEl>
                                          <p:spTgt spid="15"/>
                                        </p:tgtEl>
                                        <p:attrNameLst>
                                          <p:attrName>fillcolor</p:attrName>
                                        </p:attrNameLst>
                                      </p:cBhvr>
                                      <p:to>
                                        <a:schemeClr val="hlink"/>
                                      </p:to>
                                    </p:animClr>
                                    <p:set>
                                      <p:cBhvr>
                                        <p:cTn id="57" dur="1000" fill="hold"/>
                                        <p:tgtEl>
                                          <p:spTgt spid="15"/>
                                        </p:tgtEl>
                                        <p:attrNameLst>
                                          <p:attrName>fill.type</p:attrName>
                                        </p:attrNameLst>
                                      </p:cBhvr>
                                      <p:to>
                                        <p:strVal val="solid"/>
                                      </p:to>
                                    </p:set>
                                    <p:set>
                                      <p:cBhvr>
                                        <p:cTn id="58" dur="1000" fill="hold"/>
                                        <p:tgtEl>
                                          <p:spTgt spid="15"/>
                                        </p:tgtEl>
                                        <p:attrNameLst>
                                          <p:attrName>fill.on</p:attrName>
                                        </p:attrNameLst>
                                      </p:cBhvr>
                                      <p:to>
                                        <p:strVal val="true"/>
                                      </p:to>
                                    </p:set>
                                  </p:childTnLst>
                                </p:cTn>
                              </p:par>
                            </p:childTnLst>
                          </p:cTn>
                        </p:par>
                        <p:par>
                          <p:cTn id="59" fill="hold">
                            <p:stCondLst>
                              <p:cond delay="10000"/>
                            </p:stCondLst>
                            <p:childTnLst>
                              <p:par>
                                <p:cTn id="60" presetID="1" presetClass="emph" presetSubtype="2" fill="hold" nodeType="afterEffect">
                                  <p:stCondLst>
                                    <p:cond delay="0"/>
                                  </p:stCondLst>
                                  <p:childTnLst>
                                    <p:animClr clrSpc="rgb" dir="cw">
                                      <p:cBhvr>
                                        <p:cTn id="61" dur="1000" fill="hold"/>
                                        <p:tgtEl>
                                          <p:spTgt spid="16"/>
                                        </p:tgtEl>
                                        <p:attrNameLst>
                                          <p:attrName>fillcolor</p:attrName>
                                        </p:attrNameLst>
                                      </p:cBhvr>
                                      <p:to>
                                        <a:schemeClr val="hlink"/>
                                      </p:to>
                                    </p:animClr>
                                    <p:set>
                                      <p:cBhvr>
                                        <p:cTn id="62" dur="1000" fill="hold"/>
                                        <p:tgtEl>
                                          <p:spTgt spid="16"/>
                                        </p:tgtEl>
                                        <p:attrNameLst>
                                          <p:attrName>fill.type</p:attrName>
                                        </p:attrNameLst>
                                      </p:cBhvr>
                                      <p:to>
                                        <p:strVal val="solid"/>
                                      </p:to>
                                    </p:set>
                                    <p:set>
                                      <p:cBhvr>
                                        <p:cTn id="63" dur="1000" fill="hold"/>
                                        <p:tgtEl>
                                          <p:spTgt spid="16"/>
                                        </p:tgtEl>
                                        <p:attrNameLst>
                                          <p:attrName>fill.on</p:attrName>
                                        </p:attrNameLst>
                                      </p:cBhvr>
                                      <p:to>
                                        <p:strVal val="true"/>
                                      </p:to>
                                    </p:set>
                                  </p:childTnLst>
                                </p:cTn>
                              </p:par>
                            </p:childTnLst>
                          </p:cTn>
                        </p:par>
                        <p:par>
                          <p:cTn id="64" fill="hold">
                            <p:stCondLst>
                              <p:cond delay="11000"/>
                            </p:stCondLst>
                            <p:childTnLst>
                              <p:par>
                                <p:cTn id="65" presetID="1" presetClass="emph" presetSubtype="2" fill="hold" nodeType="afterEffect">
                                  <p:stCondLst>
                                    <p:cond delay="0"/>
                                  </p:stCondLst>
                                  <p:childTnLst>
                                    <p:animClr clrSpc="rgb" dir="cw">
                                      <p:cBhvr>
                                        <p:cTn id="66" dur="1000" fill="hold"/>
                                        <p:tgtEl>
                                          <p:spTgt spid="17"/>
                                        </p:tgtEl>
                                        <p:attrNameLst>
                                          <p:attrName>fillcolor</p:attrName>
                                        </p:attrNameLst>
                                      </p:cBhvr>
                                      <p:to>
                                        <a:schemeClr val="hlink"/>
                                      </p:to>
                                    </p:animClr>
                                    <p:set>
                                      <p:cBhvr>
                                        <p:cTn id="67" dur="1000" fill="hold"/>
                                        <p:tgtEl>
                                          <p:spTgt spid="17"/>
                                        </p:tgtEl>
                                        <p:attrNameLst>
                                          <p:attrName>fill.type</p:attrName>
                                        </p:attrNameLst>
                                      </p:cBhvr>
                                      <p:to>
                                        <p:strVal val="solid"/>
                                      </p:to>
                                    </p:set>
                                    <p:set>
                                      <p:cBhvr>
                                        <p:cTn id="68" dur="1000" fill="hold"/>
                                        <p:tgtEl>
                                          <p:spTgt spid="17"/>
                                        </p:tgtEl>
                                        <p:attrNameLst>
                                          <p:attrName>fill.on</p:attrName>
                                        </p:attrNameLst>
                                      </p:cBhvr>
                                      <p:to>
                                        <p:strVal val="true"/>
                                      </p:to>
                                    </p:set>
                                  </p:childTnLst>
                                </p:cTn>
                              </p:par>
                            </p:childTnLst>
                          </p:cTn>
                        </p:par>
                        <p:par>
                          <p:cTn id="69" fill="hold">
                            <p:stCondLst>
                              <p:cond delay="12000"/>
                            </p:stCondLst>
                            <p:childTnLst>
                              <p:par>
                                <p:cTn id="70" presetID="1" presetClass="emph" presetSubtype="2" fill="hold" nodeType="afterEffect">
                                  <p:stCondLst>
                                    <p:cond delay="0"/>
                                  </p:stCondLst>
                                  <p:childTnLst>
                                    <p:animClr clrSpc="rgb" dir="cw">
                                      <p:cBhvr>
                                        <p:cTn id="71" dur="1000" fill="hold"/>
                                        <p:tgtEl>
                                          <p:spTgt spid="18"/>
                                        </p:tgtEl>
                                        <p:attrNameLst>
                                          <p:attrName>fillcolor</p:attrName>
                                        </p:attrNameLst>
                                      </p:cBhvr>
                                      <p:to>
                                        <a:schemeClr val="hlink"/>
                                      </p:to>
                                    </p:animClr>
                                    <p:set>
                                      <p:cBhvr>
                                        <p:cTn id="72" dur="1000" fill="hold"/>
                                        <p:tgtEl>
                                          <p:spTgt spid="18"/>
                                        </p:tgtEl>
                                        <p:attrNameLst>
                                          <p:attrName>fill.type</p:attrName>
                                        </p:attrNameLst>
                                      </p:cBhvr>
                                      <p:to>
                                        <p:strVal val="solid"/>
                                      </p:to>
                                    </p:set>
                                    <p:set>
                                      <p:cBhvr>
                                        <p:cTn id="73" dur="1000" fill="hold"/>
                                        <p:tgtEl>
                                          <p:spTgt spid="18"/>
                                        </p:tgtEl>
                                        <p:attrNameLst>
                                          <p:attrName>fill.on</p:attrName>
                                        </p:attrNameLst>
                                      </p:cBhvr>
                                      <p:to>
                                        <p:strVal val="true"/>
                                      </p:to>
                                    </p:set>
                                  </p:childTnLst>
                                </p:cTn>
                              </p:par>
                            </p:childTnLst>
                          </p:cTn>
                        </p:par>
                        <p:par>
                          <p:cTn id="74" fill="hold">
                            <p:stCondLst>
                              <p:cond delay="13000"/>
                            </p:stCondLst>
                            <p:childTnLst>
                              <p:par>
                                <p:cTn id="75" presetID="1" presetClass="emph" presetSubtype="2" fill="hold" nodeType="afterEffect">
                                  <p:stCondLst>
                                    <p:cond delay="0"/>
                                  </p:stCondLst>
                                  <p:childTnLst>
                                    <p:animClr clrSpc="rgb" dir="cw">
                                      <p:cBhvr>
                                        <p:cTn id="76" dur="1000" fill="hold"/>
                                        <p:tgtEl>
                                          <p:spTgt spid="19"/>
                                        </p:tgtEl>
                                        <p:attrNameLst>
                                          <p:attrName>fillcolor</p:attrName>
                                        </p:attrNameLst>
                                      </p:cBhvr>
                                      <p:to>
                                        <a:schemeClr val="hlink"/>
                                      </p:to>
                                    </p:animClr>
                                    <p:set>
                                      <p:cBhvr>
                                        <p:cTn id="77" dur="1000" fill="hold"/>
                                        <p:tgtEl>
                                          <p:spTgt spid="19"/>
                                        </p:tgtEl>
                                        <p:attrNameLst>
                                          <p:attrName>fill.type</p:attrName>
                                        </p:attrNameLst>
                                      </p:cBhvr>
                                      <p:to>
                                        <p:strVal val="solid"/>
                                      </p:to>
                                    </p:set>
                                    <p:set>
                                      <p:cBhvr>
                                        <p:cTn id="78" dur="1000" fill="hold"/>
                                        <p:tgtEl>
                                          <p:spTgt spid="19"/>
                                        </p:tgtEl>
                                        <p:attrNameLst>
                                          <p:attrName>fill.on</p:attrName>
                                        </p:attrNameLst>
                                      </p:cBhvr>
                                      <p:to>
                                        <p:strVal val="true"/>
                                      </p:to>
                                    </p:set>
                                  </p:childTnLst>
                                </p:cTn>
                              </p:par>
                            </p:childTnLst>
                          </p:cTn>
                        </p:par>
                        <p:par>
                          <p:cTn id="79" fill="hold">
                            <p:stCondLst>
                              <p:cond delay="14000"/>
                            </p:stCondLst>
                            <p:childTnLst>
                              <p:par>
                                <p:cTn id="80" presetID="1" presetClass="emph" presetSubtype="2" fill="hold" nodeType="afterEffect">
                                  <p:stCondLst>
                                    <p:cond delay="0"/>
                                  </p:stCondLst>
                                  <p:childTnLst>
                                    <p:animClr clrSpc="rgb" dir="cw">
                                      <p:cBhvr>
                                        <p:cTn id="81" dur="1000" fill="hold"/>
                                        <p:tgtEl>
                                          <p:spTgt spid="20"/>
                                        </p:tgtEl>
                                        <p:attrNameLst>
                                          <p:attrName>fillcolor</p:attrName>
                                        </p:attrNameLst>
                                      </p:cBhvr>
                                      <p:to>
                                        <a:schemeClr val="hlink"/>
                                      </p:to>
                                    </p:animClr>
                                    <p:set>
                                      <p:cBhvr>
                                        <p:cTn id="82" dur="1000" fill="hold"/>
                                        <p:tgtEl>
                                          <p:spTgt spid="20"/>
                                        </p:tgtEl>
                                        <p:attrNameLst>
                                          <p:attrName>fill.type</p:attrName>
                                        </p:attrNameLst>
                                      </p:cBhvr>
                                      <p:to>
                                        <p:strVal val="solid"/>
                                      </p:to>
                                    </p:set>
                                    <p:set>
                                      <p:cBhvr>
                                        <p:cTn id="83" dur="1000" fill="hold"/>
                                        <p:tgtEl>
                                          <p:spTgt spid="20"/>
                                        </p:tgtEl>
                                        <p:attrNameLst>
                                          <p:attrName>fill.on</p:attrName>
                                        </p:attrNameLst>
                                      </p:cBhvr>
                                      <p:to>
                                        <p:strVal val="true"/>
                                      </p:to>
                                    </p:set>
                                  </p:childTnLst>
                                </p:cTn>
                              </p:par>
                            </p:childTnLst>
                          </p:cTn>
                        </p:par>
                        <p:par>
                          <p:cTn id="84" fill="hold">
                            <p:stCondLst>
                              <p:cond delay="15000"/>
                            </p:stCondLst>
                            <p:childTnLst>
                              <p:par>
                                <p:cTn id="85" presetID="53" presetClass="entr" presetSubtype="0" fill="hold" grpId="0" nodeType="afterEffect">
                                  <p:stCondLst>
                                    <p:cond delay="0"/>
                                  </p:stCondLst>
                                  <p:childTnLst>
                                    <p:set>
                                      <p:cBhvr>
                                        <p:cTn id="86" dur="1" fill="hold">
                                          <p:stCondLst>
                                            <p:cond delay="0"/>
                                          </p:stCondLst>
                                        </p:cTn>
                                        <p:tgtEl>
                                          <p:spTgt spid="21"/>
                                        </p:tgtEl>
                                        <p:attrNameLst>
                                          <p:attrName>style.visibility</p:attrName>
                                        </p:attrNameLst>
                                      </p:cBhvr>
                                      <p:to>
                                        <p:strVal val="visible"/>
                                      </p:to>
                                    </p:set>
                                    <p:anim calcmode="lin" valueType="num">
                                      <p:cBhvr>
                                        <p:cTn id="87" dur="500" fill="hold"/>
                                        <p:tgtEl>
                                          <p:spTgt spid="21"/>
                                        </p:tgtEl>
                                        <p:attrNameLst>
                                          <p:attrName>ppt_w</p:attrName>
                                        </p:attrNameLst>
                                      </p:cBhvr>
                                      <p:tavLst>
                                        <p:tav tm="0">
                                          <p:val>
                                            <p:fltVal val="0"/>
                                          </p:val>
                                        </p:tav>
                                        <p:tav tm="100000">
                                          <p:val>
                                            <p:strVal val="#ppt_w"/>
                                          </p:val>
                                        </p:tav>
                                      </p:tavLst>
                                    </p:anim>
                                    <p:anim calcmode="lin" valueType="num">
                                      <p:cBhvr>
                                        <p:cTn id="88" dur="500" fill="hold"/>
                                        <p:tgtEl>
                                          <p:spTgt spid="21"/>
                                        </p:tgtEl>
                                        <p:attrNameLst>
                                          <p:attrName>ppt_h</p:attrName>
                                        </p:attrNameLst>
                                      </p:cBhvr>
                                      <p:tavLst>
                                        <p:tav tm="0">
                                          <p:val>
                                            <p:fltVal val="0"/>
                                          </p:val>
                                        </p:tav>
                                        <p:tav tm="100000">
                                          <p:val>
                                            <p:strVal val="#ppt_h"/>
                                          </p:val>
                                        </p:tav>
                                      </p:tavLst>
                                    </p:anim>
                                    <p:animEffect transition="in" filter="fade">
                                      <p:cBhvr>
                                        <p:cTn id="89" dur="500"/>
                                        <p:tgtEl>
                                          <p:spTgt spid="21"/>
                                        </p:tgtEl>
                                      </p:cBhvr>
                                    </p:animEffect>
                                  </p:childTnLst>
                                </p:cTn>
                              </p:par>
                            </p:childTnLst>
                          </p:cTn>
                        </p:par>
                      </p:childTnLst>
                    </p:cTn>
                  </p:par>
                  <p:par>
                    <p:cTn id="90" fill="hold">
                      <p:stCondLst>
                        <p:cond delay="indefinite"/>
                      </p:stCondLst>
                      <p:childTnLst>
                        <p:par>
                          <p:cTn id="91" fill="hold">
                            <p:stCondLst>
                              <p:cond delay="0"/>
                            </p:stCondLst>
                            <p:childTnLst>
                              <p:par>
                                <p:cTn id="92" presetID="16" presetClass="entr" presetSubtype="21" fill="hold" nodeType="clickEffect">
                                  <p:stCondLst>
                                    <p:cond delay="0"/>
                                  </p:stCondLst>
                                  <p:childTnLst>
                                    <p:set>
                                      <p:cBhvr>
                                        <p:cTn id="93" dur="1" fill="hold">
                                          <p:stCondLst>
                                            <p:cond delay="0"/>
                                          </p:stCondLst>
                                        </p:cTn>
                                        <p:tgtEl>
                                          <p:spTgt spid="30"/>
                                        </p:tgtEl>
                                        <p:attrNameLst>
                                          <p:attrName>style.visibility</p:attrName>
                                        </p:attrNameLst>
                                      </p:cBhvr>
                                      <p:to>
                                        <p:strVal val="visible"/>
                                      </p:to>
                                    </p:set>
                                    <p:animEffect transition="in" filter="barn(inVertical)">
                                      <p:cBhvr>
                                        <p:cTn id="94" dur="500"/>
                                        <p:tgtEl>
                                          <p:spTgt spid="30"/>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31"/>
                                        </p:tgtEl>
                                        <p:attrNameLst>
                                          <p:attrName>style.visibility</p:attrName>
                                        </p:attrNameLst>
                                      </p:cBhvr>
                                      <p:to>
                                        <p:strVal val="visible"/>
                                      </p:to>
                                    </p:set>
                                    <p:animEffect transition="in" filter="fade">
                                      <p:cBhvr>
                                        <p:cTn id="97" dur="2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3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69567" y="99680"/>
            <a:ext cx="4774515" cy="3138820"/>
          </a:xfrm>
          <a:prstGeom prst="rect">
            <a:avLst/>
          </a:prstGeom>
        </p:spPr>
      </p:pic>
      <p:pic>
        <p:nvPicPr>
          <p:cNvPr id="4" name="صورة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4">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6"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7"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8"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9"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0"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1"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2"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3"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4"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5"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6"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7"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8"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9"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0"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1" name="مستطيل مستدير الزوايا 20"/>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sp>
        <p:nvSpPr>
          <p:cNvPr id="23" name="مستطيل ذو زوايا قطرية مستديرة 22"/>
          <p:cNvSpPr/>
          <p:nvPr/>
        </p:nvSpPr>
        <p:spPr>
          <a:xfrm>
            <a:off x="2362200" y="4343400"/>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لا يفسد</a:t>
            </a:r>
            <a:endParaRPr lang="en-US" sz="3200" b="1" dirty="0">
              <a:cs typeface="Traditional Arabic" pitchFamily="2" charset="-78"/>
            </a:endParaRPr>
          </a:p>
        </p:txBody>
      </p:sp>
      <p:sp>
        <p:nvSpPr>
          <p:cNvPr id="25" name="مستطيل ذو زوايا قطرية مستديرة 24"/>
          <p:cNvSpPr/>
          <p:nvPr/>
        </p:nvSpPr>
        <p:spPr>
          <a:xfrm>
            <a:off x="4451350" y="4343400"/>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يفسد</a:t>
            </a:r>
            <a:endParaRPr lang="en-US" sz="3200" b="1" dirty="0">
              <a:cs typeface="Traditional Arabic" pitchFamily="2" charset="-78"/>
            </a:endParaRPr>
          </a:p>
        </p:txBody>
      </p:sp>
      <p:pic>
        <p:nvPicPr>
          <p:cNvPr id="26" name="صورة 25">
            <a:hlinkClick r:id="rId5" action="ppaction://hlinksldjump"/>
          </p:cNvPr>
          <p:cNvPicPr>
            <a:picLocks noChangeAspect="1"/>
          </p:cNvPicPr>
          <p:nvPr/>
        </p:nvPicPr>
        <p:blipFill rotWithShape="1">
          <a:blip r:embed="rId6"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pic>
        <p:nvPicPr>
          <p:cNvPr id="29" name="صورة 28">
            <a:hlinkClick r:id="rId7"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4514" y="2254826"/>
            <a:ext cx="962442" cy="954743"/>
          </a:xfrm>
          <a:prstGeom prst="rect">
            <a:avLst/>
          </a:prstGeom>
        </p:spPr>
      </p:pic>
      <p:sp>
        <p:nvSpPr>
          <p:cNvPr id="27" name="مربع نص 26"/>
          <p:cNvSpPr txBox="1"/>
          <p:nvPr/>
        </p:nvSpPr>
        <p:spPr>
          <a:xfrm>
            <a:off x="1431769" y="3394087"/>
            <a:ext cx="6339198" cy="707886"/>
          </a:xfrm>
          <a:prstGeom prst="rect">
            <a:avLst/>
          </a:prstGeom>
          <a:noFill/>
        </p:spPr>
        <p:txBody>
          <a:bodyPr wrap="square" rtlCol="0">
            <a:spAutoFit/>
          </a:bodyPr>
          <a:lstStyle/>
          <a:p>
            <a:pPr algn="ctr"/>
            <a:r>
              <a:rPr lang="ar-SA" sz="4000" b="1" dirty="0">
                <a:solidFill>
                  <a:schemeClr val="tx2"/>
                </a:solidFill>
                <a:cs typeface="Traditional Arabic" pitchFamily="2" charset="-78"/>
              </a:rPr>
              <a:t>س: </a:t>
            </a:r>
            <a:r>
              <a:rPr lang="ar-SA" sz="4000" b="1" dirty="0" smtClean="0">
                <a:solidFill>
                  <a:schemeClr val="tx2"/>
                </a:solidFill>
                <a:cs typeface="Traditional Arabic" pitchFamily="2" charset="-78"/>
              </a:rPr>
              <a:t>سحب </a:t>
            </a:r>
            <a:r>
              <a:rPr lang="ar-SA" sz="4000" b="1" dirty="0">
                <a:solidFill>
                  <a:schemeClr val="tx2"/>
                </a:solidFill>
                <a:cs typeface="Traditional Arabic" pitchFamily="2" charset="-78"/>
              </a:rPr>
              <a:t>الدم للتحليل </a:t>
            </a:r>
            <a:r>
              <a:rPr lang="ar-SA" sz="4000" b="1" dirty="0" smtClean="0">
                <a:solidFill>
                  <a:schemeClr val="tx2"/>
                </a:solidFill>
                <a:cs typeface="Traditional Arabic" pitchFamily="2" charset="-78"/>
              </a:rPr>
              <a:t>..... الصوم</a:t>
            </a:r>
            <a:r>
              <a:rPr lang="ar-SA" sz="4000" b="1" dirty="0">
                <a:solidFill>
                  <a:schemeClr val="tx2"/>
                </a:solidFill>
                <a:cs typeface="Traditional Arabic" pitchFamily="2" charset="-78"/>
              </a:rPr>
              <a:t>؟</a:t>
            </a:r>
            <a:endParaRPr lang="ar-KW" sz="4000" b="1" dirty="0">
              <a:solidFill>
                <a:schemeClr val="tx2"/>
              </a:solidFill>
              <a:cs typeface="Traditional Arabic" pitchFamily="2" charset="-78"/>
            </a:endParaRPr>
          </a:p>
        </p:txBody>
      </p:sp>
    </p:spTree>
    <p:extLst>
      <p:ext uri="{BB962C8B-B14F-4D97-AF65-F5344CB8AC3E}">
        <p14:creationId xmlns:p14="http://schemas.microsoft.com/office/powerpoint/2010/main" val="1241494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20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dissolve">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dissolve">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mph" presetSubtype="2" fill="hold" nodeType="clickEffect">
                                  <p:stCondLst>
                                    <p:cond delay="0"/>
                                  </p:stCondLst>
                                  <p:childTnLst>
                                    <p:animClr clrSpc="rgb" dir="cw">
                                      <p:cBhvr>
                                        <p:cTn id="21" dur="1000" fill="hold"/>
                                        <p:tgtEl>
                                          <p:spTgt spid="6"/>
                                        </p:tgtEl>
                                        <p:attrNameLst>
                                          <p:attrName>fillcolor</p:attrName>
                                        </p:attrNameLst>
                                      </p:cBhvr>
                                      <p:to>
                                        <a:schemeClr val="hlink"/>
                                      </p:to>
                                    </p:animClr>
                                    <p:set>
                                      <p:cBhvr>
                                        <p:cTn id="22" dur="1000" fill="hold"/>
                                        <p:tgtEl>
                                          <p:spTgt spid="6"/>
                                        </p:tgtEl>
                                        <p:attrNameLst>
                                          <p:attrName>fill.type</p:attrName>
                                        </p:attrNameLst>
                                      </p:cBhvr>
                                      <p:to>
                                        <p:strVal val="solid"/>
                                      </p:to>
                                    </p:set>
                                    <p:set>
                                      <p:cBhvr>
                                        <p:cTn id="23" dur="1000" fill="hold"/>
                                        <p:tgtEl>
                                          <p:spTgt spid="6"/>
                                        </p:tgtEl>
                                        <p:attrNameLst>
                                          <p:attrName>fill.on</p:attrName>
                                        </p:attrNameLst>
                                      </p:cBhvr>
                                      <p:to>
                                        <p:strVal val="true"/>
                                      </p:to>
                                    </p:set>
                                  </p:childTnLst>
                                </p:cTn>
                              </p:par>
                            </p:childTnLst>
                          </p:cTn>
                        </p:par>
                        <p:par>
                          <p:cTn id="24" fill="hold">
                            <p:stCondLst>
                              <p:cond delay="1000"/>
                            </p:stCondLst>
                            <p:childTnLst>
                              <p:par>
                                <p:cTn id="25" presetID="1" presetClass="emph" presetSubtype="2" fill="hold" nodeType="afterEffect">
                                  <p:stCondLst>
                                    <p:cond delay="0"/>
                                  </p:stCondLst>
                                  <p:childTnLst>
                                    <p:animClr clrSpc="rgb" dir="cw">
                                      <p:cBhvr>
                                        <p:cTn id="26" dur="1000" fill="hold"/>
                                        <p:tgtEl>
                                          <p:spTgt spid="7"/>
                                        </p:tgtEl>
                                        <p:attrNameLst>
                                          <p:attrName>fillcolor</p:attrName>
                                        </p:attrNameLst>
                                      </p:cBhvr>
                                      <p:to>
                                        <a:schemeClr val="hlink"/>
                                      </p:to>
                                    </p:animClr>
                                    <p:set>
                                      <p:cBhvr>
                                        <p:cTn id="27" dur="1000" fill="hold"/>
                                        <p:tgtEl>
                                          <p:spTgt spid="7"/>
                                        </p:tgtEl>
                                        <p:attrNameLst>
                                          <p:attrName>fill.type</p:attrName>
                                        </p:attrNameLst>
                                      </p:cBhvr>
                                      <p:to>
                                        <p:strVal val="solid"/>
                                      </p:to>
                                    </p:set>
                                    <p:set>
                                      <p:cBhvr>
                                        <p:cTn id="28" dur="1000" fill="hold"/>
                                        <p:tgtEl>
                                          <p:spTgt spid="7"/>
                                        </p:tgtEl>
                                        <p:attrNameLst>
                                          <p:attrName>fill.on</p:attrName>
                                        </p:attrNameLst>
                                      </p:cBhvr>
                                      <p:to>
                                        <p:strVal val="true"/>
                                      </p:to>
                                    </p:set>
                                  </p:childTnLst>
                                </p:cTn>
                              </p:par>
                            </p:childTnLst>
                          </p:cTn>
                        </p:par>
                        <p:par>
                          <p:cTn id="29" fill="hold">
                            <p:stCondLst>
                              <p:cond delay="2000"/>
                            </p:stCondLst>
                            <p:childTnLst>
                              <p:par>
                                <p:cTn id="30" presetID="1" presetClass="emph" presetSubtype="2" fill="hold" nodeType="afterEffect">
                                  <p:stCondLst>
                                    <p:cond delay="0"/>
                                  </p:stCondLst>
                                  <p:childTnLst>
                                    <p:animClr clrSpc="rgb" dir="cw">
                                      <p:cBhvr>
                                        <p:cTn id="31" dur="1000" fill="hold"/>
                                        <p:tgtEl>
                                          <p:spTgt spid="8"/>
                                        </p:tgtEl>
                                        <p:attrNameLst>
                                          <p:attrName>fillcolor</p:attrName>
                                        </p:attrNameLst>
                                      </p:cBhvr>
                                      <p:to>
                                        <a:schemeClr val="hlink"/>
                                      </p:to>
                                    </p:animClr>
                                    <p:set>
                                      <p:cBhvr>
                                        <p:cTn id="32" dur="1000" fill="hold"/>
                                        <p:tgtEl>
                                          <p:spTgt spid="8"/>
                                        </p:tgtEl>
                                        <p:attrNameLst>
                                          <p:attrName>fill.type</p:attrName>
                                        </p:attrNameLst>
                                      </p:cBhvr>
                                      <p:to>
                                        <p:strVal val="solid"/>
                                      </p:to>
                                    </p:set>
                                    <p:set>
                                      <p:cBhvr>
                                        <p:cTn id="33" dur="1000" fill="hold"/>
                                        <p:tgtEl>
                                          <p:spTgt spid="8"/>
                                        </p:tgtEl>
                                        <p:attrNameLst>
                                          <p:attrName>fill.on</p:attrName>
                                        </p:attrNameLst>
                                      </p:cBhvr>
                                      <p:to>
                                        <p:strVal val="true"/>
                                      </p:to>
                                    </p:set>
                                  </p:childTnLst>
                                </p:cTn>
                              </p:par>
                            </p:childTnLst>
                          </p:cTn>
                        </p:par>
                        <p:par>
                          <p:cTn id="34" fill="hold">
                            <p:stCondLst>
                              <p:cond delay="3000"/>
                            </p:stCondLst>
                            <p:childTnLst>
                              <p:par>
                                <p:cTn id="35" presetID="1" presetClass="emph" presetSubtype="2" fill="hold" nodeType="afterEffect">
                                  <p:stCondLst>
                                    <p:cond delay="0"/>
                                  </p:stCondLst>
                                  <p:childTnLst>
                                    <p:animClr clrSpc="rgb" dir="cw">
                                      <p:cBhvr>
                                        <p:cTn id="36" dur="1000" fill="hold"/>
                                        <p:tgtEl>
                                          <p:spTgt spid="9"/>
                                        </p:tgtEl>
                                        <p:attrNameLst>
                                          <p:attrName>fillcolor</p:attrName>
                                        </p:attrNameLst>
                                      </p:cBhvr>
                                      <p:to>
                                        <a:schemeClr val="hlink"/>
                                      </p:to>
                                    </p:animClr>
                                    <p:set>
                                      <p:cBhvr>
                                        <p:cTn id="37" dur="1000" fill="hold"/>
                                        <p:tgtEl>
                                          <p:spTgt spid="9"/>
                                        </p:tgtEl>
                                        <p:attrNameLst>
                                          <p:attrName>fill.type</p:attrName>
                                        </p:attrNameLst>
                                      </p:cBhvr>
                                      <p:to>
                                        <p:strVal val="solid"/>
                                      </p:to>
                                    </p:set>
                                    <p:set>
                                      <p:cBhvr>
                                        <p:cTn id="38" dur="1000" fill="hold"/>
                                        <p:tgtEl>
                                          <p:spTgt spid="9"/>
                                        </p:tgtEl>
                                        <p:attrNameLst>
                                          <p:attrName>fill.on</p:attrName>
                                        </p:attrNameLst>
                                      </p:cBhvr>
                                      <p:to>
                                        <p:strVal val="true"/>
                                      </p:to>
                                    </p:set>
                                  </p:childTnLst>
                                </p:cTn>
                              </p:par>
                            </p:childTnLst>
                          </p:cTn>
                        </p:par>
                        <p:par>
                          <p:cTn id="39" fill="hold">
                            <p:stCondLst>
                              <p:cond delay="4000"/>
                            </p:stCondLst>
                            <p:childTnLst>
                              <p:par>
                                <p:cTn id="40" presetID="1" presetClass="emph" presetSubtype="2" fill="hold" nodeType="afterEffect">
                                  <p:stCondLst>
                                    <p:cond delay="0"/>
                                  </p:stCondLst>
                                  <p:childTnLst>
                                    <p:animClr clrSpc="rgb" dir="cw">
                                      <p:cBhvr>
                                        <p:cTn id="41" dur="1000" fill="hold"/>
                                        <p:tgtEl>
                                          <p:spTgt spid="10"/>
                                        </p:tgtEl>
                                        <p:attrNameLst>
                                          <p:attrName>fillcolor</p:attrName>
                                        </p:attrNameLst>
                                      </p:cBhvr>
                                      <p:to>
                                        <a:schemeClr val="hlink"/>
                                      </p:to>
                                    </p:animClr>
                                    <p:set>
                                      <p:cBhvr>
                                        <p:cTn id="42" dur="1000" fill="hold"/>
                                        <p:tgtEl>
                                          <p:spTgt spid="10"/>
                                        </p:tgtEl>
                                        <p:attrNameLst>
                                          <p:attrName>fill.type</p:attrName>
                                        </p:attrNameLst>
                                      </p:cBhvr>
                                      <p:to>
                                        <p:strVal val="solid"/>
                                      </p:to>
                                    </p:set>
                                    <p:set>
                                      <p:cBhvr>
                                        <p:cTn id="43" dur="1000" fill="hold"/>
                                        <p:tgtEl>
                                          <p:spTgt spid="10"/>
                                        </p:tgtEl>
                                        <p:attrNameLst>
                                          <p:attrName>fill.on</p:attrName>
                                        </p:attrNameLst>
                                      </p:cBhvr>
                                      <p:to>
                                        <p:strVal val="true"/>
                                      </p:to>
                                    </p:set>
                                  </p:childTnLst>
                                </p:cTn>
                              </p:par>
                            </p:childTnLst>
                          </p:cTn>
                        </p:par>
                        <p:par>
                          <p:cTn id="44" fill="hold">
                            <p:stCondLst>
                              <p:cond delay="5000"/>
                            </p:stCondLst>
                            <p:childTnLst>
                              <p:par>
                                <p:cTn id="45" presetID="1" presetClass="emph" presetSubtype="2" fill="hold" nodeType="afterEffect">
                                  <p:stCondLst>
                                    <p:cond delay="0"/>
                                  </p:stCondLst>
                                  <p:childTnLst>
                                    <p:animClr clrSpc="rgb" dir="cw">
                                      <p:cBhvr>
                                        <p:cTn id="46" dur="1000" fill="hold"/>
                                        <p:tgtEl>
                                          <p:spTgt spid="11"/>
                                        </p:tgtEl>
                                        <p:attrNameLst>
                                          <p:attrName>fillcolor</p:attrName>
                                        </p:attrNameLst>
                                      </p:cBhvr>
                                      <p:to>
                                        <a:schemeClr val="hlink"/>
                                      </p:to>
                                    </p:animClr>
                                    <p:set>
                                      <p:cBhvr>
                                        <p:cTn id="47" dur="1000" fill="hold"/>
                                        <p:tgtEl>
                                          <p:spTgt spid="11"/>
                                        </p:tgtEl>
                                        <p:attrNameLst>
                                          <p:attrName>fill.type</p:attrName>
                                        </p:attrNameLst>
                                      </p:cBhvr>
                                      <p:to>
                                        <p:strVal val="solid"/>
                                      </p:to>
                                    </p:set>
                                    <p:set>
                                      <p:cBhvr>
                                        <p:cTn id="48" dur="1000" fill="hold"/>
                                        <p:tgtEl>
                                          <p:spTgt spid="11"/>
                                        </p:tgtEl>
                                        <p:attrNameLst>
                                          <p:attrName>fill.on</p:attrName>
                                        </p:attrNameLst>
                                      </p:cBhvr>
                                      <p:to>
                                        <p:strVal val="true"/>
                                      </p:to>
                                    </p:set>
                                  </p:childTnLst>
                                </p:cTn>
                              </p:par>
                            </p:childTnLst>
                          </p:cTn>
                        </p:par>
                        <p:par>
                          <p:cTn id="49" fill="hold">
                            <p:stCondLst>
                              <p:cond delay="6000"/>
                            </p:stCondLst>
                            <p:childTnLst>
                              <p:par>
                                <p:cTn id="50" presetID="1" presetClass="emph" presetSubtype="2" fill="hold" nodeType="afterEffect">
                                  <p:stCondLst>
                                    <p:cond delay="0"/>
                                  </p:stCondLst>
                                  <p:childTnLst>
                                    <p:animClr clrSpc="rgb" dir="cw">
                                      <p:cBhvr>
                                        <p:cTn id="51" dur="1000" fill="hold"/>
                                        <p:tgtEl>
                                          <p:spTgt spid="12"/>
                                        </p:tgtEl>
                                        <p:attrNameLst>
                                          <p:attrName>fillcolor</p:attrName>
                                        </p:attrNameLst>
                                      </p:cBhvr>
                                      <p:to>
                                        <a:schemeClr val="hlink"/>
                                      </p:to>
                                    </p:animClr>
                                    <p:set>
                                      <p:cBhvr>
                                        <p:cTn id="52" dur="1000" fill="hold"/>
                                        <p:tgtEl>
                                          <p:spTgt spid="12"/>
                                        </p:tgtEl>
                                        <p:attrNameLst>
                                          <p:attrName>fill.type</p:attrName>
                                        </p:attrNameLst>
                                      </p:cBhvr>
                                      <p:to>
                                        <p:strVal val="solid"/>
                                      </p:to>
                                    </p:set>
                                    <p:set>
                                      <p:cBhvr>
                                        <p:cTn id="53" dur="1000" fill="hold"/>
                                        <p:tgtEl>
                                          <p:spTgt spid="12"/>
                                        </p:tgtEl>
                                        <p:attrNameLst>
                                          <p:attrName>fill.on</p:attrName>
                                        </p:attrNameLst>
                                      </p:cBhvr>
                                      <p:to>
                                        <p:strVal val="true"/>
                                      </p:to>
                                    </p:set>
                                  </p:childTnLst>
                                </p:cTn>
                              </p:par>
                            </p:childTnLst>
                          </p:cTn>
                        </p:par>
                        <p:par>
                          <p:cTn id="54" fill="hold">
                            <p:stCondLst>
                              <p:cond delay="7000"/>
                            </p:stCondLst>
                            <p:childTnLst>
                              <p:par>
                                <p:cTn id="55" presetID="1" presetClass="emph" presetSubtype="2" fill="hold" nodeType="afterEffect">
                                  <p:stCondLst>
                                    <p:cond delay="0"/>
                                  </p:stCondLst>
                                  <p:childTnLst>
                                    <p:animClr clrSpc="rgb" dir="cw">
                                      <p:cBhvr>
                                        <p:cTn id="56" dur="1000" fill="hold"/>
                                        <p:tgtEl>
                                          <p:spTgt spid="13"/>
                                        </p:tgtEl>
                                        <p:attrNameLst>
                                          <p:attrName>fillcolor</p:attrName>
                                        </p:attrNameLst>
                                      </p:cBhvr>
                                      <p:to>
                                        <a:schemeClr val="hlink"/>
                                      </p:to>
                                    </p:animClr>
                                    <p:set>
                                      <p:cBhvr>
                                        <p:cTn id="57" dur="1000" fill="hold"/>
                                        <p:tgtEl>
                                          <p:spTgt spid="13"/>
                                        </p:tgtEl>
                                        <p:attrNameLst>
                                          <p:attrName>fill.type</p:attrName>
                                        </p:attrNameLst>
                                      </p:cBhvr>
                                      <p:to>
                                        <p:strVal val="solid"/>
                                      </p:to>
                                    </p:set>
                                    <p:set>
                                      <p:cBhvr>
                                        <p:cTn id="58" dur="1000" fill="hold"/>
                                        <p:tgtEl>
                                          <p:spTgt spid="13"/>
                                        </p:tgtEl>
                                        <p:attrNameLst>
                                          <p:attrName>fill.on</p:attrName>
                                        </p:attrNameLst>
                                      </p:cBhvr>
                                      <p:to>
                                        <p:strVal val="true"/>
                                      </p:to>
                                    </p:set>
                                  </p:childTnLst>
                                </p:cTn>
                              </p:par>
                            </p:childTnLst>
                          </p:cTn>
                        </p:par>
                        <p:par>
                          <p:cTn id="59" fill="hold">
                            <p:stCondLst>
                              <p:cond delay="8000"/>
                            </p:stCondLst>
                            <p:childTnLst>
                              <p:par>
                                <p:cTn id="60" presetID="1" presetClass="emph" presetSubtype="2" fill="hold" nodeType="afterEffect">
                                  <p:stCondLst>
                                    <p:cond delay="0"/>
                                  </p:stCondLst>
                                  <p:childTnLst>
                                    <p:animClr clrSpc="rgb" dir="cw">
                                      <p:cBhvr>
                                        <p:cTn id="61" dur="1000" fill="hold"/>
                                        <p:tgtEl>
                                          <p:spTgt spid="14"/>
                                        </p:tgtEl>
                                        <p:attrNameLst>
                                          <p:attrName>fillcolor</p:attrName>
                                        </p:attrNameLst>
                                      </p:cBhvr>
                                      <p:to>
                                        <a:schemeClr val="hlink"/>
                                      </p:to>
                                    </p:animClr>
                                    <p:set>
                                      <p:cBhvr>
                                        <p:cTn id="62" dur="1000" fill="hold"/>
                                        <p:tgtEl>
                                          <p:spTgt spid="14"/>
                                        </p:tgtEl>
                                        <p:attrNameLst>
                                          <p:attrName>fill.type</p:attrName>
                                        </p:attrNameLst>
                                      </p:cBhvr>
                                      <p:to>
                                        <p:strVal val="solid"/>
                                      </p:to>
                                    </p:set>
                                    <p:set>
                                      <p:cBhvr>
                                        <p:cTn id="63" dur="1000" fill="hold"/>
                                        <p:tgtEl>
                                          <p:spTgt spid="14"/>
                                        </p:tgtEl>
                                        <p:attrNameLst>
                                          <p:attrName>fill.on</p:attrName>
                                        </p:attrNameLst>
                                      </p:cBhvr>
                                      <p:to>
                                        <p:strVal val="true"/>
                                      </p:to>
                                    </p:set>
                                  </p:childTnLst>
                                </p:cTn>
                              </p:par>
                            </p:childTnLst>
                          </p:cTn>
                        </p:par>
                        <p:par>
                          <p:cTn id="64" fill="hold">
                            <p:stCondLst>
                              <p:cond delay="9000"/>
                            </p:stCondLst>
                            <p:childTnLst>
                              <p:par>
                                <p:cTn id="65" presetID="1" presetClass="emph" presetSubtype="2" fill="hold" nodeType="afterEffect">
                                  <p:stCondLst>
                                    <p:cond delay="0"/>
                                  </p:stCondLst>
                                  <p:childTnLst>
                                    <p:animClr clrSpc="rgb" dir="cw">
                                      <p:cBhvr>
                                        <p:cTn id="66" dur="1000" fill="hold"/>
                                        <p:tgtEl>
                                          <p:spTgt spid="15"/>
                                        </p:tgtEl>
                                        <p:attrNameLst>
                                          <p:attrName>fillcolor</p:attrName>
                                        </p:attrNameLst>
                                      </p:cBhvr>
                                      <p:to>
                                        <a:schemeClr val="hlink"/>
                                      </p:to>
                                    </p:animClr>
                                    <p:set>
                                      <p:cBhvr>
                                        <p:cTn id="67" dur="1000" fill="hold"/>
                                        <p:tgtEl>
                                          <p:spTgt spid="15"/>
                                        </p:tgtEl>
                                        <p:attrNameLst>
                                          <p:attrName>fill.type</p:attrName>
                                        </p:attrNameLst>
                                      </p:cBhvr>
                                      <p:to>
                                        <p:strVal val="solid"/>
                                      </p:to>
                                    </p:set>
                                    <p:set>
                                      <p:cBhvr>
                                        <p:cTn id="68" dur="1000" fill="hold"/>
                                        <p:tgtEl>
                                          <p:spTgt spid="15"/>
                                        </p:tgtEl>
                                        <p:attrNameLst>
                                          <p:attrName>fill.on</p:attrName>
                                        </p:attrNameLst>
                                      </p:cBhvr>
                                      <p:to>
                                        <p:strVal val="true"/>
                                      </p:to>
                                    </p:set>
                                  </p:childTnLst>
                                </p:cTn>
                              </p:par>
                            </p:childTnLst>
                          </p:cTn>
                        </p:par>
                        <p:par>
                          <p:cTn id="69" fill="hold">
                            <p:stCondLst>
                              <p:cond delay="10000"/>
                            </p:stCondLst>
                            <p:childTnLst>
                              <p:par>
                                <p:cTn id="70" presetID="1" presetClass="emph" presetSubtype="2" fill="hold" nodeType="afterEffect">
                                  <p:stCondLst>
                                    <p:cond delay="0"/>
                                  </p:stCondLst>
                                  <p:childTnLst>
                                    <p:animClr clrSpc="rgb" dir="cw">
                                      <p:cBhvr>
                                        <p:cTn id="71" dur="1000" fill="hold"/>
                                        <p:tgtEl>
                                          <p:spTgt spid="16"/>
                                        </p:tgtEl>
                                        <p:attrNameLst>
                                          <p:attrName>fillcolor</p:attrName>
                                        </p:attrNameLst>
                                      </p:cBhvr>
                                      <p:to>
                                        <a:schemeClr val="hlink"/>
                                      </p:to>
                                    </p:animClr>
                                    <p:set>
                                      <p:cBhvr>
                                        <p:cTn id="72" dur="1000" fill="hold"/>
                                        <p:tgtEl>
                                          <p:spTgt spid="16"/>
                                        </p:tgtEl>
                                        <p:attrNameLst>
                                          <p:attrName>fill.type</p:attrName>
                                        </p:attrNameLst>
                                      </p:cBhvr>
                                      <p:to>
                                        <p:strVal val="solid"/>
                                      </p:to>
                                    </p:set>
                                    <p:set>
                                      <p:cBhvr>
                                        <p:cTn id="73" dur="1000" fill="hold"/>
                                        <p:tgtEl>
                                          <p:spTgt spid="16"/>
                                        </p:tgtEl>
                                        <p:attrNameLst>
                                          <p:attrName>fill.on</p:attrName>
                                        </p:attrNameLst>
                                      </p:cBhvr>
                                      <p:to>
                                        <p:strVal val="true"/>
                                      </p:to>
                                    </p:set>
                                  </p:childTnLst>
                                </p:cTn>
                              </p:par>
                            </p:childTnLst>
                          </p:cTn>
                        </p:par>
                        <p:par>
                          <p:cTn id="74" fill="hold">
                            <p:stCondLst>
                              <p:cond delay="11000"/>
                            </p:stCondLst>
                            <p:childTnLst>
                              <p:par>
                                <p:cTn id="75" presetID="1" presetClass="emph" presetSubtype="2" fill="hold" nodeType="afterEffect">
                                  <p:stCondLst>
                                    <p:cond delay="0"/>
                                  </p:stCondLst>
                                  <p:childTnLst>
                                    <p:animClr clrSpc="rgb" dir="cw">
                                      <p:cBhvr>
                                        <p:cTn id="76" dur="1000" fill="hold"/>
                                        <p:tgtEl>
                                          <p:spTgt spid="17"/>
                                        </p:tgtEl>
                                        <p:attrNameLst>
                                          <p:attrName>fillcolor</p:attrName>
                                        </p:attrNameLst>
                                      </p:cBhvr>
                                      <p:to>
                                        <a:schemeClr val="hlink"/>
                                      </p:to>
                                    </p:animClr>
                                    <p:set>
                                      <p:cBhvr>
                                        <p:cTn id="77" dur="1000" fill="hold"/>
                                        <p:tgtEl>
                                          <p:spTgt spid="17"/>
                                        </p:tgtEl>
                                        <p:attrNameLst>
                                          <p:attrName>fill.type</p:attrName>
                                        </p:attrNameLst>
                                      </p:cBhvr>
                                      <p:to>
                                        <p:strVal val="solid"/>
                                      </p:to>
                                    </p:set>
                                    <p:set>
                                      <p:cBhvr>
                                        <p:cTn id="78" dur="1000" fill="hold"/>
                                        <p:tgtEl>
                                          <p:spTgt spid="17"/>
                                        </p:tgtEl>
                                        <p:attrNameLst>
                                          <p:attrName>fill.on</p:attrName>
                                        </p:attrNameLst>
                                      </p:cBhvr>
                                      <p:to>
                                        <p:strVal val="true"/>
                                      </p:to>
                                    </p:set>
                                  </p:childTnLst>
                                </p:cTn>
                              </p:par>
                            </p:childTnLst>
                          </p:cTn>
                        </p:par>
                        <p:par>
                          <p:cTn id="79" fill="hold">
                            <p:stCondLst>
                              <p:cond delay="12000"/>
                            </p:stCondLst>
                            <p:childTnLst>
                              <p:par>
                                <p:cTn id="80" presetID="1" presetClass="emph" presetSubtype="2" fill="hold" nodeType="afterEffect">
                                  <p:stCondLst>
                                    <p:cond delay="0"/>
                                  </p:stCondLst>
                                  <p:childTnLst>
                                    <p:animClr clrSpc="rgb" dir="cw">
                                      <p:cBhvr>
                                        <p:cTn id="81" dur="1000" fill="hold"/>
                                        <p:tgtEl>
                                          <p:spTgt spid="18"/>
                                        </p:tgtEl>
                                        <p:attrNameLst>
                                          <p:attrName>fillcolor</p:attrName>
                                        </p:attrNameLst>
                                      </p:cBhvr>
                                      <p:to>
                                        <a:schemeClr val="hlink"/>
                                      </p:to>
                                    </p:animClr>
                                    <p:set>
                                      <p:cBhvr>
                                        <p:cTn id="82" dur="1000" fill="hold"/>
                                        <p:tgtEl>
                                          <p:spTgt spid="18"/>
                                        </p:tgtEl>
                                        <p:attrNameLst>
                                          <p:attrName>fill.type</p:attrName>
                                        </p:attrNameLst>
                                      </p:cBhvr>
                                      <p:to>
                                        <p:strVal val="solid"/>
                                      </p:to>
                                    </p:set>
                                    <p:set>
                                      <p:cBhvr>
                                        <p:cTn id="83" dur="1000" fill="hold"/>
                                        <p:tgtEl>
                                          <p:spTgt spid="18"/>
                                        </p:tgtEl>
                                        <p:attrNameLst>
                                          <p:attrName>fill.on</p:attrName>
                                        </p:attrNameLst>
                                      </p:cBhvr>
                                      <p:to>
                                        <p:strVal val="true"/>
                                      </p:to>
                                    </p:set>
                                  </p:childTnLst>
                                </p:cTn>
                              </p:par>
                            </p:childTnLst>
                          </p:cTn>
                        </p:par>
                        <p:par>
                          <p:cTn id="84" fill="hold">
                            <p:stCondLst>
                              <p:cond delay="13000"/>
                            </p:stCondLst>
                            <p:childTnLst>
                              <p:par>
                                <p:cTn id="85" presetID="1" presetClass="emph" presetSubtype="2" fill="hold" nodeType="afterEffect">
                                  <p:stCondLst>
                                    <p:cond delay="0"/>
                                  </p:stCondLst>
                                  <p:childTnLst>
                                    <p:animClr clrSpc="rgb" dir="cw">
                                      <p:cBhvr>
                                        <p:cTn id="86" dur="1000" fill="hold"/>
                                        <p:tgtEl>
                                          <p:spTgt spid="19"/>
                                        </p:tgtEl>
                                        <p:attrNameLst>
                                          <p:attrName>fillcolor</p:attrName>
                                        </p:attrNameLst>
                                      </p:cBhvr>
                                      <p:to>
                                        <a:schemeClr val="hlink"/>
                                      </p:to>
                                    </p:animClr>
                                    <p:set>
                                      <p:cBhvr>
                                        <p:cTn id="87" dur="1000" fill="hold"/>
                                        <p:tgtEl>
                                          <p:spTgt spid="19"/>
                                        </p:tgtEl>
                                        <p:attrNameLst>
                                          <p:attrName>fill.type</p:attrName>
                                        </p:attrNameLst>
                                      </p:cBhvr>
                                      <p:to>
                                        <p:strVal val="solid"/>
                                      </p:to>
                                    </p:set>
                                    <p:set>
                                      <p:cBhvr>
                                        <p:cTn id="88" dur="1000" fill="hold"/>
                                        <p:tgtEl>
                                          <p:spTgt spid="19"/>
                                        </p:tgtEl>
                                        <p:attrNameLst>
                                          <p:attrName>fill.on</p:attrName>
                                        </p:attrNameLst>
                                      </p:cBhvr>
                                      <p:to>
                                        <p:strVal val="true"/>
                                      </p:to>
                                    </p:set>
                                  </p:childTnLst>
                                </p:cTn>
                              </p:par>
                            </p:childTnLst>
                          </p:cTn>
                        </p:par>
                        <p:par>
                          <p:cTn id="89" fill="hold">
                            <p:stCondLst>
                              <p:cond delay="14000"/>
                            </p:stCondLst>
                            <p:childTnLst>
                              <p:par>
                                <p:cTn id="90" presetID="1" presetClass="emph" presetSubtype="2" fill="hold" nodeType="afterEffect">
                                  <p:stCondLst>
                                    <p:cond delay="0"/>
                                  </p:stCondLst>
                                  <p:childTnLst>
                                    <p:animClr clrSpc="rgb" dir="cw">
                                      <p:cBhvr>
                                        <p:cTn id="91" dur="1000" fill="hold"/>
                                        <p:tgtEl>
                                          <p:spTgt spid="20"/>
                                        </p:tgtEl>
                                        <p:attrNameLst>
                                          <p:attrName>fillcolor</p:attrName>
                                        </p:attrNameLst>
                                      </p:cBhvr>
                                      <p:to>
                                        <a:schemeClr val="hlink"/>
                                      </p:to>
                                    </p:animClr>
                                    <p:set>
                                      <p:cBhvr>
                                        <p:cTn id="92" dur="1000" fill="hold"/>
                                        <p:tgtEl>
                                          <p:spTgt spid="20"/>
                                        </p:tgtEl>
                                        <p:attrNameLst>
                                          <p:attrName>fill.type</p:attrName>
                                        </p:attrNameLst>
                                      </p:cBhvr>
                                      <p:to>
                                        <p:strVal val="solid"/>
                                      </p:to>
                                    </p:set>
                                    <p:set>
                                      <p:cBhvr>
                                        <p:cTn id="93" dur="1000" fill="hold"/>
                                        <p:tgtEl>
                                          <p:spTgt spid="20"/>
                                        </p:tgtEl>
                                        <p:attrNameLst>
                                          <p:attrName>fill.on</p:attrName>
                                        </p:attrNameLst>
                                      </p:cBhvr>
                                      <p:to>
                                        <p:strVal val="true"/>
                                      </p:to>
                                    </p:set>
                                  </p:childTnLst>
                                </p:cTn>
                              </p:par>
                            </p:childTnLst>
                          </p:cTn>
                        </p:par>
                        <p:par>
                          <p:cTn id="94" fill="hold">
                            <p:stCondLst>
                              <p:cond delay="15000"/>
                            </p:stCondLst>
                            <p:childTnLst>
                              <p:par>
                                <p:cTn id="95" presetID="53" presetClass="entr" presetSubtype="0" fill="hold" grpId="0" nodeType="afterEffect">
                                  <p:stCondLst>
                                    <p:cond delay="0"/>
                                  </p:stCondLst>
                                  <p:childTnLst>
                                    <p:set>
                                      <p:cBhvr>
                                        <p:cTn id="96" dur="1" fill="hold">
                                          <p:stCondLst>
                                            <p:cond delay="0"/>
                                          </p:stCondLst>
                                        </p:cTn>
                                        <p:tgtEl>
                                          <p:spTgt spid="21"/>
                                        </p:tgtEl>
                                        <p:attrNameLst>
                                          <p:attrName>style.visibility</p:attrName>
                                        </p:attrNameLst>
                                      </p:cBhvr>
                                      <p:to>
                                        <p:strVal val="visible"/>
                                      </p:to>
                                    </p:set>
                                    <p:anim calcmode="lin" valueType="num">
                                      <p:cBhvr>
                                        <p:cTn id="97" dur="500" fill="hold"/>
                                        <p:tgtEl>
                                          <p:spTgt spid="21"/>
                                        </p:tgtEl>
                                        <p:attrNameLst>
                                          <p:attrName>ppt_w</p:attrName>
                                        </p:attrNameLst>
                                      </p:cBhvr>
                                      <p:tavLst>
                                        <p:tav tm="0">
                                          <p:val>
                                            <p:fltVal val="0"/>
                                          </p:val>
                                        </p:tav>
                                        <p:tav tm="100000">
                                          <p:val>
                                            <p:strVal val="#ppt_w"/>
                                          </p:val>
                                        </p:tav>
                                      </p:tavLst>
                                    </p:anim>
                                    <p:anim calcmode="lin" valueType="num">
                                      <p:cBhvr>
                                        <p:cTn id="98" dur="500" fill="hold"/>
                                        <p:tgtEl>
                                          <p:spTgt spid="21"/>
                                        </p:tgtEl>
                                        <p:attrNameLst>
                                          <p:attrName>ppt_h</p:attrName>
                                        </p:attrNameLst>
                                      </p:cBhvr>
                                      <p:tavLst>
                                        <p:tav tm="0">
                                          <p:val>
                                            <p:fltVal val="0"/>
                                          </p:val>
                                        </p:tav>
                                        <p:tav tm="100000">
                                          <p:val>
                                            <p:strVal val="#ppt_h"/>
                                          </p:val>
                                        </p:tav>
                                      </p:tavLst>
                                    </p:anim>
                                    <p:animEffect transition="in" filter="fade">
                                      <p:cBhvr>
                                        <p:cTn id="99" dur="500"/>
                                        <p:tgtEl>
                                          <p:spTgt spid="21"/>
                                        </p:tgtEl>
                                      </p:cBhvr>
                                    </p:animEffect>
                                  </p:childTnLst>
                                </p:cTn>
                              </p:par>
                            </p:childTnLst>
                          </p:cTn>
                        </p:par>
                      </p:childTnLst>
                    </p:cTn>
                  </p:par>
                  <p:par>
                    <p:cTn id="100" fill="hold">
                      <p:stCondLst>
                        <p:cond delay="indefinite"/>
                      </p:stCondLst>
                      <p:childTnLst>
                        <p:par>
                          <p:cTn id="101" fill="hold">
                            <p:stCondLst>
                              <p:cond delay="0"/>
                            </p:stCondLst>
                            <p:childTnLst>
                              <p:par>
                                <p:cTn id="102" presetID="1" presetClass="emph" presetSubtype="2" fill="hold" nodeType="clickEffect">
                                  <p:stCondLst>
                                    <p:cond delay="0"/>
                                  </p:stCondLst>
                                  <p:childTnLst>
                                    <p:animClr clrSpc="rgb" dir="cw">
                                      <p:cBhvr>
                                        <p:cTn id="103" dur="2000" fill="hold"/>
                                        <p:tgtEl>
                                          <p:spTgt spid="23"/>
                                        </p:tgtEl>
                                        <p:attrNameLst>
                                          <p:attrName>fillcolor</p:attrName>
                                        </p:attrNameLst>
                                      </p:cBhvr>
                                      <p:to>
                                        <a:schemeClr val="accent1"/>
                                      </p:to>
                                    </p:animClr>
                                    <p:set>
                                      <p:cBhvr>
                                        <p:cTn id="104" dur="2000" fill="hold"/>
                                        <p:tgtEl>
                                          <p:spTgt spid="23"/>
                                        </p:tgtEl>
                                        <p:attrNameLst>
                                          <p:attrName>fill.type</p:attrName>
                                        </p:attrNameLst>
                                      </p:cBhvr>
                                      <p:to>
                                        <p:strVal val="solid"/>
                                      </p:to>
                                    </p:set>
                                    <p:set>
                                      <p:cBhvr>
                                        <p:cTn id="105" dur="2000" fill="hold"/>
                                        <p:tgtEl>
                                          <p:spTgt spid="2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animBg="1"/>
      <p:bldP spid="25" grpId="0" animBg="1"/>
      <p:bldP spid="2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5562" y="2190321"/>
            <a:ext cx="2393951" cy="3353229"/>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4" name="صورة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4">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6"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7"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8"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9"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0"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1"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2"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3"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4"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5"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6"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7"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8"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9"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0"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1" name="مستطيل مستدير الزوايا 20"/>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pic>
        <p:nvPicPr>
          <p:cNvPr id="26" name="صورة 25">
            <a:hlinkClick r:id="rId5" action="ppaction://hlinksldjump"/>
          </p:cNvPr>
          <p:cNvPicPr>
            <a:picLocks noChangeAspect="1"/>
          </p:cNvPicPr>
          <p:nvPr/>
        </p:nvPicPr>
        <p:blipFill rotWithShape="1">
          <a:blip r:embed="rId6"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sp>
        <p:nvSpPr>
          <p:cNvPr id="65" name="مربع نص 64"/>
          <p:cNvSpPr txBox="1"/>
          <p:nvPr/>
        </p:nvSpPr>
        <p:spPr>
          <a:xfrm>
            <a:off x="3810000" y="457200"/>
            <a:ext cx="5041901" cy="2123658"/>
          </a:xfrm>
          <a:prstGeom prst="rect">
            <a:avLst/>
          </a:prstGeom>
          <a:noFill/>
        </p:spPr>
        <p:txBody>
          <a:bodyPr wrap="square" rtlCol="0">
            <a:spAutoFit/>
          </a:bodyPr>
          <a:lstStyle/>
          <a:p>
            <a:pPr algn="ctr"/>
            <a:r>
              <a:rPr lang="ar-SA" sz="4400" b="1" dirty="0" smtClean="0">
                <a:solidFill>
                  <a:schemeClr val="tx2"/>
                </a:solidFill>
                <a:cs typeface="Traditional Arabic" pitchFamily="2" charset="-78"/>
              </a:rPr>
              <a:t>س: من قائل:</a:t>
            </a:r>
          </a:p>
          <a:p>
            <a:pPr algn="ctr"/>
            <a:r>
              <a:rPr lang="ar-SA" sz="4400" b="1" dirty="0" smtClean="0">
                <a:solidFill>
                  <a:schemeClr val="tx2"/>
                </a:solidFill>
                <a:cs typeface="Traditional Arabic" pitchFamily="2" charset="-78"/>
              </a:rPr>
              <a:t>إذا غامرت في شرف مروم</a:t>
            </a:r>
          </a:p>
          <a:p>
            <a:pPr algn="ctr"/>
            <a:r>
              <a:rPr lang="ar-SA" sz="4400" b="1" dirty="0" smtClean="0">
                <a:solidFill>
                  <a:schemeClr val="tx2"/>
                </a:solidFill>
                <a:cs typeface="Traditional Arabic" pitchFamily="2" charset="-78"/>
              </a:rPr>
              <a:t>فلا تقنع بما دون النجوم؟</a:t>
            </a:r>
          </a:p>
        </p:txBody>
      </p:sp>
      <p:pic>
        <p:nvPicPr>
          <p:cNvPr id="28" name="صورة 27">
            <a:hlinkClick r:id="rId7"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4514" y="2254826"/>
            <a:ext cx="962442" cy="954743"/>
          </a:xfrm>
          <a:prstGeom prst="rect">
            <a:avLst/>
          </a:prstGeom>
        </p:spPr>
      </p:pic>
      <p:sp>
        <p:nvSpPr>
          <p:cNvPr id="29" name="مستطيل ذو زوايا قطرية مستديرة 28"/>
          <p:cNvSpPr/>
          <p:nvPr/>
        </p:nvSpPr>
        <p:spPr>
          <a:xfrm>
            <a:off x="5562600" y="3592403"/>
            <a:ext cx="172085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أحمد شوقي</a:t>
            </a:r>
            <a:endParaRPr lang="en-US" sz="3200" b="1" dirty="0">
              <a:cs typeface="Traditional Arabic" pitchFamily="2" charset="-78"/>
            </a:endParaRPr>
          </a:p>
        </p:txBody>
      </p:sp>
      <p:sp>
        <p:nvSpPr>
          <p:cNvPr id="30" name="مستطيل ذو زوايا قطرية مستديرة 29"/>
          <p:cNvSpPr/>
          <p:nvPr/>
        </p:nvSpPr>
        <p:spPr>
          <a:xfrm>
            <a:off x="5569744" y="4563953"/>
            <a:ext cx="172085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المعري</a:t>
            </a:r>
            <a:endParaRPr lang="en-US" sz="3200" b="1" dirty="0">
              <a:cs typeface="Traditional Arabic" pitchFamily="2" charset="-78"/>
            </a:endParaRPr>
          </a:p>
        </p:txBody>
      </p:sp>
      <p:sp>
        <p:nvSpPr>
          <p:cNvPr id="31" name="مستطيل ذو زوايا قطرية مستديرة 30"/>
          <p:cNvSpPr/>
          <p:nvPr/>
        </p:nvSpPr>
        <p:spPr>
          <a:xfrm>
            <a:off x="5562600" y="2590800"/>
            <a:ext cx="172085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المتنبي</a:t>
            </a:r>
            <a:endParaRPr lang="en-US" sz="3200" b="1" dirty="0">
              <a:cs typeface="Traditional Arabic" pitchFamily="2" charset="-78"/>
            </a:endParaRPr>
          </a:p>
        </p:txBody>
      </p:sp>
    </p:spTree>
    <p:extLst>
      <p:ext uri="{BB962C8B-B14F-4D97-AF65-F5344CB8AC3E}">
        <p14:creationId xmlns:p14="http://schemas.microsoft.com/office/powerpoint/2010/main" val="3838666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fade">
                                      <p:cBhvr>
                                        <p:cTn id="7" dur="2000"/>
                                        <p:tgtEl>
                                          <p:spTgt spid="6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dissolve">
                                      <p:cBhvr>
                                        <p:cTn id="12" dur="500"/>
                                        <p:tgtEl>
                                          <p:spTgt spid="3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dissolve">
                                      <p:cBhvr>
                                        <p:cTn id="17" dur="500"/>
                                        <p:tgtEl>
                                          <p:spTgt spid="29"/>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dissolve">
                                      <p:cBhvr>
                                        <p:cTn id="22" dur="500"/>
                                        <p:tgtEl>
                                          <p:spTgt spid="30"/>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mph" presetSubtype="2" fill="hold" nodeType="clickEffect">
                                  <p:stCondLst>
                                    <p:cond delay="0"/>
                                  </p:stCondLst>
                                  <p:childTnLst>
                                    <p:animClr clrSpc="rgb" dir="cw">
                                      <p:cBhvr>
                                        <p:cTn id="26" dur="1000" fill="hold"/>
                                        <p:tgtEl>
                                          <p:spTgt spid="6"/>
                                        </p:tgtEl>
                                        <p:attrNameLst>
                                          <p:attrName>fillcolor</p:attrName>
                                        </p:attrNameLst>
                                      </p:cBhvr>
                                      <p:to>
                                        <a:schemeClr val="hlink"/>
                                      </p:to>
                                    </p:animClr>
                                    <p:set>
                                      <p:cBhvr>
                                        <p:cTn id="27" dur="1000" fill="hold"/>
                                        <p:tgtEl>
                                          <p:spTgt spid="6"/>
                                        </p:tgtEl>
                                        <p:attrNameLst>
                                          <p:attrName>fill.type</p:attrName>
                                        </p:attrNameLst>
                                      </p:cBhvr>
                                      <p:to>
                                        <p:strVal val="solid"/>
                                      </p:to>
                                    </p:set>
                                    <p:set>
                                      <p:cBhvr>
                                        <p:cTn id="28" dur="1000" fill="hold"/>
                                        <p:tgtEl>
                                          <p:spTgt spid="6"/>
                                        </p:tgtEl>
                                        <p:attrNameLst>
                                          <p:attrName>fill.on</p:attrName>
                                        </p:attrNameLst>
                                      </p:cBhvr>
                                      <p:to>
                                        <p:strVal val="true"/>
                                      </p:to>
                                    </p:set>
                                  </p:childTnLst>
                                </p:cTn>
                              </p:par>
                            </p:childTnLst>
                          </p:cTn>
                        </p:par>
                        <p:par>
                          <p:cTn id="29" fill="hold">
                            <p:stCondLst>
                              <p:cond delay="1000"/>
                            </p:stCondLst>
                            <p:childTnLst>
                              <p:par>
                                <p:cTn id="30" presetID="1" presetClass="emph" presetSubtype="2" fill="hold" nodeType="afterEffect">
                                  <p:stCondLst>
                                    <p:cond delay="0"/>
                                  </p:stCondLst>
                                  <p:childTnLst>
                                    <p:animClr clrSpc="rgb" dir="cw">
                                      <p:cBhvr>
                                        <p:cTn id="31" dur="1000" fill="hold"/>
                                        <p:tgtEl>
                                          <p:spTgt spid="7"/>
                                        </p:tgtEl>
                                        <p:attrNameLst>
                                          <p:attrName>fillcolor</p:attrName>
                                        </p:attrNameLst>
                                      </p:cBhvr>
                                      <p:to>
                                        <a:schemeClr val="hlink"/>
                                      </p:to>
                                    </p:animClr>
                                    <p:set>
                                      <p:cBhvr>
                                        <p:cTn id="32" dur="1000" fill="hold"/>
                                        <p:tgtEl>
                                          <p:spTgt spid="7"/>
                                        </p:tgtEl>
                                        <p:attrNameLst>
                                          <p:attrName>fill.type</p:attrName>
                                        </p:attrNameLst>
                                      </p:cBhvr>
                                      <p:to>
                                        <p:strVal val="solid"/>
                                      </p:to>
                                    </p:set>
                                    <p:set>
                                      <p:cBhvr>
                                        <p:cTn id="33" dur="1000" fill="hold"/>
                                        <p:tgtEl>
                                          <p:spTgt spid="7"/>
                                        </p:tgtEl>
                                        <p:attrNameLst>
                                          <p:attrName>fill.on</p:attrName>
                                        </p:attrNameLst>
                                      </p:cBhvr>
                                      <p:to>
                                        <p:strVal val="true"/>
                                      </p:to>
                                    </p:set>
                                  </p:childTnLst>
                                </p:cTn>
                              </p:par>
                            </p:childTnLst>
                          </p:cTn>
                        </p:par>
                        <p:par>
                          <p:cTn id="34" fill="hold">
                            <p:stCondLst>
                              <p:cond delay="2000"/>
                            </p:stCondLst>
                            <p:childTnLst>
                              <p:par>
                                <p:cTn id="35" presetID="1" presetClass="emph" presetSubtype="2" fill="hold" nodeType="afterEffect">
                                  <p:stCondLst>
                                    <p:cond delay="0"/>
                                  </p:stCondLst>
                                  <p:childTnLst>
                                    <p:animClr clrSpc="rgb" dir="cw">
                                      <p:cBhvr>
                                        <p:cTn id="36" dur="1000" fill="hold"/>
                                        <p:tgtEl>
                                          <p:spTgt spid="8"/>
                                        </p:tgtEl>
                                        <p:attrNameLst>
                                          <p:attrName>fillcolor</p:attrName>
                                        </p:attrNameLst>
                                      </p:cBhvr>
                                      <p:to>
                                        <a:schemeClr val="hlink"/>
                                      </p:to>
                                    </p:animClr>
                                    <p:set>
                                      <p:cBhvr>
                                        <p:cTn id="37" dur="1000" fill="hold"/>
                                        <p:tgtEl>
                                          <p:spTgt spid="8"/>
                                        </p:tgtEl>
                                        <p:attrNameLst>
                                          <p:attrName>fill.type</p:attrName>
                                        </p:attrNameLst>
                                      </p:cBhvr>
                                      <p:to>
                                        <p:strVal val="solid"/>
                                      </p:to>
                                    </p:set>
                                    <p:set>
                                      <p:cBhvr>
                                        <p:cTn id="38" dur="1000" fill="hold"/>
                                        <p:tgtEl>
                                          <p:spTgt spid="8"/>
                                        </p:tgtEl>
                                        <p:attrNameLst>
                                          <p:attrName>fill.on</p:attrName>
                                        </p:attrNameLst>
                                      </p:cBhvr>
                                      <p:to>
                                        <p:strVal val="true"/>
                                      </p:to>
                                    </p:set>
                                  </p:childTnLst>
                                </p:cTn>
                              </p:par>
                            </p:childTnLst>
                          </p:cTn>
                        </p:par>
                        <p:par>
                          <p:cTn id="39" fill="hold">
                            <p:stCondLst>
                              <p:cond delay="3000"/>
                            </p:stCondLst>
                            <p:childTnLst>
                              <p:par>
                                <p:cTn id="40" presetID="1" presetClass="emph" presetSubtype="2" fill="hold" nodeType="afterEffect">
                                  <p:stCondLst>
                                    <p:cond delay="0"/>
                                  </p:stCondLst>
                                  <p:childTnLst>
                                    <p:animClr clrSpc="rgb" dir="cw">
                                      <p:cBhvr>
                                        <p:cTn id="41" dur="1000" fill="hold"/>
                                        <p:tgtEl>
                                          <p:spTgt spid="9"/>
                                        </p:tgtEl>
                                        <p:attrNameLst>
                                          <p:attrName>fillcolor</p:attrName>
                                        </p:attrNameLst>
                                      </p:cBhvr>
                                      <p:to>
                                        <a:schemeClr val="hlink"/>
                                      </p:to>
                                    </p:animClr>
                                    <p:set>
                                      <p:cBhvr>
                                        <p:cTn id="42" dur="1000" fill="hold"/>
                                        <p:tgtEl>
                                          <p:spTgt spid="9"/>
                                        </p:tgtEl>
                                        <p:attrNameLst>
                                          <p:attrName>fill.type</p:attrName>
                                        </p:attrNameLst>
                                      </p:cBhvr>
                                      <p:to>
                                        <p:strVal val="solid"/>
                                      </p:to>
                                    </p:set>
                                    <p:set>
                                      <p:cBhvr>
                                        <p:cTn id="43" dur="1000" fill="hold"/>
                                        <p:tgtEl>
                                          <p:spTgt spid="9"/>
                                        </p:tgtEl>
                                        <p:attrNameLst>
                                          <p:attrName>fill.on</p:attrName>
                                        </p:attrNameLst>
                                      </p:cBhvr>
                                      <p:to>
                                        <p:strVal val="true"/>
                                      </p:to>
                                    </p:set>
                                  </p:childTnLst>
                                </p:cTn>
                              </p:par>
                            </p:childTnLst>
                          </p:cTn>
                        </p:par>
                        <p:par>
                          <p:cTn id="44" fill="hold">
                            <p:stCondLst>
                              <p:cond delay="4000"/>
                            </p:stCondLst>
                            <p:childTnLst>
                              <p:par>
                                <p:cTn id="45" presetID="1" presetClass="emph" presetSubtype="2" fill="hold" nodeType="afterEffect">
                                  <p:stCondLst>
                                    <p:cond delay="0"/>
                                  </p:stCondLst>
                                  <p:childTnLst>
                                    <p:animClr clrSpc="rgb" dir="cw">
                                      <p:cBhvr>
                                        <p:cTn id="46" dur="1000" fill="hold"/>
                                        <p:tgtEl>
                                          <p:spTgt spid="10"/>
                                        </p:tgtEl>
                                        <p:attrNameLst>
                                          <p:attrName>fillcolor</p:attrName>
                                        </p:attrNameLst>
                                      </p:cBhvr>
                                      <p:to>
                                        <a:schemeClr val="hlink"/>
                                      </p:to>
                                    </p:animClr>
                                    <p:set>
                                      <p:cBhvr>
                                        <p:cTn id="47" dur="1000" fill="hold"/>
                                        <p:tgtEl>
                                          <p:spTgt spid="10"/>
                                        </p:tgtEl>
                                        <p:attrNameLst>
                                          <p:attrName>fill.type</p:attrName>
                                        </p:attrNameLst>
                                      </p:cBhvr>
                                      <p:to>
                                        <p:strVal val="solid"/>
                                      </p:to>
                                    </p:set>
                                    <p:set>
                                      <p:cBhvr>
                                        <p:cTn id="48" dur="1000" fill="hold"/>
                                        <p:tgtEl>
                                          <p:spTgt spid="10"/>
                                        </p:tgtEl>
                                        <p:attrNameLst>
                                          <p:attrName>fill.on</p:attrName>
                                        </p:attrNameLst>
                                      </p:cBhvr>
                                      <p:to>
                                        <p:strVal val="true"/>
                                      </p:to>
                                    </p:set>
                                  </p:childTnLst>
                                </p:cTn>
                              </p:par>
                            </p:childTnLst>
                          </p:cTn>
                        </p:par>
                        <p:par>
                          <p:cTn id="49" fill="hold">
                            <p:stCondLst>
                              <p:cond delay="5000"/>
                            </p:stCondLst>
                            <p:childTnLst>
                              <p:par>
                                <p:cTn id="50" presetID="1" presetClass="emph" presetSubtype="2" fill="hold" nodeType="afterEffect">
                                  <p:stCondLst>
                                    <p:cond delay="0"/>
                                  </p:stCondLst>
                                  <p:childTnLst>
                                    <p:animClr clrSpc="rgb" dir="cw">
                                      <p:cBhvr>
                                        <p:cTn id="51" dur="1000" fill="hold"/>
                                        <p:tgtEl>
                                          <p:spTgt spid="11"/>
                                        </p:tgtEl>
                                        <p:attrNameLst>
                                          <p:attrName>fillcolor</p:attrName>
                                        </p:attrNameLst>
                                      </p:cBhvr>
                                      <p:to>
                                        <a:schemeClr val="hlink"/>
                                      </p:to>
                                    </p:animClr>
                                    <p:set>
                                      <p:cBhvr>
                                        <p:cTn id="52" dur="1000" fill="hold"/>
                                        <p:tgtEl>
                                          <p:spTgt spid="11"/>
                                        </p:tgtEl>
                                        <p:attrNameLst>
                                          <p:attrName>fill.type</p:attrName>
                                        </p:attrNameLst>
                                      </p:cBhvr>
                                      <p:to>
                                        <p:strVal val="solid"/>
                                      </p:to>
                                    </p:set>
                                    <p:set>
                                      <p:cBhvr>
                                        <p:cTn id="53" dur="1000" fill="hold"/>
                                        <p:tgtEl>
                                          <p:spTgt spid="11"/>
                                        </p:tgtEl>
                                        <p:attrNameLst>
                                          <p:attrName>fill.on</p:attrName>
                                        </p:attrNameLst>
                                      </p:cBhvr>
                                      <p:to>
                                        <p:strVal val="true"/>
                                      </p:to>
                                    </p:set>
                                  </p:childTnLst>
                                </p:cTn>
                              </p:par>
                            </p:childTnLst>
                          </p:cTn>
                        </p:par>
                        <p:par>
                          <p:cTn id="54" fill="hold">
                            <p:stCondLst>
                              <p:cond delay="6000"/>
                            </p:stCondLst>
                            <p:childTnLst>
                              <p:par>
                                <p:cTn id="55" presetID="1" presetClass="emph" presetSubtype="2" fill="hold" nodeType="afterEffect">
                                  <p:stCondLst>
                                    <p:cond delay="0"/>
                                  </p:stCondLst>
                                  <p:childTnLst>
                                    <p:animClr clrSpc="rgb" dir="cw">
                                      <p:cBhvr>
                                        <p:cTn id="56" dur="1000" fill="hold"/>
                                        <p:tgtEl>
                                          <p:spTgt spid="12"/>
                                        </p:tgtEl>
                                        <p:attrNameLst>
                                          <p:attrName>fillcolor</p:attrName>
                                        </p:attrNameLst>
                                      </p:cBhvr>
                                      <p:to>
                                        <a:schemeClr val="hlink"/>
                                      </p:to>
                                    </p:animClr>
                                    <p:set>
                                      <p:cBhvr>
                                        <p:cTn id="57" dur="1000" fill="hold"/>
                                        <p:tgtEl>
                                          <p:spTgt spid="12"/>
                                        </p:tgtEl>
                                        <p:attrNameLst>
                                          <p:attrName>fill.type</p:attrName>
                                        </p:attrNameLst>
                                      </p:cBhvr>
                                      <p:to>
                                        <p:strVal val="solid"/>
                                      </p:to>
                                    </p:set>
                                    <p:set>
                                      <p:cBhvr>
                                        <p:cTn id="58" dur="1000" fill="hold"/>
                                        <p:tgtEl>
                                          <p:spTgt spid="12"/>
                                        </p:tgtEl>
                                        <p:attrNameLst>
                                          <p:attrName>fill.on</p:attrName>
                                        </p:attrNameLst>
                                      </p:cBhvr>
                                      <p:to>
                                        <p:strVal val="true"/>
                                      </p:to>
                                    </p:set>
                                  </p:childTnLst>
                                </p:cTn>
                              </p:par>
                            </p:childTnLst>
                          </p:cTn>
                        </p:par>
                        <p:par>
                          <p:cTn id="59" fill="hold">
                            <p:stCondLst>
                              <p:cond delay="7000"/>
                            </p:stCondLst>
                            <p:childTnLst>
                              <p:par>
                                <p:cTn id="60" presetID="1" presetClass="emph" presetSubtype="2" fill="hold" nodeType="afterEffect">
                                  <p:stCondLst>
                                    <p:cond delay="0"/>
                                  </p:stCondLst>
                                  <p:childTnLst>
                                    <p:animClr clrSpc="rgb" dir="cw">
                                      <p:cBhvr>
                                        <p:cTn id="61" dur="1000" fill="hold"/>
                                        <p:tgtEl>
                                          <p:spTgt spid="13"/>
                                        </p:tgtEl>
                                        <p:attrNameLst>
                                          <p:attrName>fillcolor</p:attrName>
                                        </p:attrNameLst>
                                      </p:cBhvr>
                                      <p:to>
                                        <a:schemeClr val="hlink"/>
                                      </p:to>
                                    </p:animClr>
                                    <p:set>
                                      <p:cBhvr>
                                        <p:cTn id="62" dur="1000" fill="hold"/>
                                        <p:tgtEl>
                                          <p:spTgt spid="13"/>
                                        </p:tgtEl>
                                        <p:attrNameLst>
                                          <p:attrName>fill.type</p:attrName>
                                        </p:attrNameLst>
                                      </p:cBhvr>
                                      <p:to>
                                        <p:strVal val="solid"/>
                                      </p:to>
                                    </p:set>
                                    <p:set>
                                      <p:cBhvr>
                                        <p:cTn id="63" dur="1000" fill="hold"/>
                                        <p:tgtEl>
                                          <p:spTgt spid="13"/>
                                        </p:tgtEl>
                                        <p:attrNameLst>
                                          <p:attrName>fill.on</p:attrName>
                                        </p:attrNameLst>
                                      </p:cBhvr>
                                      <p:to>
                                        <p:strVal val="true"/>
                                      </p:to>
                                    </p:set>
                                  </p:childTnLst>
                                </p:cTn>
                              </p:par>
                            </p:childTnLst>
                          </p:cTn>
                        </p:par>
                        <p:par>
                          <p:cTn id="64" fill="hold">
                            <p:stCondLst>
                              <p:cond delay="8000"/>
                            </p:stCondLst>
                            <p:childTnLst>
                              <p:par>
                                <p:cTn id="65" presetID="1" presetClass="emph" presetSubtype="2" fill="hold" nodeType="afterEffect">
                                  <p:stCondLst>
                                    <p:cond delay="0"/>
                                  </p:stCondLst>
                                  <p:childTnLst>
                                    <p:animClr clrSpc="rgb" dir="cw">
                                      <p:cBhvr>
                                        <p:cTn id="66" dur="1000" fill="hold"/>
                                        <p:tgtEl>
                                          <p:spTgt spid="14"/>
                                        </p:tgtEl>
                                        <p:attrNameLst>
                                          <p:attrName>fillcolor</p:attrName>
                                        </p:attrNameLst>
                                      </p:cBhvr>
                                      <p:to>
                                        <a:schemeClr val="hlink"/>
                                      </p:to>
                                    </p:animClr>
                                    <p:set>
                                      <p:cBhvr>
                                        <p:cTn id="67" dur="1000" fill="hold"/>
                                        <p:tgtEl>
                                          <p:spTgt spid="14"/>
                                        </p:tgtEl>
                                        <p:attrNameLst>
                                          <p:attrName>fill.type</p:attrName>
                                        </p:attrNameLst>
                                      </p:cBhvr>
                                      <p:to>
                                        <p:strVal val="solid"/>
                                      </p:to>
                                    </p:set>
                                    <p:set>
                                      <p:cBhvr>
                                        <p:cTn id="68" dur="1000" fill="hold"/>
                                        <p:tgtEl>
                                          <p:spTgt spid="14"/>
                                        </p:tgtEl>
                                        <p:attrNameLst>
                                          <p:attrName>fill.on</p:attrName>
                                        </p:attrNameLst>
                                      </p:cBhvr>
                                      <p:to>
                                        <p:strVal val="true"/>
                                      </p:to>
                                    </p:set>
                                  </p:childTnLst>
                                </p:cTn>
                              </p:par>
                            </p:childTnLst>
                          </p:cTn>
                        </p:par>
                        <p:par>
                          <p:cTn id="69" fill="hold">
                            <p:stCondLst>
                              <p:cond delay="9000"/>
                            </p:stCondLst>
                            <p:childTnLst>
                              <p:par>
                                <p:cTn id="70" presetID="1" presetClass="emph" presetSubtype="2" fill="hold" nodeType="afterEffect">
                                  <p:stCondLst>
                                    <p:cond delay="0"/>
                                  </p:stCondLst>
                                  <p:childTnLst>
                                    <p:animClr clrSpc="rgb" dir="cw">
                                      <p:cBhvr>
                                        <p:cTn id="71" dur="1000" fill="hold"/>
                                        <p:tgtEl>
                                          <p:spTgt spid="15"/>
                                        </p:tgtEl>
                                        <p:attrNameLst>
                                          <p:attrName>fillcolor</p:attrName>
                                        </p:attrNameLst>
                                      </p:cBhvr>
                                      <p:to>
                                        <a:schemeClr val="hlink"/>
                                      </p:to>
                                    </p:animClr>
                                    <p:set>
                                      <p:cBhvr>
                                        <p:cTn id="72" dur="1000" fill="hold"/>
                                        <p:tgtEl>
                                          <p:spTgt spid="15"/>
                                        </p:tgtEl>
                                        <p:attrNameLst>
                                          <p:attrName>fill.type</p:attrName>
                                        </p:attrNameLst>
                                      </p:cBhvr>
                                      <p:to>
                                        <p:strVal val="solid"/>
                                      </p:to>
                                    </p:set>
                                    <p:set>
                                      <p:cBhvr>
                                        <p:cTn id="73" dur="1000" fill="hold"/>
                                        <p:tgtEl>
                                          <p:spTgt spid="15"/>
                                        </p:tgtEl>
                                        <p:attrNameLst>
                                          <p:attrName>fill.on</p:attrName>
                                        </p:attrNameLst>
                                      </p:cBhvr>
                                      <p:to>
                                        <p:strVal val="true"/>
                                      </p:to>
                                    </p:set>
                                  </p:childTnLst>
                                </p:cTn>
                              </p:par>
                            </p:childTnLst>
                          </p:cTn>
                        </p:par>
                        <p:par>
                          <p:cTn id="74" fill="hold">
                            <p:stCondLst>
                              <p:cond delay="10000"/>
                            </p:stCondLst>
                            <p:childTnLst>
                              <p:par>
                                <p:cTn id="75" presetID="1" presetClass="emph" presetSubtype="2" fill="hold" nodeType="afterEffect">
                                  <p:stCondLst>
                                    <p:cond delay="0"/>
                                  </p:stCondLst>
                                  <p:childTnLst>
                                    <p:animClr clrSpc="rgb" dir="cw">
                                      <p:cBhvr>
                                        <p:cTn id="76" dur="1000" fill="hold"/>
                                        <p:tgtEl>
                                          <p:spTgt spid="16"/>
                                        </p:tgtEl>
                                        <p:attrNameLst>
                                          <p:attrName>fillcolor</p:attrName>
                                        </p:attrNameLst>
                                      </p:cBhvr>
                                      <p:to>
                                        <a:schemeClr val="hlink"/>
                                      </p:to>
                                    </p:animClr>
                                    <p:set>
                                      <p:cBhvr>
                                        <p:cTn id="77" dur="1000" fill="hold"/>
                                        <p:tgtEl>
                                          <p:spTgt spid="16"/>
                                        </p:tgtEl>
                                        <p:attrNameLst>
                                          <p:attrName>fill.type</p:attrName>
                                        </p:attrNameLst>
                                      </p:cBhvr>
                                      <p:to>
                                        <p:strVal val="solid"/>
                                      </p:to>
                                    </p:set>
                                    <p:set>
                                      <p:cBhvr>
                                        <p:cTn id="78" dur="1000" fill="hold"/>
                                        <p:tgtEl>
                                          <p:spTgt spid="16"/>
                                        </p:tgtEl>
                                        <p:attrNameLst>
                                          <p:attrName>fill.on</p:attrName>
                                        </p:attrNameLst>
                                      </p:cBhvr>
                                      <p:to>
                                        <p:strVal val="true"/>
                                      </p:to>
                                    </p:set>
                                  </p:childTnLst>
                                </p:cTn>
                              </p:par>
                            </p:childTnLst>
                          </p:cTn>
                        </p:par>
                        <p:par>
                          <p:cTn id="79" fill="hold">
                            <p:stCondLst>
                              <p:cond delay="11000"/>
                            </p:stCondLst>
                            <p:childTnLst>
                              <p:par>
                                <p:cTn id="80" presetID="1" presetClass="emph" presetSubtype="2" fill="hold" nodeType="afterEffect">
                                  <p:stCondLst>
                                    <p:cond delay="0"/>
                                  </p:stCondLst>
                                  <p:childTnLst>
                                    <p:animClr clrSpc="rgb" dir="cw">
                                      <p:cBhvr>
                                        <p:cTn id="81" dur="1000" fill="hold"/>
                                        <p:tgtEl>
                                          <p:spTgt spid="17"/>
                                        </p:tgtEl>
                                        <p:attrNameLst>
                                          <p:attrName>fillcolor</p:attrName>
                                        </p:attrNameLst>
                                      </p:cBhvr>
                                      <p:to>
                                        <a:schemeClr val="hlink"/>
                                      </p:to>
                                    </p:animClr>
                                    <p:set>
                                      <p:cBhvr>
                                        <p:cTn id="82" dur="1000" fill="hold"/>
                                        <p:tgtEl>
                                          <p:spTgt spid="17"/>
                                        </p:tgtEl>
                                        <p:attrNameLst>
                                          <p:attrName>fill.type</p:attrName>
                                        </p:attrNameLst>
                                      </p:cBhvr>
                                      <p:to>
                                        <p:strVal val="solid"/>
                                      </p:to>
                                    </p:set>
                                    <p:set>
                                      <p:cBhvr>
                                        <p:cTn id="83" dur="1000" fill="hold"/>
                                        <p:tgtEl>
                                          <p:spTgt spid="17"/>
                                        </p:tgtEl>
                                        <p:attrNameLst>
                                          <p:attrName>fill.on</p:attrName>
                                        </p:attrNameLst>
                                      </p:cBhvr>
                                      <p:to>
                                        <p:strVal val="true"/>
                                      </p:to>
                                    </p:set>
                                  </p:childTnLst>
                                </p:cTn>
                              </p:par>
                            </p:childTnLst>
                          </p:cTn>
                        </p:par>
                        <p:par>
                          <p:cTn id="84" fill="hold">
                            <p:stCondLst>
                              <p:cond delay="12000"/>
                            </p:stCondLst>
                            <p:childTnLst>
                              <p:par>
                                <p:cTn id="85" presetID="1" presetClass="emph" presetSubtype="2" fill="hold" nodeType="afterEffect">
                                  <p:stCondLst>
                                    <p:cond delay="0"/>
                                  </p:stCondLst>
                                  <p:childTnLst>
                                    <p:animClr clrSpc="rgb" dir="cw">
                                      <p:cBhvr>
                                        <p:cTn id="86" dur="1000" fill="hold"/>
                                        <p:tgtEl>
                                          <p:spTgt spid="18"/>
                                        </p:tgtEl>
                                        <p:attrNameLst>
                                          <p:attrName>fillcolor</p:attrName>
                                        </p:attrNameLst>
                                      </p:cBhvr>
                                      <p:to>
                                        <a:schemeClr val="hlink"/>
                                      </p:to>
                                    </p:animClr>
                                    <p:set>
                                      <p:cBhvr>
                                        <p:cTn id="87" dur="1000" fill="hold"/>
                                        <p:tgtEl>
                                          <p:spTgt spid="18"/>
                                        </p:tgtEl>
                                        <p:attrNameLst>
                                          <p:attrName>fill.type</p:attrName>
                                        </p:attrNameLst>
                                      </p:cBhvr>
                                      <p:to>
                                        <p:strVal val="solid"/>
                                      </p:to>
                                    </p:set>
                                    <p:set>
                                      <p:cBhvr>
                                        <p:cTn id="88" dur="1000" fill="hold"/>
                                        <p:tgtEl>
                                          <p:spTgt spid="18"/>
                                        </p:tgtEl>
                                        <p:attrNameLst>
                                          <p:attrName>fill.on</p:attrName>
                                        </p:attrNameLst>
                                      </p:cBhvr>
                                      <p:to>
                                        <p:strVal val="true"/>
                                      </p:to>
                                    </p:set>
                                  </p:childTnLst>
                                </p:cTn>
                              </p:par>
                            </p:childTnLst>
                          </p:cTn>
                        </p:par>
                        <p:par>
                          <p:cTn id="89" fill="hold">
                            <p:stCondLst>
                              <p:cond delay="13000"/>
                            </p:stCondLst>
                            <p:childTnLst>
                              <p:par>
                                <p:cTn id="90" presetID="1" presetClass="emph" presetSubtype="2" fill="hold" nodeType="afterEffect">
                                  <p:stCondLst>
                                    <p:cond delay="0"/>
                                  </p:stCondLst>
                                  <p:childTnLst>
                                    <p:animClr clrSpc="rgb" dir="cw">
                                      <p:cBhvr>
                                        <p:cTn id="91" dur="1000" fill="hold"/>
                                        <p:tgtEl>
                                          <p:spTgt spid="19"/>
                                        </p:tgtEl>
                                        <p:attrNameLst>
                                          <p:attrName>fillcolor</p:attrName>
                                        </p:attrNameLst>
                                      </p:cBhvr>
                                      <p:to>
                                        <a:schemeClr val="hlink"/>
                                      </p:to>
                                    </p:animClr>
                                    <p:set>
                                      <p:cBhvr>
                                        <p:cTn id="92" dur="1000" fill="hold"/>
                                        <p:tgtEl>
                                          <p:spTgt spid="19"/>
                                        </p:tgtEl>
                                        <p:attrNameLst>
                                          <p:attrName>fill.type</p:attrName>
                                        </p:attrNameLst>
                                      </p:cBhvr>
                                      <p:to>
                                        <p:strVal val="solid"/>
                                      </p:to>
                                    </p:set>
                                    <p:set>
                                      <p:cBhvr>
                                        <p:cTn id="93" dur="1000" fill="hold"/>
                                        <p:tgtEl>
                                          <p:spTgt spid="19"/>
                                        </p:tgtEl>
                                        <p:attrNameLst>
                                          <p:attrName>fill.on</p:attrName>
                                        </p:attrNameLst>
                                      </p:cBhvr>
                                      <p:to>
                                        <p:strVal val="true"/>
                                      </p:to>
                                    </p:set>
                                  </p:childTnLst>
                                </p:cTn>
                              </p:par>
                            </p:childTnLst>
                          </p:cTn>
                        </p:par>
                        <p:par>
                          <p:cTn id="94" fill="hold">
                            <p:stCondLst>
                              <p:cond delay="14000"/>
                            </p:stCondLst>
                            <p:childTnLst>
                              <p:par>
                                <p:cTn id="95" presetID="1" presetClass="emph" presetSubtype="2" fill="hold" nodeType="afterEffect">
                                  <p:stCondLst>
                                    <p:cond delay="0"/>
                                  </p:stCondLst>
                                  <p:childTnLst>
                                    <p:animClr clrSpc="rgb" dir="cw">
                                      <p:cBhvr>
                                        <p:cTn id="96" dur="1000" fill="hold"/>
                                        <p:tgtEl>
                                          <p:spTgt spid="20"/>
                                        </p:tgtEl>
                                        <p:attrNameLst>
                                          <p:attrName>fillcolor</p:attrName>
                                        </p:attrNameLst>
                                      </p:cBhvr>
                                      <p:to>
                                        <a:schemeClr val="hlink"/>
                                      </p:to>
                                    </p:animClr>
                                    <p:set>
                                      <p:cBhvr>
                                        <p:cTn id="97" dur="1000" fill="hold"/>
                                        <p:tgtEl>
                                          <p:spTgt spid="20"/>
                                        </p:tgtEl>
                                        <p:attrNameLst>
                                          <p:attrName>fill.type</p:attrName>
                                        </p:attrNameLst>
                                      </p:cBhvr>
                                      <p:to>
                                        <p:strVal val="solid"/>
                                      </p:to>
                                    </p:set>
                                    <p:set>
                                      <p:cBhvr>
                                        <p:cTn id="98" dur="1000" fill="hold"/>
                                        <p:tgtEl>
                                          <p:spTgt spid="20"/>
                                        </p:tgtEl>
                                        <p:attrNameLst>
                                          <p:attrName>fill.on</p:attrName>
                                        </p:attrNameLst>
                                      </p:cBhvr>
                                      <p:to>
                                        <p:strVal val="true"/>
                                      </p:to>
                                    </p:set>
                                  </p:childTnLst>
                                </p:cTn>
                              </p:par>
                            </p:childTnLst>
                          </p:cTn>
                        </p:par>
                        <p:par>
                          <p:cTn id="99" fill="hold">
                            <p:stCondLst>
                              <p:cond delay="15000"/>
                            </p:stCondLst>
                            <p:childTnLst>
                              <p:par>
                                <p:cTn id="100" presetID="53" presetClass="entr" presetSubtype="0" fill="hold" grpId="0" nodeType="afterEffect">
                                  <p:stCondLst>
                                    <p:cond delay="0"/>
                                  </p:stCondLst>
                                  <p:childTnLst>
                                    <p:set>
                                      <p:cBhvr>
                                        <p:cTn id="101" dur="1" fill="hold">
                                          <p:stCondLst>
                                            <p:cond delay="0"/>
                                          </p:stCondLst>
                                        </p:cTn>
                                        <p:tgtEl>
                                          <p:spTgt spid="21"/>
                                        </p:tgtEl>
                                        <p:attrNameLst>
                                          <p:attrName>style.visibility</p:attrName>
                                        </p:attrNameLst>
                                      </p:cBhvr>
                                      <p:to>
                                        <p:strVal val="visible"/>
                                      </p:to>
                                    </p:set>
                                    <p:anim calcmode="lin" valueType="num">
                                      <p:cBhvr>
                                        <p:cTn id="102" dur="500" fill="hold"/>
                                        <p:tgtEl>
                                          <p:spTgt spid="21"/>
                                        </p:tgtEl>
                                        <p:attrNameLst>
                                          <p:attrName>ppt_w</p:attrName>
                                        </p:attrNameLst>
                                      </p:cBhvr>
                                      <p:tavLst>
                                        <p:tav tm="0">
                                          <p:val>
                                            <p:fltVal val="0"/>
                                          </p:val>
                                        </p:tav>
                                        <p:tav tm="100000">
                                          <p:val>
                                            <p:strVal val="#ppt_w"/>
                                          </p:val>
                                        </p:tav>
                                      </p:tavLst>
                                    </p:anim>
                                    <p:anim calcmode="lin" valueType="num">
                                      <p:cBhvr>
                                        <p:cTn id="103" dur="500" fill="hold"/>
                                        <p:tgtEl>
                                          <p:spTgt spid="21"/>
                                        </p:tgtEl>
                                        <p:attrNameLst>
                                          <p:attrName>ppt_h</p:attrName>
                                        </p:attrNameLst>
                                      </p:cBhvr>
                                      <p:tavLst>
                                        <p:tav tm="0">
                                          <p:val>
                                            <p:fltVal val="0"/>
                                          </p:val>
                                        </p:tav>
                                        <p:tav tm="100000">
                                          <p:val>
                                            <p:strVal val="#ppt_h"/>
                                          </p:val>
                                        </p:tav>
                                      </p:tavLst>
                                    </p:anim>
                                    <p:animEffect transition="in" filter="fade">
                                      <p:cBhvr>
                                        <p:cTn id="104" dur="500"/>
                                        <p:tgtEl>
                                          <p:spTgt spid="21"/>
                                        </p:tgtEl>
                                      </p:cBhvr>
                                    </p:animEffect>
                                  </p:childTnLst>
                                </p:cTn>
                              </p:par>
                            </p:childTnLst>
                          </p:cTn>
                        </p:par>
                      </p:childTnLst>
                    </p:cTn>
                  </p:par>
                  <p:par>
                    <p:cTn id="105" fill="hold">
                      <p:stCondLst>
                        <p:cond delay="indefinite"/>
                      </p:stCondLst>
                      <p:childTnLst>
                        <p:par>
                          <p:cTn id="106" fill="hold">
                            <p:stCondLst>
                              <p:cond delay="0"/>
                            </p:stCondLst>
                            <p:childTnLst>
                              <p:par>
                                <p:cTn id="107" presetID="1" presetClass="emph" presetSubtype="2" fill="hold" nodeType="clickEffect">
                                  <p:stCondLst>
                                    <p:cond delay="0"/>
                                  </p:stCondLst>
                                  <p:childTnLst>
                                    <p:animClr clrSpc="rgb" dir="cw">
                                      <p:cBhvr>
                                        <p:cTn id="108" dur="2000" fill="hold"/>
                                        <p:tgtEl>
                                          <p:spTgt spid="29"/>
                                        </p:tgtEl>
                                        <p:attrNameLst>
                                          <p:attrName>fillcolor</p:attrName>
                                        </p:attrNameLst>
                                      </p:cBhvr>
                                      <p:to>
                                        <a:schemeClr val="accent1"/>
                                      </p:to>
                                    </p:animClr>
                                    <p:set>
                                      <p:cBhvr>
                                        <p:cTn id="109" dur="2000" fill="hold"/>
                                        <p:tgtEl>
                                          <p:spTgt spid="29"/>
                                        </p:tgtEl>
                                        <p:attrNameLst>
                                          <p:attrName>fill.type</p:attrName>
                                        </p:attrNameLst>
                                      </p:cBhvr>
                                      <p:to>
                                        <p:strVal val="solid"/>
                                      </p:to>
                                    </p:set>
                                    <p:set>
                                      <p:cBhvr>
                                        <p:cTn id="110" dur="2000" fill="hold"/>
                                        <p:tgtEl>
                                          <p:spTgt spid="29"/>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65" grpId="0"/>
      <p:bldP spid="29" grpId="0" animBg="1"/>
      <p:bldP spid="30" grpId="0" animBg="1"/>
      <p:bldP spid="3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6"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7"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8"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9"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0"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1"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2"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3"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4"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5"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6"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7"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8"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9"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0"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1" name="مستطيل مستدير الزوايا 20"/>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pic>
        <p:nvPicPr>
          <p:cNvPr id="26" name="صورة 25">
            <a:hlinkClick r:id="rId4" action="ppaction://hlinksldjump"/>
          </p:cNvPr>
          <p:cNvPicPr>
            <a:picLocks noChangeAspect="1"/>
          </p:cNvPicPr>
          <p:nvPr/>
        </p:nvPicPr>
        <p:blipFill rotWithShape="1">
          <a:blip r:embed="rId5"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pic>
        <p:nvPicPr>
          <p:cNvPr id="28" name="صورة 27">
            <a:hlinkClick r:id="rId6" action="ppaction://hlinksldjump"/>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54514" y="2254826"/>
            <a:ext cx="962442" cy="954743"/>
          </a:xfrm>
          <a:prstGeom prst="rect">
            <a:avLst/>
          </a:prstGeom>
        </p:spPr>
      </p:pic>
      <p:sp>
        <p:nvSpPr>
          <p:cNvPr id="30" name="مربع نص 29"/>
          <p:cNvSpPr txBox="1"/>
          <p:nvPr/>
        </p:nvSpPr>
        <p:spPr>
          <a:xfrm>
            <a:off x="2260600" y="2926140"/>
            <a:ext cx="5545136" cy="1446550"/>
          </a:xfrm>
          <a:prstGeom prst="rect">
            <a:avLst/>
          </a:prstGeom>
          <a:noFill/>
        </p:spPr>
        <p:txBody>
          <a:bodyPr wrap="square" rtlCol="0">
            <a:spAutoFit/>
          </a:bodyPr>
          <a:lstStyle/>
          <a:p>
            <a:pPr algn="ctr"/>
            <a:r>
              <a:rPr lang="ar-SA" sz="4400" b="1" dirty="0" smtClean="0">
                <a:solidFill>
                  <a:schemeClr val="tx2"/>
                </a:solidFill>
                <a:cs typeface="Traditional Arabic" pitchFamily="2" charset="-78"/>
              </a:rPr>
              <a:t>س: </a:t>
            </a:r>
            <a:r>
              <a:rPr lang="ar-KW" sz="4400" b="1" dirty="0" smtClean="0">
                <a:solidFill>
                  <a:schemeClr val="tx2"/>
                </a:solidFill>
                <a:cs typeface="Traditional Arabic" pitchFamily="2" charset="-78"/>
              </a:rPr>
              <a:t>إذا أفطر يظن الشمس </a:t>
            </a:r>
          </a:p>
          <a:p>
            <a:pPr algn="ctr"/>
            <a:r>
              <a:rPr lang="ar-KW" sz="4400" b="1" dirty="0" smtClean="0">
                <a:solidFill>
                  <a:schemeClr val="tx2"/>
                </a:solidFill>
                <a:cs typeface="Traditional Arabic" pitchFamily="2" charset="-78"/>
              </a:rPr>
              <a:t>قد غربت وهي لم تغرب؟</a:t>
            </a:r>
            <a:endParaRPr lang="ar-KW" sz="4400" b="1" dirty="0">
              <a:solidFill>
                <a:schemeClr val="tx2"/>
              </a:solidFill>
              <a:cs typeface="Traditional Arabic" pitchFamily="2" charset="-78"/>
            </a:endParaRPr>
          </a:p>
        </p:txBody>
      </p:sp>
      <p:sp>
        <p:nvSpPr>
          <p:cNvPr id="31" name="مستطيل ذو زوايا قطرية مستديرة 30"/>
          <p:cNvSpPr/>
          <p:nvPr/>
        </p:nvSpPr>
        <p:spPr>
          <a:xfrm>
            <a:off x="2524438" y="4495800"/>
            <a:ext cx="172085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يقضي</a:t>
            </a:r>
            <a:endParaRPr lang="en-US" sz="3200" b="1" dirty="0">
              <a:cs typeface="Traditional Arabic" pitchFamily="2" charset="-78"/>
            </a:endParaRPr>
          </a:p>
        </p:txBody>
      </p:sp>
      <p:sp>
        <p:nvSpPr>
          <p:cNvPr id="32" name="مستطيل ذو زوايا قطرية مستديرة 31"/>
          <p:cNvSpPr/>
          <p:nvPr/>
        </p:nvSpPr>
        <p:spPr>
          <a:xfrm>
            <a:off x="619125" y="4495800"/>
            <a:ext cx="172085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يقضي ويكفر</a:t>
            </a:r>
            <a:endParaRPr lang="en-US" sz="3200" b="1" dirty="0">
              <a:cs typeface="Traditional Arabic" pitchFamily="2" charset="-78"/>
            </a:endParaRPr>
          </a:p>
        </p:txBody>
      </p:sp>
      <p:sp>
        <p:nvSpPr>
          <p:cNvPr id="33" name="مستطيل ذو زوايا قطرية مستديرة 32"/>
          <p:cNvSpPr/>
          <p:nvPr/>
        </p:nvSpPr>
        <p:spPr>
          <a:xfrm>
            <a:off x="4419600" y="4495800"/>
            <a:ext cx="172085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لا يقضي</a:t>
            </a:r>
            <a:endParaRPr lang="en-US" sz="3200" b="1" dirty="0">
              <a:cs typeface="Traditional Arabic" pitchFamily="2" charset="-78"/>
            </a:endParaRPr>
          </a:p>
        </p:txBody>
      </p:sp>
      <p:pic>
        <p:nvPicPr>
          <p:cNvPr id="27" name="صورة 2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737768" y="228600"/>
            <a:ext cx="4362450" cy="2608916"/>
          </a:xfrm>
          <a:prstGeom prst="rect">
            <a:avLst/>
          </a:prstGeom>
        </p:spPr>
      </p:pic>
    </p:spTree>
    <p:extLst>
      <p:ext uri="{BB962C8B-B14F-4D97-AF65-F5344CB8AC3E}">
        <p14:creationId xmlns:p14="http://schemas.microsoft.com/office/powerpoint/2010/main" val="2964496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20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dissolve">
                                      <p:cBhvr>
                                        <p:cTn id="12" dur="500"/>
                                        <p:tgtEl>
                                          <p:spTgt spid="3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dissolve">
                                      <p:cBhvr>
                                        <p:cTn id="17" dur="500"/>
                                        <p:tgtEl>
                                          <p:spTgt spid="31"/>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dissolve">
                                      <p:cBhvr>
                                        <p:cTn id="22" dur="500"/>
                                        <p:tgtEl>
                                          <p:spTgt spid="32"/>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mph" presetSubtype="2" fill="hold" nodeType="clickEffect">
                                  <p:stCondLst>
                                    <p:cond delay="0"/>
                                  </p:stCondLst>
                                  <p:childTnLst>
                                    <p:animClr clrSpc="rgb" dir="cw">
                                      <p:cBhvr>
                                        <p:cTn id="26" dur="1000" fill="hold"/>
                                        <p:tgtEl>
                                          <p:spTgt spid="6"/>
                                        </p:tgtEl>
                                        <p:attrNameLst>
                                          <p:attrName>fillcolor</p:attrName>
                                        </p:attrNameLst>
                                      </p:cBhvr>
                                      <p:to>
                                        <a:schemeClr val="hlink"/>
                                      </p:to>
                                    </p:animClr>
                                    <p:set>
                                      <p:cBhvr>
                                        <p:cTn id="27" dur="1000" fill="hold"/>
                                        <p:tgtEl>
                                          <p:spTgt spid="6"/>
                                        </p:tgtEl>
                                        <p:attrNameLst>
                                          <p:attrName>fill.type</p:attrName>
                                        </p:attrNameLst>
                                      </p:cBhvr>
                                      <p:to>
                                        <p:strVal val="solid"/>
                                      </p:to>
                                    </p:set>
                                    <p:set>
                                      <p:cBhvr>
                                        <p:cTn id="28" dur="1000" fill="hold"/>
                                        <p:tgtEl>
                                          <p:spTgt spid="6"/>
                                        </p:tgtEl>
                                        <p:attrNameLst>
                                          <p:attrName>fill.on</p:attrName>
                                        </p:attrNameLst>
                                      </p:cBhvr>
                                      <p:to>
                                        <p:strVal val="true"/>
                                      </p:to>
                                    </p:set>
                                  </p:childTnLst>
                                </p:cTn>
                              </p:par>
                            </p:childTnLst>
                          </p:cTn>
                        </p:par>
                        <p:par>
                          <p:cTn id="29" fill="hold">
                            <p:stCondLst>
                              <p:cond delay="1000"/>
                            </p:stCondLst>
                            <p:childTnLst>
                              <p:par>
                                <p:cTn id="30" presetID="1" presetClass="emph" presetSubtype="2" fill="hold" nodeType="afterEffect">
                                  <p:stCondLst>
                                    <p:cond delay="0"/>
                                  </p:stCondLst>
                                  <p:childTnLst>
                                    <p:animClr clrSpc="rgb" dir="cw">
                                      <p:cBhvr>
                                        <p:cTn id="31" dur="1000" fill="hold"/>
                                        <p:tgtEl>
                                          <p:spTgt spid="7"/>
                                        </p:tgtEl>
                                        <p:attrNameLst>
                                          <p:attrName>fillcolor</p:attrName>
                                        </p:attrNameLst>
                                      </p:cBhvr>
                                      <p:to>
                                        <a:schemeClr val="hlink"/>
                                      </p:to>
                                    </p:animClr>
                                    <p:set>
                                      <p:cBhvr>
                                        <p:cTn id="32" dur="1000" fill="hold"/>
                                        <p:tgtEl>
                                          <p:spTgt spid="7"/>
                                        </p:tgtEl>
                                        <p:attrNameLst>
                                          <p:attrName>fill.type</p:attrName>
                                        </p:attrNameLst>
                                      </p:cBhvr>
                                      <p:to>
                                        <p:strVal val="solid"/>
                                      </p:to>
                                    </p:set>
                                    <p:set>
                                      <p:cBhvr>
                                        <p:cTn id="33" dur="1000" fill="hold"/>
                                        <p:tgtEl>
                                          <p:spTgt spid="7"/>
                                        </p:tgtEl>
                                        <p:attrNameLst>
                                          <p:attrName>fill.on</p:attrName>
                                        </p:attrNameLst>
                                      </p:cBhvr>
                                      <p:to>
                                        <p:strVal val="true"/>
                                      </p:to>
                                    </p:set>
                                  </p:childTnLst>
                                </p:cTn>
                              </p:par>
                            </p:childTnLst>
                          </p:cTn>
                        </p:par>
                        <p:par>
                          <p:cTn id="34" fill="hold">
                            <p:stCondLst>
                              <p:cond delay="2000"/>
                            </p:stCondLst>
                            <p:childTnLst>
                              <p:par>
                                <p:cTn id="35" presetID="1" presetClass="emph" presetSubtype="2" fill="hold" nodeType="afterEffect">
                                  <p:stCondLst>
                                    <p:cond delay="0"/>
                                  </p:stCondLst>
                                  <p:childTnLst>
                                    <p:animClr clrSpc="rgb" dir="cw">
                                      <p:cBhvr>
                                        <p:cTn id="36" dur="1000" fill="hold"/>
                                        <p:tgtEl>
                                          <p:spTgt spid="8"/>
                                        </p:tgtEl>
                                        <p:attrNameLst>
                                          <p:attrName>fillcolor</p:attrName>
                                        </p:attrNameLst>
                                      </p:cBhvr>
                                      <p:to>
                                        <a:schemeClr val="hlink"/>
                                      </p:to>
                                    </p:animClr>
                                    <p:set>
                                      <p:cBhvr>
                                        <p:cTn id="37" dur="1000" fill="hold"/>
                                        <p:tgtEl>
                                          <p:spTgt spid="8"/>
                                        </p:tgtEl>
                                        <p:attrNameLst>
                                          <p:attrName>fill.type</p:attrName>
                                        </p:attrNameLst>
                                      </p:cBhvr>
                                      <p:to>
                                        <p:strVal val="solid"/>
                                      </p:to>
                                    </p:set>
                                    <p:set>
                                      <p:cBhvr>
                                        <p:cTn id="38" dur="1000" fill="hold"/>
                                        <p:tgtEl>
                                          <p:spTgt spid="8"/>
                                        </p:tgtEl>
                                        <p:attrNameLst>
                                          <p:attrName>fill.on</p:attrName>
                                        </p:attrNameLst>
                                      </p:cBhvr>
                                      <p:to>
                                        <p:strVal val="true"/>
                                      </p:to>
                                    </p:set>
                                  </p:childTnLst>
                                </p:cTn>
                              </p:par>
                            </p:childTnLst>
                          </p:cTn>
                        </p:par>
                        <p:par>
                          <p:cTn id="39" fill="hold">
                            <p:stCondLst>
                              <p:cond delay="3000"/>
                            </p:stCondLst>
                            <p:childTnLst>
                              <p:par>
                                <p:cTn id="40" presetID="1" presetClass="emph" presetSubtype="2" fill="hold" nodeType="afterEffect">
                                  <p:stCondLst>
                                    <p:cond delay="0"/>
                                  </p:stCondLst>
                                  <p:childTnLst>
                                    <p:animClr clrSpc="rgb" dir="cw">
                                      <p:cBhvr>
                                        <p:cTn id="41" dur="1000" fill="hold"/>
                                        <p:tgtEl>
                                          <p:spTgt spid="9"/>
                                        </p:tgtEl>
                                        <p:attrNameLst>
                                          <p:attrName>fillcolor</p:attrName>
                                        </p:attrNameLst>
                                      </p:cBhvr>
                                      <p:to>
                                        <a:schemeClr val="hlink"/>
                                      </p:to>
                                    </p:animClr>
                                    <p:set>
                                      <p:cBhvr>
                                        <p:cTn id="42" dur="1000" fill="hold"/>
                                        <p:tgtEl>
                                          <p:spTgt spid="9"/>
                                        </p:tgtEl>
                                        <p:attrNameLst>
                                          <p:attrName>fill.type</p:attrName>
                                        </p:attrNameLst>
                                      </p:cBhvr>
                                      <p:to>
                                        <p:strVal val="solid"/>
                                      </p:to>
                                    </p:set>
                                    <p:set>
                                      <p:cBhvr>
                                        <p:cTn id="43" dur="1000" fill="hold"/>
                                        <p:tgtEl>
                                          <p:spTgt spid="9"/>
                                        </p:tgtEl>
                                        <p:attrNameLst>
                                          <p:attrName>fill.on</p:attrName>
                                        </p:attrNameLst>
                                      </p:cBhvr>
                                      <p:to>
                                        <p:strVal val="true"/>
                                      </p:to>
                                    </p:set>
                                  </p:childTnLst>
                                </p:cTn>
                              </p:par>
                            </p:childTnLst>
                          </p:cTn>
                        </p:par>
                        <p:par>
                          <p:cTn id="44" fill="hold">
                            <p:stCondLst>
                              <p:cond delay="4000"/>
                            </p:stCondLst>
                            <p:childTnLst>
                              <p:par>
                                <p:cTn id="45" presetID="1" presetClass="emph" presetSubtype="2" fill="hold" nodeType="afterEffect">
                                  <p:stCondLst>
                                    <p:cond delay="0"/>
                                  </p:stCondLst>
                                  <p:childTnLst>
                                    <p:animClr clrSpc="rgb" dir="cw">
                                      <p:cBhvr>
                                        <p:cTn id="46" dur="1000" fill="hold"/>
                                        <p:tgtEl>
                                          <p:spTgt spid="10"/>
                                        </p:tgtEl>
                                        <p:attrNameLst>
                                          <p:attrName>fillcolor</p:attrName>
                                        </p:attrNameLst>
                                      </p:cBhvr>
                                      <p:to>
                                        <a:schemeClr val="hlink"/>
                                      </p:to>
                                    </p:animClr>
                                    <p:set>
                                      <p:cBhvr>
                                        <p:cTn id="47" dur="1000" fill="hold"/>
                                        <p:tgtEl>
                                          <p:spTgt spid="10"/>
                                        </p:tgtEl>
                                        <p:attrNameLst>
                                          <p:attrName>fill.type</p:attrName>
                                        </p:attrNameLst>
                                      </p:cBhvr>
                                      <p:to>
                                        <p:strVal val="solid"/>
                                      </p:to>
                                    </p:set>
                                    <p:set>
                                      <p:cBhvr>
                                        <p:cTn id="48" dur="1000" fill="hold"/>
                                        <p:tgtEl>
                                          <p:spTgt spid="10"/>
                                        </p:tgtEl>
                                        <p:attrNameLst>
                                          <p:attrName>fill.on</p:attrName>
                                        </p:attrNameLst>
                                      </p:cBhvr>
                                      <p:to>
                                        <p:strVal val="true"/>
                                      </p:to>
                                    </p:set>
                                  </p:childTnLst>
                                </p:cTn>
                              </p:par>
                            </p:childTnLst>
                          </p:cTn>
                        </p:par>
                        <p:par>
                          <p:cTn id="49" fill="hold">
                            <p:stCondLst>
                              <p:cond delay="5000"/>
                            </p:stCondLst>
                            <p:childTnLst>
                              <p:par>
                                <p:cTn id="50" presetID="1" presetClass="emph" presetSubtype="2" fill="hold" nodeType="afterEffect">
                                  <p:stCondLst>
                                    <p:cond delay="0"/>
                                  </p:stCondLst>
                                  <p:childTnLst>
                                    <p:animClr clrSpc="rgb" dir="cw">
                                      <p:cBhvr>
                                        <p:cTn id="51" dur="1000" fill="hold"/>
                                        <p:tgtEl>
                                          <p:spTgt spid="11"/>
                                        </p:tgtEl>
                                        <p:attrNameLst>
                                          <p:attrName>fillcolor</p:attrName>
                                        </p:attrNameLst>
                                      </p:cBhvr>
                                      <p:to>
                                        <a:schemeClr val="hlink"/>
                                      </p:to>
                                    </p:animClr>
                                    <p:set>
                                      <p:cBhvr>
                                        <p:cTn id="52" dur="1000" fill="hold"/>
                                        <p:tgtEl>
                                          <p:spTgt spid="11"/>
                                        </p:tgtEl>
                                        <p:attrNameLst>
                                          <p:attrName>fill.type</p:attrName>
                                        </p:attrNameLst>
                                      </p:cBhvr>
                                      <p:to>
                                        <p:strVal val="solid"/>
                                      </p:to>
                                    </p:set>
                                    <p:set>
                                      <p:cBhvr>
                                        <p:cTn id="53" dur="1000" fill="hold"/>
                                        <p:tgtEl>
                                          <p:spTgt spid="11"/>
                                        </p:tgtEl>
                                        <p:attrNameLst>
                                          <p:attrName>fill.on</p:attrName>
                                        </p:attrNameLst>
                                      </p:cBhvr>
                                      <p:to>
                                        <p:strVal val="true"/>
                                      </p:to>
                                    </p:set>
                                  </p:childTnLst>
                                </p:cTn>
                              </p:par>
                            </p:childTnLst>
                          </p:cTn>
                        </p:par>
                        <p:par>
                          <p:cTn id="54" fill="hold">
                            <p:stCondLst>
                              <p:cond delay="6000"/>
                            </p:stCondLst>
                            <p:childTnLst>
                              <p:par>
                                <p:cTn id="55" presetID="1" presetClass="emph" presetSubtype="2" fill="hold" nodeType="afterEffect">
                                  <p:stCondLst>
                                    <p:cond delay="0"/>
                                  </p:stCondLst>
                                  <p:childTnLst>
                                    <p:animClr clrSpc="rgb" dir="cw">
                                      <p:cBhvr>
                                        <p:cTn id="56" dur="1000" fill="hold"/>
                                        <p:tgtEl>
                                          <p:spTgt spid="12"/>
                                        </p:tgtEl>
                                        <p:attrNameLst>
                                          <p:attrName>fillcolor</p:attrName>
                                        </p:attrNameLst>
                                      </p:cBhvr>
                                      <p:to>
                                        <a:schemeClr val="hlink"/>
                                      </p:to>
                                    </p:animClr>
                                    <p:set>
                                      <p:cBhvr>
                                        <p:cTn id="57" dur="1000" fill="hold"/>
                                        <p:tgtEl>
                                          <p:spTgt spid="12"/>
                                        </p:tgtEl>
                                        <p:attrNameLst>
                                          <p:attrName>fill.type</p:attrName>
                                        </p:attrNameLst>
                                      </p:cBhvr>
                                      <p:to>
                                        <p:strVal val="solid"/>
                                      </p:to>
                                    </p:set>
                                    <p:set>
                                      <p:cBhvr>
                                        <p:cTn id="58" dur="1000" fill="hold"/>
                                        <p:tgtEl>
                                          <p:spTgt spid="12"/>
                                        </p:tgtEl>
                                        <p:attrNameLst>
                                          <p:attrName>fill.on</p:attrName>
                                        </p:attrNameLst>
                                      </p:cBhvr>
                                      <p:to>
                                        <p:strVal val="true"/>
                                      </p:to>
                                    </p:set>
                                  </p:childTnLst>
                                </p:cTn>
                              </p:par>
                            </p:childTnLst>
                          </p:cTn>
                        </p:par>
                        <p:par>
                          <p:cTn id="59" fill="hold">
                            <p:stCondLst>
                              <p:cond delay="7000"/>
                            </p:stCondLst>
                            <p:childTnLst>
                              <p:par>
                                <p:cTn id="60" presetID="1" presetClass="emph" presetSubtype="2" fill="hold" nodeType="afterEffect">
                                  <p:stCondLst>
                                    <p:cond delay="0"/>
                                  </p:stCondLst>
                                  <p:childTnLst>
                                    <p:animClr clrSpc="rgb" dir="cw">
                                      <p:cBhvr>
                                        <p:cTn id="61" dur="1000" fill="hold"/>
                                        <p:tgtEl>
                                          <p:spTgt spid="13"/>
                                        </p:tgtEl>
                                        <p:attrNameLst>
                                          <p:attrName>fillcolor</p:attrName>
                                        </p:attrNameLst>
                                      </p:cBhvr>
                                      <p:to>
                                        <a:schemeClr val="hlink"/>
                                      </p:to>
                                    </p:animClr>
                                    <p:set>
                                      <p:cBhvr>
                                        <p:cTn id="62" dur="1000" fill="hold"/>
                                        <p:tgtEl>
                                          <p:spTgt spid="13"/>
                                        </p:tgtEl>
                                        <p:attrNameLst>
                                          <p:attrName>fill.type</p:attrName>
                                        </p:attrNameLst>
                                      </p:cBhvr>
                                      <p:to>
                                        <p:strVal val="solid"/>
                                      </p:to>
                                    </p:set>
                                    <p:set>
                                      <p:cBhvr>
                                        <p:cTn id="63" dur="1000" fill="hold"/>
                                        <p:tgtEl>
                                          <p:spTgt spid="13"/>
                                        </p:tgtEl>
                                        <p:attrNameLst>
                                          <p:attrName>fill.on</p:attrName>
                                        </p:attrNameLst>
                                      </p:cBhvr>
                                      <p:to>
                                        <p:strVal val="true"/>
                                      </p:to>
                                    </p:set>
                                  </p:childTnLst>
                                </p:cTn>
                              </p:par>
                            </p:childTnLst>
                          </p:cTn>
                        </p:par>
                        <p:par>
                          <p:cTn id="64" fill="hold">
                            <p:stCondLst>
                              <p:cond delay="8000"/>
                            </p:stCondLst>
                            <p:childTnLst>
                              <p:par>
                                <p:cTn id="65" presetID="1" presetClass="emph" presetSubtype="2" fill="hold" nodeType="afterEffect">
                                  <p:stCondLst>
                                    <p:cond delay="0"/>
                                  </p:stCondLst>
                                  <p:childTnLst>
                                    <p:animClr clrSpc="rgb" dir="cw">
                                      <p:cBhvr>
                                        <p:cTn id="66" dur="1000" fill="hold"/>
                                        <p:tgtEl>
                                          <p:spTgt spid="14"/>
                                        </p:tgtEl>
                                        <p:attrNameLst>
                                          <p:attrName>fillcolor</p:attrName>
                                        </p:attrNameLst>
                                      </p:cBhvr>
                                      <p:to>
                                        <a:schemeClr val="hlink"/>
                                      </p:to>
                                    </p:animClr>
                                    <p:set>
                                      <p:cBhvr>
                                        <p:cTn id="67" dur="1000" fill="hold"/>
                                        <p:tgtEl>
                                          <p:spTgt spid="14"/>
                                        </p:tgtEl>
                                        <p:attrNameLst>
                                          <p:attrName>fill.type</p:attrName>
                                        </p:attrNameLst>
                                      </p:cBhvr>
                                      <p:to>
                                        <p:strVal val="solid"/>
                                      </p:to>
                                    </p:set>
                                    <p:set>
                                      <p:cBhvr>
                                        <p:cTn id="68" dur="1000" fill="hold"/>
                                        <p:tgtEl>
                                          <p:spTgt spid="14"/>
                                        </p:tgtEl>
                                        <p:attrNameLst>
                                          <p:attrName>fill.on</p:attrName>
                                        </p:attrNameLst>
                                      </p:cBhvr>
                                      <p:to>
                                        <p:strVal val="true"/>
                                      </p:to>
                                    </p:set>
                                  </p:childTnLst>
                                </p:cTn>
                              </p:par>
                            </p:childTnLst>
                          </p:cTn>
                        </p:par>
                        <p:par>
                          <p:cTn id="69" fill="hold">
                            <p:stCondLst>
                              <p:cond delay="9000"/>
                            </p:stCondLst>
                            <p:childTnLst>
                              <p:par>
                                <p:cTn id="70" presetID="1" presetClass="emph" presetSubtype="2" fill="hold" nodeType="afterEffect">
                                  <p:stCondLst>
                                    <p:cond delay="0"/>
                                  </p:stCondLst>
                                  <p:childTnLst>
                                    <p:animClr clrSpc="rgb" dir="cw">
                                      <p:cBhvr>
                                        <p:cTn id="71" dur="1000" fill="hold"/>
                                        <p:tgtEl>
                                          <p:spTgt spid="15"/>
                                        </p:tgtEl>
                                        <p:attrNameLst>
                                          <p:attrName>fillcolor</p:attrName>
                                        </p:attrNameLst>
                                      </p:cBhvr>
                                      <p:to>
                                        <a:schemeClr val="hlink"/>
                                      </p:to>
                                    </p:animClr>
                                    <p:set>
                                      <p:cBhvr>
                                        <p:cTn id="72" dur="1000" fill="hold"/>
                                        <p:tgtEl>
                                          <p:spTgt spid="15"/>
                                        </p:tgtEl>
                                        <p:attrNameLst>
                                          <p:attrName>fill.type</p:attrName>
                                        </p:attrNameLst>
                                      </p:cBhvr>
                                      <p:to>
                                        <p:strVal val="solid"/>
                                      </p:to>
                                    </p:set>
                                    <p:set>
                                      <p:cBhvr>
                                        <p:cTn id="73" dur="1000" fill="hold"/>
                                        <p:tgtEl>
                                          <p:spTgt spid="15"/>
                                        </p:tgtEl>
                                        <p:attrNameLst>
                                          <p:attrName>fill.on</p:attrName>
                                        </p:attrNameLst>
                                      </p:cBhvr>
                                      <p:to>
                                        <p:strVal val="true"/>
                                      </p:to>
                                    </p:set>
                                  </p:childTnLst>
                                </p:cTn>
                              </p:par>
                            </p:childTnLst>
                          </p:cTn>
                        </p:par>
                        <p:par>
                          <p:cTn id="74" fill="hold">
                            <p:stCondLst>
                              <p:cond delay="10000"/>
                            </p:stCondLst>
                            <p:childTnLst>
                              <p:par>
                                <p:cTn id="75" presetID="1" presetClass="emph" presetSubtype="2" fill="hold" nodeType="afterEffect">
                                  <p:stCondLst>
                                    <p:cond delay="0"/>
                                  </p:stCondLst>
                                  <p:childTnLst>
                                    <p:animClr clrSpc="rgb" dir="cw">
                                      <p:cBhvr>
                                        <p:cTn id="76" dur="1000" fill="hold"/>
                                        <p:tgtEl>
                                          <p:spTgt spid="16"/>
                                        </p:tgtEl>
                                        <p:attrNameLst>
                                          <p:attrName>fillcolor</p:attrName>
                                        </p:attrNameLst>
                                      </p:cBhvr>
                                      <p:to>
                                        <a:schemeClr val="hlink"/>
                                      </p:to>
                                    </p:animClr>
                                    <p:set>
                                      <p:cBhvr>
                                        <p:cTn id="77" dur="1000" fill="hold"/>
                                        <p:tgtEl>
                                          <p:spTgt spid="16"/>
                                        </p:tgtEl>
                                        <p:attrNameLst>
                                          <p:attrName>fill.type</p:attrName>
                                        </p:attrNameLst>
                                      </p:cBhvr>
                                      <p:to>
                                        <p:strVal val="solid"/>
                                      </p:to>
                                    </p:set>
                                    <p:set>
                                      <p:cBhvr>
                                        <p:cTn id="78" dur="1000" fill="hold"/>
                                        <p:tgtEl>
                                          <p:spTgt spid="16"/>
                                        </p:tgtEl>
                                        <p:attrNameLst>
                                          <p:attrName>fill.on</p:attrName>
                                        </p:attrNameLst>
                                      </p:cBhvr>
                                      <p:to>
                                        <p:strVal val="true"/>
                                      </p:to>
                                    </p:set>
                                  </p:childTnLst>
                                </p:cTn>
                              </p:par>
                            </p:childTnLst>
                          </p:cTn>
                        </p:par>
                        <p:par>
                          <p:cTn id="79" fill="hold">
                            <p:stCondLst>
                              <p:cond delay="11000"/>
                            </p:stCondLst>
                            <p:childTnLst>
                              <p:par>
                                <p:cTn id="80" presetID="1" presetClass="emph" presetSubtype="2" fill="hold" nodeType="afterEffect">
                                  <p:stCondLst>
                                    <p:cond delay="0"/>
                                  </p:stCondLst>
                                  <p:childTnLst>
                                    <p:animClr clrSpc="rgb" dir="cw">
                                      <p:cBhvr>
                                        <p:cTn id="81" dur="1000" fill="hold"/>
                                        <p:tgtEl>
                                          <p:spTgt spid="17"/>
                                        </p:tgtEl>
                                        <p:attrNameLst>
                                          <p:attrName>fillcolor</p:attrName>
                                        </p:attrNameLst>
                                      </p:cBhvr>
                                      <p:to>
                                        <a:schemeClr val="hlink"/>
                                      </p:to>
                                    </p:animClr>
                                    <p:set>
                                      <p:cBhvr>
                                        <p:cTn id="82" dur="1000" fill="hold"/>
                                        <p:tgtEl>
                                          <p:spTgt spid="17"/>
                                        </p:tgtEl>
                                        <p:attrNameLst>
                                          <p:attrName>fill.type</p:attrName>
                                        </p:attrNameLst>
                                      </p:cBhvr>
                                      <p:to>
                                        <p:strVal val="solid"/>
                                      </p:to>
                                    </p:set>
                                    <p:set>
                                      <p:cBhvr>
                                        <p:cTn id="83" dur="1000" fill="hold"/>
                                        <p:tgtEl>
                                          <p:spTgt spid="17"/>
                                        </p:tgtEl>
                                        <p:attrNameLst>
                                          <p:attrName>fill.on</p:attrName>
                                        </p:attrNameLst>
                                      </p:cBhvr>
                                      <p:to>
                                        <p:strVal val="true"/>
                                      </p:to>
                                    </p:set>
                                  </p:childTnLst>
                                </p:cTn>
                              </p:par>
                            </p:childTnLst>
                          </p:cTn>
                        </p:par>
                        <p:par>
                          <p:cTn id="84" fill="hold">
                            <p:stCondLst>
                              <p:cond delay="12000"/>
                            </p:stCondLst>
                            <p:childTnLst>
                              <p:par>
                                <p:cTn id="85" presetID="1" presetClass="emph" presetSubtype="2" fill="hold" nodeType="afterEffect">
                                  <p:stCondLst>
                                    <p:cond delay="0"/>
                                  </p:stCondLst>
                                  <p:childTnLst>
                                    <p:animClr clrSpc="rgb" dir="cw">
                                      <p:cBhvr>
                                        <p:cTn id="86" dur="1000" fill="hold"/>
                                        <p:tgtEl>
                                          <p:spTgt spid="18"/>
                                        </p:tgtEl>
                                        <p:attrNameLst>
                                          <p:attrName>fillcolor</p:attrName>
                                        </p:attrNameLst>
                                      </p:cBhvr>
                                      <p:to>
                                        <a:schemeClr val="hlink"/>
                                      </p:to>
                                    </p:animClr>
                                    <p:set>
                                      <p:cBhvr>
                                        <p:cTn id="87" dur="1000" fill="hold"/>
                                        <p:tgtEl>
                                          <p:spTgt spid="18"/>
                                        </p:tgtEl>
                                        <p:attrNameLst>
                                          <p:attrName>fill.type</p:attrName>
                                        </p:attrNameLst>
                                      </p:cBhvr>
                                      <p:to>
                                        <p:strVal val="solid"/>
                                      </p:to>
                                    </p:set>
                                    <p:set>
                                      <p:cBhvr>
                                        <p:cTn id="88" dur="1000" fill="hold"/>
                                        <p:tgtEl>
                                          <p:spTgt spid="18"/>
                                        </p:tgtEl>
                                        <p:attrNameLst>
                                          <p:attrName>fill.on</p:attrName>
                                        </p:attrNameLst>
                                      </p:cBhvr>
                                      <p:to>
                                        <p:strVal val="true"/>
                                      </p:to>
                                    </p:set>
                                  </p:childTnLst>
                                </p:cTn>
                              </p:par>
                            </p:childTnLst>
                          </p:cTn>
                        </p:par>
                        <p:par>
                          <p:cTn id="89" fill="hold">
                            <p:stCondLst>
                              <p:cond delay="13000"/>
                            </p:stCondLst>
                            <p:childTnLst>
                              <p:par>
                                <p:cTn id="90" presetID="1" presetClass="emph" presetSubtype="2" fill="hold" nodeType="afterEffect">
                                  <p:stCondLst>
                                    <p:cond delay="0"/>
                                  </p:stCondLst>
                                  <p:childTnLst>
                                    <p:animClr clrSpc="rgb" dir="cw">
                                      <p:cBhvr>
                                        <p:cTn id="91" dur="1000" fill="hold"/>
                                        <p:tgtEl>
                                          <p:spTgt spid="19"/>
                                        </p:tgtEl>
                                        <p:attrNameLst>
                                          <p:attrName>fillcolor</p:attrName>
                                        </p:attrNameLst>
                                      </p:cBhvr>
                                      <p:to>
                                        <a:schemeClr val="hlink"/>
                                      </p:to>
                                    </p:animClr>
                                    <p:set>
                                      <p:cBhvr>
                                        <p:cTn id="92" dur="1000" fill="hold"/>
                                        <p:tgtEl>
                                          <p:spTgt spid="19"/>
                                        </p:tgtEl>
                                        <p:attrNameLst>
                                          <p:attrName>fill.type</p:attrName>
                                        </p:attrNameLst>
                                      </p:cBhvr>
                                      <p:to>
                                        <p:strVal val="solid"/>
                                      </p:to>
                                    </p:set>
                                    <p:set>
                                      <p:cBhvr>
                                        <p:cTn id="93" dur="1000" fill="hold"/>
                                        <p:tgtEl>
                                          <p:spTgt spid="19"/>
                                        </p:tgtEl>
                                        <p:attrNameLst>
                                          <p:attrName>fill.on</p:attrName>
                                        </p:attrNameLst>
                                      </p:cBhvr>
                                      <p:to>
                                        <p:strVal val="true"/>
                                      </p:to>
                                    </p:set>
                                  </p:childTnLst>
                                </p:cTn>
                              </p:par>
                            </p:childTnLst>
                          </p:cTn>
                        </p:par>
                        <p:par>
                          <p:cTn id="94" fill="hold">
                            <p:stCondLst>
                              <p:cond delay="14000"/>
                            </p:stCondLst>
                            <p:childTnLst>
                              <p:par>
                                <p:cTn id="95" presetID="1" presetClass="emph" presetSubtype="2" fill="hold" nodeType="afterEffect">
                                  <p:stCondLst>
                                    <p:cond delay="0"/>
                                  </p:stCondLst>
                                  <p:childTnLst>
                                    <p:animClr clrSpc="rgb" dir="cw">
                                      <p:cBhvr>
                                        <p:cTn id="96" dur="1000" fill="hold"/>
                                        <p:tgtEl>
                                          <p:spTgt spid="20"/>
                                        </p:tgtEl>
                                        <p:attrNameLst>
                                          <p:attrName>fillcolor</p:attrName>
                                        </p:attrNameLst>
                                      </p:cBhvr>
                                      <p:to>
                                        <a:schemeClr val="hlink"/>
                                      </p:to>
                                    </p:animClr>
                                    <p:set>
                                      <p:cBhvr>
                                        <p:cTn id="97" dur="1000" fill="hold"/>
                                        <p:tgtEl>
                                          <p:spTgt spid="20"/>
                                        </p:tgtEl>
                                        <p:attrNameLst>
                                          <p:attrName>fill.type</p:attrName>
                                        </p:attrNameLst>
                                      </p:cBhvr>
                                      <p:to>
                                        <p:strVal val="solid"/>
                                      </p:to>
                                    </p:set>
                                    <p:set>
                                      <p:cBhvr>
                                        <p:cTn id="98" dur="1000" fill="hold"/>
                                        <p:tgtEl>
                                          <p:spTgt spid="20"/>
                                        </p:tgtEl>
                                        <p:attrNameLst>
                                          <p:attrName>fill.on</p:attrName>
                                        </p:attrNameLst>
                                      </p:cBhvr>
                                      <p:to>
                                        <p:strVal val="true"/>
                                      </p:to>
                                    </p:set>
                                  </p:childTnLst>
                                </p:cTn>
                              </p:par>
                            </p:childTnLst>
                          </p:cTn>
                        </p:par>
                        <p:par>
                          <p:cTn id="99" fill="hold">
                            <p:stCondLst>
                              <p:cond delay="15000"/>
                            </p:stCondLst>
                            <p:childTnLst>
                              <p:par>
                                <p:cTn id="100" presetID="53" presetClass="entr" presetSubtype="0" fill="hold" grpId="0" nodeType="afterEffect">
                                  <p:stCondLst>
                                    <p:cond delay="0"/>
                                  </p:stCondLst>
                                  <p:childTnLst>
                                    <p:set>
                                      <p:cBhvr>
                                        <p:cTn id="101" dur="1" fill="hold">
                                          <p:stCondLst>
                                            <p:cond delay="0"/>
                                          </p:stCondLst>
                                        </p:cTn>
                                        <p:tgtEl>
                                          <p:spTgt spid="21"/>
                                        </p:tgtEl>
                                        <p:attrNameLst>
                                          <p:attrName>style.visibility</p:attrName>
                                        </p:attrNameLst>
                                      </p:cBhvr>
                                      <p:to>
                                        <p:strVal val="visible"/>
                                      </p:to>
                                    </p:set>
                                    <p:anim calcmode="lin" valueType="num">
                                      <p:cBhvr>
                                        <p:cTn id="102" dur="500" fill="hold"/>
                                        <p:tgtEl>
                                          <p:spTgt spid="21"/>
                                        </p:tgtEl>
                                        <p:attrNameLst>
                                          <p:attrName>ppt_w</p:attrName>
                                        </p:attrNameLst>
                                      </p:cBhvr>
                                      <p:tavLst>
                                        <p:tav tm="0">
                                          <p:val>
                                            <p:fltVal val="0"/>
                                          </p:val>
                                        </p:tav>
                                        <p:tav tm="100000">
                                          <p:val>
                                            <p:strVal val="#ppt_w"/>
                                          </p:val>
                                        </p:tav>
                                      </p:tavLst>
                                    </p:anim>
                                    <p:anim calcmode="lin" valueType="num">
                                      <p:cBhvr>
                                        <p:cTn id="103" dur="500" fill="hold"/>
                                        <p:tgtEl>
                                          <p:spTgt spid="21"/>
                                        </p:tgtEl>
                                        <p:attrNameLst>
                                          <p:attrName>ppt_h</p:attrName>
                                        </p:attrNameLst>
                                      </p:cBhvr>
                                      <p:tavLst>
                                        <p:tav tm="0">
                                          <p:val>
                                            <p:fltVal val="0"/>
                                          </p:val>
                                        </p:tav>
                                        <p:tav tm="100000">
                                          <p:val>
                                            <p:strVal val="#ppt_h"/>
                                          </p:val>
                                        </p:tav>
                                      </p:tavLst>
                                    </p:anim>
                                    <p:animEffect transition="in" filter="fade">
                                      <p:cBhvr>
                                        <p:cTn id="104" dur="500"/>
                                        <p:tgtEl>
                                          <p:spTgt spid="21"/>
                                        </p:tgtEl>
                                      </p:cBhvr>
                                    </p:animEffect>
                                  </p:childTnLst>
                                </p:cTn>
                              </p:par>
                            </p:childTnLst>
                          </p:cTn>
                        </p:par>
                      </p:childTnLst>
                    </p:cTn>
                  </p:par>
                  <p:par>
                    <p:cTn id="105" fill="hold">
                      <p:stCondLst>
                        <p:cond delay="indefinite"/>
                      </p:stCondLst>
                      <p:childTnLst>
                        <p:par>
                          <p:cTn id="106" fill="hold">
                            <p:stCondLst>
                              <p:cond delay="0"/>
                            </p:stCondLst>
                            <p:childTnLst>
                              <p:par>
                                <p:cTn id="107" presetID="1" presetClass="emph" presetSubtype="2" fill="hold" nodeType="clickEffect">
                                  <p:stCondLst>
                                    <p:cond delay="0"/>
                                  </p:stCondLst>
                                  <p:childTnLst>
                                    <p:animClr clrSpc="rgb" dir="cw">
                                      <p:cBhvr>
                                        <p:cTn id="108" dur="2000" fill="hold"/>
                                        <p:tgtEl>
                                          <p:spTgt spid="31"/>
                                        </p:tgtEl>
                                        <p:attrNameLst>
                                          <p:attrName>fillcolor</p:attrName>
                                        </p:attrNameLst>
                                      </p:cBhvr>
                                      <p:to>
                                        <a:schemeClr val="accent1"/>
                                      </p:to>
                                    </p:animClr>
                                    <p:set>
                                      <p:cBhvr>
                                        <p:cTn id="109" dur="2000" fill="hold"/>
                                        <p:tgtEl>
                                          <p:spTgt spid="31"/>
                                        </p:tgtEl>
                                        <p:attrNameLst>
                                          <p:attrName>fill.type</p:attrName>
                                        </p:attrNameLst>
                                      </p:cBhvr>
                                      <p:to>
                                        <p:strVal val="solid"/>
                                      </p:to>
                                    </p:set>
                                    <p:set>
                                      <p:cBhvr>
                                        <p:cTn id="110" dur="2000" fill="hold"/>
                                        <p:tgtEl>
                                          <p:spTgt spid="31"/>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30" grpId="0"/>
      <p:bldP spid="31" grpId="0" animBg="1"/>
      <p:bldP spid="32" grpId="0" animBg="1"/>
      <p:bldP spid="3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صورة 2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28" name="صورة 27"/>
          <p:cNvPicPr>
            <a:picLocks noChangeAspect="1"/>
          </p:cNvPicPr>
          <p:nvPr/>
        </p:nvPicPr>
        <p:blipFill rotWithShape="1">
          <a:blip r:embed="rId3">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30"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31"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32"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33"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34"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35"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36"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37"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38"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39"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40"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41"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42"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43"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44"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45" name="مستطيل مستدير الزوايا 44"/>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sp>
        <p:nvSpPr>
          <p:cNvPr id="46" name="مربع نص 45"/>
          <p:cNvSpPr txBox="1"/>
          <p:nvPr/>
        </p:nvSpPr>
        <p:spPr>
          <a:xfrm>
            <a:off x="2112962" y="2580043"/>
            <a:ext cx="6116638" cy="1323439"/>
          </a:xfrm>
          <a:prstGeom prst="rect">
            <a:avLst/>
          </a:prstGeom>
          <a:noFill/>
        </p:spPr>
        <p:txBody>
          <a:bodyPr wrap="square" rtlCol="0">
            <a:spAutoFit/>
          </a:bodyPr>
          <a:lstStyle/>
          <a:p>
            <a:pPr algn="ctr"/>
            <a:r>
              <a:rPr lang="ar-SA" sz="4000" b="1" dirty="0" smtClean="0">
                <a:solidFill>
                  <a:schemeClr val="tx2"/>
                </a:solidFill>
                <a:cs typeface="Traditional Arabic" pitchFamily="2" charset="-78"/>
              </a:rPr>
              <a:t>س:</a:t>
            </a:r>
            <a:r>
              <a:rPr lang="ar-KW" sz="4000" b="1" dirty="0">
                <a:solidFill>
                  <a:schemeClr val="tx2"/>
                </a:solidFill>
                <a:cs typeface="Traditional Arabic" pitchFamily="2" charset="-78"/>
              </a:rPr>
              <a:t> </a:t>
            </a:r>
            <a:r>
              <a:rPr lang="ar-KW" sz="4000" b="1" dirty="0" smtClean="0">
                <a:solidFill>
                  <a:schemeClr val="tx2"/>
                </a:solidFill>
                <a:cs typeface="Traditional Arabic" pitchFamily="2" charset="-78"/>
              </a:rPr>
              <a:t>من أغمي عليه أثناء النهار ثم أفاق قبل الغروب أو بعده فصيامه صحيح؟</a:t>
            </a:r>
            <a:endParaRPr lang="ar-KW" sz="4000" b="1" dirty="0">
              <a:solidFill>
                <a:schemeClr val="tx2"/>
              </a:solidFill>
              <a:cs typeface="Traditional Arabic" pitchFamily="2" charset="-78"/>
            </a:endParaRPr>
          </a:p>
        </p:txBody>
      </p:sp>
      <p:pic>
        <p:nvPicPr>
          <p:cNvPr id="47" name="صورة 46">
            <a:hlinkClick r:id="rId4" action="ppaction://hlinksldjump"/>
          </p:cNvPr>
          <p:cNvPicPr>
            <a:picLocks noChangeAspect="1"/>
          </p:cNvPicPr>
          <p:nvPr/>
        </p:nvPicPr>
        <p:blipFill rotWithShape="1">
          <a:blip r:embed="rId5"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pic>
        <p:nvPicPr>
          <p:cNvPr id="48" name="صورة 47">
            <a:hlinkClick r:id="rId6" action="ppaction://hlinksldjump"/>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54514" y="2254826"/>
            <a:ext cx="962442" cy="954743"/>
          </a:xfrm>
          <a:prstGeom prst="rect">
            <a:avLst/>
          </a:prstGeom>
        </p:spPr>
      </p:pic>
      <p:pic>
        <p:nvPicPr>
          <p:cNvPr id="49" name="Picture 24" descr="E:\c- pics\icons2011\icons collect\1364814910_button_cancel.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85242" y="1360843"/>
            <a:ext cx="1219200" cy="1219200"/>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2" descr="E:\c- pics\icons2011\correct.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110831" y="483191"/>
            <a:ext cx="1561288" cy="1620632"/>
          </a:xfrm>
          <a:prstGeom prst="rect">
            <a:avLst/>
          </a:prstGeom>
          <a:noFill/>
          <a:extLst>
            <a:ext uri="{909E8E84-426E-40DD-AFC4-6F175D3DCCD1}">
              <a14:hiddenFill xmlns:a14="http://schemas.microsoft.com/office/drawing/2010/main">
                <a:solidFill>
                  <a:srgbClr val="FFFFFF"/>
                </a:solidFill>
              </a14:hiddenFill>
            </a:ext>
          </a:extLst>
        </p:spPr>
      </p:pic>
      <p:sp>
        <p:nvSpPr>
          <p:cNvPr id="51" name="مربع نص 50"/>
          <p:cNvSpPr txBox="1"/>
          <p:nvPr/>
        </p:nvSpPr>
        <p:spPr>
          <a:xfrm>
            <a:off x="3584574" y="691648"/>
            <a:ext cx="1109664" cy="830997"/>
          </a:xfrm>
          <a:prstGeom prst="rect">
            <a:avLst/>
          </a:prstGeom>
          <a:noFill/>
        </p:spPr>
        <p:txBody>
          <a:bodyPr wrap="square" rtlCol="0">
            <a:spAutoFit/>
          </a:bodyPr>
          <a:lstStyle/>
          <a:p>
            <a:pPr algn="ctr"/>
            <a:r>
              <a:rPr lang="ar-KW" sz="4800" b="1" dirty="0" smtClean="0">
                <a:solidFill>
                  <a:schemeClr val="tx2"/>
                </a:solidFill>
                <a:cs typeface="Traditional Arabic" pitchFamily="2" charset="-78"/>
              </a:rPr>
              <a:t>أم</a:t>
            </a:r>
            <a:endParaRPr lang="ar-KW" sz="4800" b="1" dirty="0">
              <a:solidFill>
                <a:schemeClr val="tx2"/>
              </a:solidFill>
              <a:cs typeface="Traditional Arabic" pitchFamily="2" charset="-78"/>
            </a:endParaRPr>
          </a:p>
        </p:txBody>
      </p:sp>
      <p:pic>
        <p:nvPicPr>
          <p:cNvPr id="52" name="Picture 2" descr="E:\c- pics\icons2011\correct.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793194" y="3810000"/>
            <a:ext cx="1561288" cy="1620632"/>
          </a:xfrm>
          <a:prstGeom prst="rect">
            <a:avLst/>
          </a:prstGeom>
          <a:noFill/>
          <a:extLst>
            <a:ext uri="{909E8E84-426E-40DD-AFC4-6F175D3DCCD1}">
              <a14:hiddenFill xmlns:a14="http://schemas.microsoft.com/office/drawing/2010/main">
                <a:solidFill>
                  <a:srgbClr val="FFFFFF"/>
                </a:solidFill>
              </a14:hiddenFill>
            </a:ext>
          </a:extLst>
        </p:spPr>
      </p:pic>
      <p:sp>
        <p:nvSpPr>
          <p:cNvPr id="53" name="مربع نص 52"/>
          <p:cNvSpPr txBox="1"/>
          <p:nvPr/>
        </p:nvSpPr>
        <p:spPr>
          <a:xfrm>
            <a:off x="533400" y="4101405"/>
            <a:ext cx="4931568" cy="1384995"/>
          </a:xfrm>
          <a:prstGeom prst="rect">
            <a:avLst/>
          </a:prstGeom>
          <a:noFill/>
        </p:spPr>
        <p:txBody>
          <a:bodyPr wrap="square" rtlCol="0">
            <a:spAutoFit/>
          </a:bodyPr>
          <a:lstStyle/>
          <a:p>
            <a:pPr algn="just"/>
            <a:r>
              <a:rPr lang="ar-SA" sz="2800" b="1" dirty="0" smtClean="0">
                <a:solidFill>
                  <a:schemeClr val="accent6">
                    <a:lumMod val="50000"/>
                  </a:schemeClr>
                </a:solidFill>
                <a:cs typeface="Traditional Arabic" pitchFamily="2" charset="-78"/>
              </a:rPr>
              <a:t>صيامه صحيح لأنه أصبح صائما، أما إن أغمي عليه من الفجر إلى المغرب فصيامه غير صحيح، وعليه القضاء.</a:t>
            </a:r>
            <a:endParaRPr lang="ar-SA" sz="2800" b="1" dirty="0">
              <a:solidFill>
                <a:schemeClr val="accent6">
                  <a:lumMod val="50000"/>
                </a:schemeClr>
              </a:solidFill>
              <a:cs typeface="Traditional Arabic" pitchFamily="2" charset="-78"/>
            </a:endParaRPr>
          </a:p>
        </p:txBody>
      </p:sp>
      <p:pic>
        <p:nvPicPr>
          <p:cNvPr id="54" name="صورة 53"/>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029438" y="710698"/>
            <a:ext cx="3809524" cy="1650794"/>
          </a:xfrm>
          <a:prstGeom prst="rect">
            <a:avLst/>
          </a:prstGeom>
        </p:spPr>
      </p:pic>
    </p:spTree>
    <p:extLst>
      <p:ext uri="{BB962C8B-B14F-4D97-AF65-F5344CB8AC3E}">
        <p14:creationId xmlns:p14="http://schemas.microsoft.com/office/powerpoint/2010/main" val="2040300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200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mph" presetSubtype="2" fill="hold" nodeType="clickEffect">
                                  <p:stCondLst>
                                    <p:cond delay="0"/>
                                  </p:stCondLst>
                                  <p:childTnLst>
                                    <p:animClr clrSpc="rgb" dir="cw">
                                      <p:cBhvr>
                                        <p:cTn id="11" dur="1000" fill="hold"/>
                                        <p:tgtEl>
                                          <p:spTgt spid="30"/>
                                        </p:tgtEl>
                                        <p:attrNameLst>
                                          <p:attrName>fillcolor</p:attrName>
                                        </p:attrNameLst>
                                      </p:cBhvr>
                                      <p:to>
                                        <a:schemeClr val="hlink"/>
                                      </p:to>
                                    </p:animClr>
                                    <p:set>
                                      <p:cBhvr>
                                        <p:cTn id="12" dur="1000" fill="hold"/>
                                        <p:tgtEl>
                                          <p:spTgt spid="30"/>
                                        </p:tgtEl>
                                        <p:attrNameLst>
                                          <p:attrName>fill.type</p:attrName>
                                        </p:attrNameLst>
                                      </p:cBhvr>
                                      <p:to>
                                        <p:strVal val="solid"/>
                                      </p:to>
                                    </p:set>
                                    <p:set>
                                      <p:cBhvr>
                                        <p:cTn id="13" dur="1000" fill="hold"/>
                                        <p:tgtEl>
                                          <p:spTgt spid="30"/>
                                        </p:tgtEl>
                                        <p:attrNameLst>
                                          <p:attrName>fill.on</p:attrName>
                                        </p:attrNameLst>
                                      </p:cBhvr>
                                      <p:to>
                                        <p:strVal val="true"/>
                                      </p:to>
                                    </p:set>
                                  </p:childTnLst>
                                </p:cTn>
                              </p:par>
                            </p:childTnLst>
                          </p:cTn>
                        </p:par>
                        <p:par>
                          <p:cTn id="14" fill="hold">
                            <p:stCondLst>
                              <p:cond delay="1000"/>
                            </p:stCondLst>
                            <p:childTnLst>
                              <p:par>
                                <p:cTn id="15" presetID="1" presetClass="emph" presetSubtype="2" fill="hold" nodeType="afterEffect">
                                  <p:stCondLst>
                                    <p:cond delay="0"/>
                                  </p:stCondLst>
                                  <p:childTnLst>
                                    <p:animClr clrSpc="rgb" dir="cw">
                                      <p:cBhvr>
                                        <p:cTn id="16" dur="1000" fill="hold"/>
                                        <p:tgtEl>
                                          <p:spTgt spid="31"/>
                                        </p:tgtEl>
                                        <p:attrNameLst>
                                          <p:attrName>fillcolor</p:attrName>
                                        </p:attrNameLst>
                                      </p:cBhvr>
                                      <p:to>
                                        <a:schemeClr val="hlink"/>
                                      </p:to>
                                    </p:animClr>
                                    <p:set>
                                      <p:cBhvr>
                                        <p:cTn id="17" dur="1000" fill="hold"/>
                                        <p:tgtEl>
                                          <p:spTgt spid="31"/>
                                        </p:tgtEl>
                                        <p:attrNameLst>
                                          <p:attrName>fill.type</p:attrName>
                                        </p:attrNameLst>
                                      </p:cBhvr>
                                      <p:to>
                                        <p:strVal val="solid"/>
                                      </p:to>
                                    </p:set>
                                    <p:set>
                                      <p:cBhvr>
                                        <p:cTn id="18" dur="1000" fill="hold"/>
                                        <p:tgtEl>
                                          <p:spTgt spid="31"/>
                                        </p:tgtEl>
                                        <p:attrNameLst>
                                          <p:attrName>fill.on</p:attrName>
                                        </p:attrNameLst>
                                      </p:cBhvr>
                                      <p:to>
                                        <p:strVal val="true"/>
                                      </p:to>
                                    </p:set>
                                  </p:childTnLst>
                                </p:cTn>
                              </p:par>
                            </p:childTnLst>
                          </p:cTn>
                        </p:par>
                        <p:par>
                          <p:cTn id="19" fill="hold">
                            <p:stCondLst>
                              <p:cond delay="2000"/>
                            </p:stCondLst>
                            <p:childTnLst>
                              <p:par>
                                <p:cTn id="20" presetID="1" presetClass="emph" presetSubtype="2" fill="hold" nodeType="afterEffect">
                                  <p:stCondLst>
                                    <p:cond delay="0"/>
                                  </p:stCondLst>
                                  <p:childTnLst>
                                    <p:animClr clrSpc="rgb" dir="cw">
                                      <p:cBhvr>
                                        <p:cTn id="21" dur="1000" fill="hold"/>
                                        <p:tgtEl>
                                          <p:spTgt spid="32"/>
                                        </p:tgtEl>
                                        <p:attrNameLst>
                                          <p:attrName>fillcolor</p:attrName>
                                        </p:attrNameLst>
                                      </p:cBhvr>
                                      <p:to>
                                        <a:schemeClr val="hlink"/>
                                      </p:to>
                                    </p:animClr>
                                    <p:set>
                                      <p:cBhvr>
                                        <p:cTn id="22" dur="1000" fill="hold"/>
                                        <p:tgtEl>
                                          <p:spTgt spid="32"/>
                                        </p:tgtEl>
                                        <p:attrNameLst>
                                          <p:attrName>fill.type</p:attrName>
                                        </p:attrNameLst>
                                      </p:cBhvr>
                                      <p:to>
                                        <p:strVal val="solid"/>
                                      </p:to>
                                    </p:set>
                                    <p:set>
                                      <p:cBhvr>
                                        <p:cTn id="23" dur="1000" fill="hold"/>
                                        <p:tgtEl>
                                          <p:spTgt spid="32"/>
                                        </p:tgtEl>
                                        <p:attrNameLst>
                                          <p:attrName>fill.on</p:attrName>
                                        </p:attrNameLst>
                                      </p:cBhvr>
                                      <p:to>
                                        <p:strVal val="true"/>
                                      </p:to>
                                    </p:set>
                                  </p:childTnLst>
                                </p:cTn>
                              </p:par>
                            </p:childTnLst>
                          </p:cTn>
                        </p:par>
                        <p:par>
                          <p:cTn id="24" fill="hold">
                            <p:stCondLst>
                              <p:cond delay="3000"/>
                            </p:stCondLst>
                            <p:childTnLst>
                              <p:par>
                                <p:cTn id="25" presetID="1" presetClass="emph" presetSubtype="2" fill="hold" nodeType="afterEffect">
                                  <p:stCondLst>
                                    <p:cond delay="0"/>
                                  </p:stCondLst>
                                  <p:childTnLst>
                                    <p:animClr clrSpc="rgb" dir="cw">
                                      <p:cBhvr>
                                        <p:cTn id="26" dur="1000" fill="hold"/>
                                        <p:tgtEl>
                                          <p:spTgt spid="33"/>
                                        </p:tgtEl>
                                        <p:attrNameLst>
                                          <p:attrName>fillcolor</p:attrName>
                                        </p:attrNameLst>
                                      </p:cBhvr>
                                      <p:to>
                                        <a:schemeClr val="hlink"/>
                                      </p:to>
                                    </p:animClr>
                                    <p:set>
                                      <p:cBhvr>
                                        <p:cTn id="27" dur="1000" fill="hold"/>
                                        <p:tgtEl>
                                          <p:spTgt spid="33"/>
                                        </p:tgtEl>
                                        <p:attrNameLst>
                                          <p:attrName>fill.type</p:attrName>
                                        </p:attrNameLst>
                                      </p:cBhvr>
                                      <p:to>
                                        <p:strVal val="solid"/>
                                      </p:to>
                                    </p:set>
                                    <p:set>
                                      <p:cBhvr>
                                        <p:cTn id="28" dur="1000" fill="hold"/>
                                        <p:tgtEl>
                                          <p:spTgt spid="33"/>
                                        </p:tgtEl>
                                        <p:attrNameLst>
                                          <p:attrName>fill.on</p:attrName>
                                        </p:attrNameLst>
                                      </p:cBhvr>
                                      <p:to>
                                        <p:strVal val="true"/>
                                      </p:to>
                                    </p:set>
                                  </p:childTnLst>
                                </p:cTn>
                              </p:par>
                            </p:childTnLst>
                          </p:cTn>
                        </p:par>
                        <p:par>
                          <p:cTn id="29" fill="hold">
                            <p:stCondLst>
                              <p:cond delay="4000"/>
                            </p:stCondLst>
                            <p:childTnLst>
                              <p:par>
                                <p:cTn id="30" presetID="1" presetClass="emph" presetSubtype="2" fill="hold" nodeType="afterEffect">
                                  <p:stCondLst>
                                    <p:cond delay="0"/>
                                  </p:stCondLst>
                                  <p:childTnLst>
                                    <p:animClr clrSpc="rgb" dir="cw">
                                      <p:cBhvr>
                                        <p:cTn id="31" dur="1000" fill="hold"/>
                                        <p:tgtEl>
                                          <p:spTgt spid="34"/>
                                        </p:tgtEl>
                                        <p:attrNameLst>
                                          <p:attrName>fillcolor</p:attrName>
                                        </p:attrNameLst>
                                      </p:cBhvr>
                                      <p:to>
                                        <a:schemeClr val="hlink"/>
                                      </p:to>
                                    </p:animClr>
                                    <p:set>
                                      <p:cBhvr>
                                        <p:cTn id="32" dur="1000" fill="hold"/>
                                        <p:tgtEl>
                                          <p:spTgt spid="34"/>
                                        </p:tgtEl>
                                        <p:attrNameLst>
                                          <p:attrName>fill.type</p:attrName>
                                        </p:attrNameLst>
                                      </p:cBhvr>
                                      <p:to>
                                        <p:strVal val="solid"/>
                                      </p:to>
                                    </p:set>
                                    <p:set>
                                      <p:cBhvr>
                                        <p:cTn id="33" dur="1000" fill="hold"/>
                                        <p:tgtEl>
                                          <p:spTgt spid="34"/>
                                        </p:tgtEl>
                                        <p:attrNameLst>
                                          <p:attrName>fill.on</p:attrName>
                                        </p:attrNameLst>
                                      </p:cBhvr>
                                      <p:to>
                                        <p:strVal val="true"/>
                                      </p:to>
                                    </p:set>
                                  </p:childTnLst>
                                </p:cTn>
                              </p:par>
                            </p:childTnLst>
                          </p:cTn>
                        </p:par>
                        <p:par>
                          <p:cTn id="34" fill="hold">
                            <p:stCondLst>
                              <p:cond delay="5000"/>
                            </p:stCondLst>
                            <p:childTnLst>
                              <p:par>
                                <p:cTn id="35" presetID="1" presetClass="emph" presetSubtype="2" fill="hold" nodeType="afterEffect">
                                  <p:stCondLst>
                                    <p:cond delay="0"/>
                                  </p:stCondLst>
                                  <p:childTnLst>
                                    <p:animClr clrSpc="rgb" dir="cw">
                                      <p:cBhvr>
                                        <p:cTn id="36" dur="1000" fill="hold"/>
                                        <p:tgtEl>
                                          <p:spTgt spid="35"/>
                                        </p:tgtEl>
                                        <p:attrNameLst>
                                          <p:attrName>fillcolor</p:attrName>
                                        </p:attrNameLst>
                                      </p:cBhvr>
                                      <p:to>
                                        <a:schemeClr val="hlink"/>
                                      </p:to>
                                    </p:animClr>
                                    <p:set>
                                      <p:cBhvr>
                                        <p:cTn id="37" dur="1000" fill="hold"/>
                                        <p:tgtEl>
                                          <p:spTgt spid="35"/>
                                        </p:tgtEl>
                                        <p:attrNameLst>
                                          <p:attrName>fill.type</p:attrName>
                                        </p:attrNameLst>
                                      </p:cBhvr>
                                      <p:to>
                                        <p:strVal val="solid"/>
                                      </p:to>
                                    </p:set>
                                    <p:set>
                                      <p:cBhvr>
                                        <p:cTn id="38" dur="1000" fill="hold"/>
                                        <p:tgtEl>
                                          <p:spTgt spid="35"/>
                                        </p:tgtEl>
                                        <p:attrNameLst>
                                          <p:attrName>fill.on</p:attrName>
                                        </p:attrNameLst>
                                      </p:cBhvr>
                                      <p:to>
                                        <p:strVal val="true"/>
                                      </p:to>
                                    </p:set>
                                  </p:childTnLst>
                                </p:cTn>
                              </p:par>
                            </p:childTnLst>
                          </p:cTn>
                        </p:par>
                        <p:par>
                          <p:cTn id="39" fill="hold">
                            <p:stCondLst>
                              <p:cond delay="6000"/>
                            </p:stCondLst>
                            <p:childTnLst>
                              <p:par>
                                <p:cTn id="40" presetID="1" presetClass="emph" presetSubtype="2" fill="hold" nodeType="afterEffect">
                                  <p:stCondLst>
                                    <p:cond delay="0"/>
                                  </p:stCondLst>
                                  <p:childTnLst>
                                    <p:animClr clrSpc="rgb" dir="cw">
                                      <p:cBhvr>
                                        <p:cTn id="41" dur="1000" fill="hold"/>
                                        <p:tgtEl>
                                          <p:spTgt spid="36"/>
                                        </p:tgtEl>
                                        <p:attrNameLst>
                                          <p:attrName>fillcolor</p:attrName>
                                        </p:attrNameLst>
                                      </p:cBhvr>
                                      <p:to>
                                        <a:schemeClr val="hlink"/>
                                      </p:to>
                                    </p:animClr>
                                    <p:set>
                                      <p:cBhvr>
                                        <p:cTn id="42" dur="1000" fill="hold"/>
                                        <p:tgtEl>
                                          <p:spTgt spid="36"/>
                                        </p:tgtEl>
                                        <p:attrNameLst>
                                          <p:attrName>fill.type</p:attrName>
                                        </p:attrNameLst>
                                      </p:cBhvr>
                                      <p:to>
                                        <p:strVal val="solid"/>
                                      </p:to>
                                    </p:set>
                                    <p:set>
                                      <p:cBhvr>
                                        <p:cTn id="43" dur="1000" fill="hold"/>
                                        <p:tgtEl>
                                          <p:spTgt spid="36"/>
                                        </p:tgtEl>
                                        <p:attrNameLst>
                                          <p:attrName>fill.on</p:attrName>
                                        </p:attrNameLst>
                                      </p:cBhvr>
                                      <p:to>
                                        <p:strVal val="true"/>
                                      </p:to>
                                    </p:set>
                                  </p:childTnLst>
                                </p:cTn>
                              </p:par>
                            </p:childTnLst>
                          </p:cTn>
                        </p:par>
                        <p:par>
                          <p:cTn id="44" fill="hold">
                            <p:stCondLst>
                              <p:cond delay="7000"/>
                            </p:stCondLst>
                            <p:childTnLst>
                              <p:par>
                                <p:cTn id="45" presetID="1" presetClass="emph" presetSubtype="2" fill="hold" nodeType="afterEffect">
                                  <p:stCondLst>
                                    <p:cond delay="0"/>
                                  </p:stCondLst>
                                  <p:childTnLst>
                                    <p:animClr clrSpc="rgb" dir="cw">
                                      <p:cBhvr>
                                        <p:cTn id="46" dur="1000" fill="hold"/>
                                        <p:tgtEl>
                                          <p:spTgt spid="37"/>
                                        </p:tgtEl>
                                        <p:attrNameLst>
                                          <p:attrName>fillcolor</p:attrName>
                                        </p:attrNameLst>
                                      </p:cBhvr>
                                      <p:to>
                                        <a:schemeClr val="hlink"/>
                                      </p:to>
                                    </p:animClr>
                                    <p:set>
                                      <p:cBhvr>
                                        <p:cTn id="47" dur="1000" fill="hold"/>
                                        <p:tgtEl>
                                          <p:spTgt spid="37"/>
                                        </p:tgtEl>
                                        <p:attrNameLst>
                                          <p:attrName>fill.type</p:attrName>
                                        </p:attrNameLst>
                                      </p:cBhvr>
                                      <p:to>
                                        <p:strVal val="solid"/>
                                      </p:to>
                                    </p:set>
                                    <p:set>
                                      <p:cBhvr>
                                        <p:cTn id="48" dur="1000" fill="hold"/>
                                        <p:tgtEl>
                                          <p:spTgt spid="37"/>
                                        </p:tgtEl>
                                        <p:attrNameLst>
                                          <p:attrName>fill.on</p:attrName>
                                        </p:attrNameLst>
                                      </p:cBhvr>
                                      <p:to>
                                        <p:strVal val="true"/>
                                      </p:to>
                                    </p:set>
                                  </p:childTnLst>
                                </p:cTn>
                              </p:par>
                            </p:childTnLst>
                          </p:cTn>
                        </p:par>
                        <p:par>
                          <p:cTn id="49" fill="hold">
                            <p:stCondLst>
                              <p:cond delay="8000"/>
                            </p:stCondLst>
                            <p:childTnLst>
                              <p:par>
                                <p:cTn id="50" presetID="1" presetClass="emph" presetSubtype="2" fill="hold" nodeType="afterEffect">
                                  <p:stCondLst>
                                    <p:cond delay="0"/>
                                  </p:stCondLst>
                                  <p:childTnLst>
                                    <p:animClr clrSpc="rgb" dir="cw">
                                      <p:cBhvr>
                                        <p:cTn id="51" dur="1000" fill="hold"/>
                                        <p:tgtEl>
                                          <p:spTgt spid="38"/>
                                        </p:tgtEl>
                                        <p:attrNameLst>
                                          <p:attrName>fillcolor</p:attrName>
                                        </p:attrNameLst>
                                      </p:cBhvr>
                                      <p:to>
                                        <a:schemeClr val="hlink"/>
                                      </p:to>
                                    </p:animClr>
                                    <p:set>
                                      <p:cBhvr>
                                        <p:cTn id="52" dur="1000" fill="hold"/>
                                        <p:tgtEl>
                                          <p:spTgt spid="38"/>
                                        </p:tgtEl>
                                        <p:attrNameLst>
                                          <p:attrName>fill.type</p:attrName>
                                        </p:attrNameLst>
                                      </p:cBhvr>
                                      <p:to>
                                        <p:strVal val="solid"/>
                                      </p:to>
                                    </p:set>
                                    <p:set>
                                      <p:cBhvr>
                                        <p:cTn id="53" dur="1000" fill="hold"/>
                                        <p:tgtEl>
                                          <p:spTgt spid="38"/>
                                        </p:tgtEl>
                                        <p:attrNameLst>
                                          <p:attrName>fill.on</p:attrName>
                                        </p:attrNameLst>
                                      </p:cBhvr>
                                      <p:to>
                                        <p:strVal val="true"/>
                                      </p:to>
                                    </p:set>
                                  </p:childTnLst>
                                </p:cTn>
                              </p:par>
                            </p:childTnLst>
                          </p:cTn>
                        </p:par>
                        <p:par>
                          <p:cTn id="54" fill="hold">
                            <p:stCondLst>
                              <p:cond delay="9000"/>
                            </p:stCondLst>
                            <p:childTnLst>
                              <p:par>
                                <p:cTn id="55" presetID="1" presetClass="emph" presetSubtype="2" fill="hold" nodeType="afterEffect">
                                  <p:stCondLst>
                                    <p:cond delay="0"/>
                                  </p:stCondLst>
                                  <p:childTnLst>
                                    <p:animClr clrSpc="rgb" dir="cw">
                                      <p:cBhvr>
                                        <p:cTn id="56" dur="1000" fill="hold"/>
                                        <p:tgtEl>
                                          <p:spTgt spid="39"/>
                                        </p:tgtEl>
                                        <p:attrNameLst>
                                          <p:attrName>fillcolor</p:attrName>
                                        </p:attrNameLst>
                                      </p:cBhvr>
                                      <p:to>
                                        <a:schemeClr val="hlink"/>
                                      </p:to>
                                    </p:animClr>
                                    <p:set>
                                      <p:cBhvr>
                                        <p:cTn id="57" dur="1000" fill="hold"/>
                                        <p:tgtEl>
                                          <p:spTgt spid="39"/>
                                        </p:tgtEl>
                                        <p:attrNameLst>
                                          <p:attrName>fill.type</p:attrName>
                                        </p:attrNameLst>
                                      </p:cBhvr>
                                      <p:to>
                                        <p:strVal val="solid"/>
                                      </p:to>
                                    </p:set>
                                    <p:set>
                                      <p:cBhvr>
                                        <p:cTn id="58" dur="1000" fill="hold"/>
                                        <p:tgtEl>
                                          <p:spTgt spid="39"/>
                                        </p:tgtEl>
                                        <p:attrNameLst>
                                          <p:attrName>fill.on</p:attrName>
                                        </p:attrNameLst>
                                      </p:cBhvr>
                                      <p:to>
                                        <p:strVal val="true"/>
                                      </p:to>
                                    </p:set>
                                  </p:childTnLst>
                                </p:cTn>
                              </p:par>
                            </p:childTnLst>
                          </p:cTn>
                        </p:par>
                        <p:par>
                          <p:cTn id="59" fill="hold">
                            <p:stCondLst>
                              <p:cond delay="10000"/>
                            </p:stCondLst>
                            <p:childTnLst>
                              <p:par>
                                <p:cTn id="60" presetID="1" presetClass="emph" presetSubtype="2" fill="hold" nodeType="afterEffect">
                                  <p:stCondLst>
                                    <p:cond delay="0"/>
                                  </p:stCondLst>
                                  <p:childTnLst>
                                    <p:animClr clrSpc="rgb" dir="cw">
                                      <p:cBhvr>
                                        <p:cTn id="61" dur="1000" fill="hold"/>
                                        <p:tgtEl>
                                          <p:spTgt spid="40"/>
                                        </p:tgtEl>
                                        <p:attrNameLst>
                                          <p:attrName>fillcolor</p:attrName>
                                        </p:attrNameLst>
                                      </p:cBhvr>
                                      <p:to>
                                        <a:schemeClr val="hlink"/>
                                      </p:to>
                                    </p:animClr>
                                    <p:set>
                                      <p:cBhvr>
                                        <p:cTn id="62" dur="1000" fill="hold"/>
                                        <p:tgtEl>
                                          <p:spTgt spid="40"/>
                                        </p:tgtEl>
                                        <p:attrNameLst>
                                          <p:attrName>fill.type</p:attrName>
                                        </p:attrNameLst>
                                      </p:cBhvr>
                                      <p:to>
                                        <p:strVal val="solid"/>
                                      </p:to>
                                    </p:set>
                                    <p:set>
                                      <p:cBhvr>
                                        <p:cTn id="63" dur="1000" fill="hold"/>
                                        <p:tgtEl>
                                          <p:spTgt spid="40"/>
                                        </p:tgtEl>
                                        <p:attrNameLst>
                                          <p:attrName>fill.on</p:attrName>
                                        </p:attrNameLst>
                                      </p:cBhvr>
                                      <p:to>
                                        <p:strVal val="true"/>
                                      </p:to>
                                    </p:set>
                                  </p:childTnLst>
                                </p:cTn>
                              </p:par>
                            </p:childTnLst>
                          </p:cTn>
                        </p:par>
                        <p:par>
                          <p:cTn id="64" fill="hold">
                            <p:stCondLst>
                              <p:cond delay="11000"/>
                            </p:stCondLst>
                            <p:childTnLst>
                              <p:par>
                                <p:cTn id="65" presetID="1" presetClass="emph" presetSubtype="2" fill="hold" nodeType="afterEffect">
                                  <p:stCondLst>
                                    <p:cond delay="0"/>
                                  </p:stCondLst>
                                  <p:childTnLst>
                                    <p:animClr clrSpc="rgb" dir="cw">
                                      <p:cBhvr>
                                        <p:cTn id="66" dur="1000" fill="hold"/>
                                        <p:tgtEl>
                                          <p:spTgt spid="41"/>
                                        </p:tgtEl>
                                        <p:attrNameLst>
                                          <p:attrName>fillcolor</p:attrName>
                                        </p:attrNameLst>
                                      </p:cBhvr>
                                      <p:to>
                                        <a:schemeClr val="hlink"/>
                                      </p:to>
                                    </p:animClr>
                                    <p:set>
                                      <p:cBhvr>
                                        <p:cTn id="67" dur="1000" fill="hold"/>
                                        <p:tgtEl>
                                          <p:spTgt spid="41"/>
                                        </p:tgtEl>
                                        <p:attrNameLst>
                                          <p:attrName>fill.type</p:attrName>
                                        </p:attrNameLst>
                                      </p:cBhvr>
                                      <p:to>
                                        <p:strVal val="solid"/>
                                      </p:to>
                                    </p:set>
                                    <p:set>
                                      <p:cBhvr>
                                        <p:cTn id="68" dur="1000" fill="hold"/>
                                        <p:tgtEl>
                                          <p:spTgt spid="41"/>
                                        </p:tgtEl>
                                        <p:attrNameLst>
                                          <p:attrName>fill.on</p:attrName>
                                        </p:attrNameLst>
                                      </p:cBhvr>
                                      <p:to>
                                        <p:strVal val="true"/>
                                      </p:to>
                                    </p:set>
                                  </p:childTnLst>
                                </p:cTn>
                              </p:par>
                            </p:childTnLst>
                          </p:cTn>
                        </p:par>
                        <p:par>
                          <p:cTn id="69" fill="hold">
                            <p:stCondLst>
                              <p:cond delay="12000"/>
                            </p:stCondLst>
                            <p:childTnLst>
                              <p:par>
                                <p:cTn id="70" presetID="1" presetClass="emph" presetSubtype="2" fill="hold" nodeType="afterEffect">
                                  <p:stCondLst>
                                    <p:cond delay="0"/>
                                  </p:stCondLst>
                                  <p:childTnLst>
                                    <p:animClr clrSpc="rgb" dir="cw">
                                      <p:cBhvr>
                                        <p:cTn id="71" dur="1000" fill="hold"/>
                                        <p:tgtEl>
                                          <p:spTgt spid="42"/>
                                        </p:tgtEl>
                                        <p:attrNameLst>
                                          <p:attrName>fillcolor</p:attrName>
                                        </p:attrNameLst>
                                      </p:cBhvr>
                                      <p:to>
                                        <a:schemeClr val="hlink"/>
                                      </p:to>
                                    </p:animClr>
                                    <p:set>
                                      <p:cBhvr>
                                        <p:cTn id="72" dur="1000" fill="hold"/>
                                        <p:tgtEl>
                                          <p:spTgt spid="42"/>
                                        </p:tgtEl>
                                        <p:attrNameLst>
                                          <p:attrName>fill.type</p:attrName>
                                        </p:attrNameLst>
                                      </p:cBhvr>
                                      <p:to>
                                        <p:strVal val="solid"/>
                                      </p:to>
                                    </p:set>
                                    <p:set>
                                      <p:cBhvr>
                                        <p:cTn id="73" dur="1000" fill="hold"/>
                                        <p:tgtEl>
                                          <p:spTgt spid="42"/>
                                        </p:tgtEl>
                                        <p:attrNameLst>
                                          <p:attrName>fill.on</p:attrName>
                                        </p:attrNameLst>
                                      </p:cBhvr>
                                      <p:to>
                                        <p:strVal val="true"/>
                                      </p:to>
                                    </p:set>
                                  </p:childTnLst>
                                </p:cTn>
                              </p:par>
                            </p:childTnLst>
                          </p:cTn>
                        </p:par>
                        <p:par>
                          <p:cTn id="74" fill="hold">
                            <p:stCondLst>
                              <p:cond delay="13000"/>
                            </p:stCondLst>
                            <p:childTnLst>
                              <p:par>
                                <p:cTn id="75" presetID="1" presetClass="emph" presetSubtype="2" fill="hold" nodeType="afterEffect">
                                  <p:stCondLst>
                                    <p:cond delay="0"/>
                                  </p:stCondLst>
                                  <p:childTnLst>
                                    <p:animClr clrSpc="rgb" dir="cw">
                                      <p:cBhvr>
                                        <p:cTn id="76" dur="1000" fill="hold"/>
                                        <p:tgtEl>
                                          <p:spTgt spid="43"/>
                                        </p:tgtEl>
                                        <p:attrNameLst>
                                          <p:attrName>fillcolor</p:attrName>
                                        </p:attrNameLst>
                                      </p:cBhvr>
                                      <p:to>
                                        <a:schemeClr val="hlink"/>
                                      </p:to>
                                    </p:animClr>
                                    <p:set>
                                      <p:cBhvr>
                                        <p:cTn id="77" dur="1000" fill="hold"/>
                                        <p:tgtEl>
                                          <p:spTgt spid="43"/>
                                        </p:tgtEl>
                                        <p:attrNameLst>
                                          <p:attrName>fill.type</p:attrName>
                                        </p:attrNameLst>
                                      </p:cBhvr>
                                      <p:to>
                                        <p:strVal val="solid"/>
                                      </p:to>
                                    </p:set>
                                    <p:set>
                                      <p:cBhvr>
                                        <p:cTn id="78" dur="1000" fill="hold"/>
                                        <p:tgtEl>
                                          <p:spTgt spid="43"/>
                                        </p:tgtEl>
                                        <p:attrNameLst>
                                          <p:attrName>fill.on</p:attrName>
                                        </p:attrNameLst>
                                      </p:cBhvr>
                                      <p:to>
                                        <p:strVal val="true"/>
                                      </p:to>
                                    </p:set>
                                  </p:childTnLst>
                                </p:cTn>
                              </p:par>
                            </p:childTnLst>
                          </p:cTn>
                        </p:par>
                        <p:par>
                          <p:cTn id="79" fill="hold">
                            <p:stCondLst>
                              <p:cond delay="14000"/>
                            </p:stCondLst>
                            <p:childTnLst>
                              <p:par>
                                <p:cTn id="80" presetID="1" presetClass="emph" presetSubtype="2" fill="hold" nodeType="afterEffect">
                                  <p:stCondLst>
                                    <p:cond delay="0"/>
                                  </p:stCondLst>
                                  <p:childTnLst>
                                    <p:animClr clrSpc="rgb" dir="cw">
                                      <p:cBhvr>
                                        <p:cTn id="81" dur="1000" fill="hold"/>
                                        <p:tgtEl>
                                          <p:spTgt spid="44"/>
                                        </p:tgtEl>
                                        <p:attrNameLst>
                                          <p:attrName>fillcolor</p:attrName>
                                        </p:attrNameLst>
                                      </p:cBhvr>
                                      <p:to>
                                        <a:schemeClr val="hlink"/>
                                      </p:to>
                                    </p:animClr>
                                    <p:set>
                                      <p:cBhvr>
                                        <p:cTn id="82" dur="1000" fill="hold"/>
                                        <p:tgtEl>
                                          <p:spTgt spid="44"/>
                                        </p:tgtEl>
                                        <p:attrNameLst>
                                          <p:attrName>fill.type</p:attrName>
                                        </p:attrNameLst>
                                      </p:cBhvr>
                                      <p:to>
                                        <p:strVal val="solid"/>
                                      </p:to>
                                    </p:set>
                                    <p:set>
                                      <p:cBhvr>
                                        <p:cTn id="83" dur="1000" fill="hold"/>
                                        <p:tgtEl>
                                          <p:spTgt spid="44"/>
                                        </p:tgtEl>
                                        <p:attrNameLst>
                                          <p:attrName>fill.on</p:attrName>
                                        </p:attrNameLst>
                                      </p:cBhvr>
                                      <p:to>
                                        <p:strVal val="true"/>
                                      </p:to>
                                    </p:set>
                                  </p:childTnLst>
                                </p:cTn>
                              </p:par>
                            </p:childTnLst>
                          </p:cTn>
                        </p:par>
                        <p:par>
                          <p:cTn id="84" fill="hold">
                            <p:stCondLst>
                              <p:cond delay="15000"/>
                            </p:stCondLst>
                            <p:childTnLst>
                              <p:par>
                                <p:cTn id="85" presetID="53" presetClass="entr" presetSubtype="0" fill="hold" grpId="0" nodeType="afterEffect">
                                  <p:stCondLst>
                                    <p:cond delay="0"/>
                                  </p:stCondLst>
                                  <p:childTnLst>
                                    <p:set>
                                      <p:cBhvr>
                                        <p:cTn id="86" dur="1" fill="hold">
                                          <p:stCondLst>
                                            <p:cond delay="0"/>
                                          </p:stCondLst>
                                        </p:cTn>
                                        <p:tgtEl>
                                          <p:spTgt spid="45"/>
                                        </p:tgtEl>
                                        <p:attrNameLst>
                                          <p:attrName>style.visibility</p:attrName>
                                        </p:attrNameLst>
                                      </p:cBhvr>
                                      <p:to>
                                        <p:strVal val="visible"/>
                                      </p:to>
                                    </p:set>
                                    <p:anim calcmode="lin" valueType="num">
                                      <p:cBhvr>
                                        <p:cTn id="87" dur="500" fill="hold"/>
                                        <p:tgtEl>
                                          <p:spTgt spid="45"/>
                                        </p:tgtEl>
                                        <p:attrNameLst>
                                          <p:attrName>ppt_w</p:attrName>
                                        </p:attrNameLst>
                                      </p:cBhvr>
                                      <p:tavLst>
                                        <p:tav tm="0">
                                          <p:val>
                                            <p:fltVal val="0"/>
                                          </p:val>
                                        </p:tav>
                                        <p:tav tm="100000">
                                          <p:val>
                                            <p:strVal val="#ppt_w"/>
                                          </p:val>
                                        </p:tav>
                                      </p:tavLst>
                                    </p:anim>
                                    <p:anim calcmode="lin" valueType="num">
                                      <p:cBhvr>
                                        <p:cTn id="88" dur="500" fill="hold"/>
                                        <p:tgtEl>
                                          <p:spTgt spid="45"/>
                                        </p:tgtEl>
                                        <p:attrNameLst>
                                          <p:attrName>ppt_h</p:attrName>
                                        </p:attrNameLst>
                                      </p:cBhvr>
                                      <p:tavLst>
                                        <p:tav tm="0">
                                          <p:val>
                                            <p:fltVal val="0"/>
                                          </p:val>
                                        </p:tav>
                                        <p:tav tm="100000">
                                          <p:val>
                                            <p:strVal val="#ppt_h"/>
                                          </p:val>
                                        </p:tav>
                                      </p:tavLst>
                                    </p:anim>
                                    <p:animEffect transition="in" filter="fade">
                                      <p:cBhvr>
                                        <p:cTn id="89" dur="500"/>
                                        <p:tgtEl>
                                          <p:spTgt spid="45"/>
                                        </p:tgtEl>
                                      </p:cBhvr>
                                    </p:animEffect>
                                  </p:childTnLst>
                                </p:cTn>
                              </p:par>
                            </p:childTnLst>
                          </p:cTn>
                        </p:par>
                      </p:childTnLst>
                    </p:cTn>
                  </p:par>
                  <p:par>
                    <p:cTn id="90" fill="hold">
                      <p:stCondLst>
                        <p:cond delay="indefinite"/>
                      </p:stCondLst>
                      <p:childTnLst>
                        <p:par>
                          <p:cTn id="91" fill="hold">
                            <p:stCondLst>
                              <p:cond delay="0"/>
                            </p:stCondLst>
                            <p:childTnLst>
                              <p:par>
                                <p:cTn id="92" presetID="45" presetClass="entr" presetSubtype="0" fill="hold" nodeType="clickEffect">
                                  <p:stCondLst>
                                    <p:cond delay="0"/>
                                  </p:stCondLst>
                                  <p:childTnLst>
                                    <p:set>
                                      <p:cBhvr>
                                        <p:cTn id="93" dur="1" fill="hold">
                                          <p:stCondLst>
                                            <p:cond delay="0"/>
                                          </p:stCondLst>
                                        </p:cTn>
                                        <p:tgtEl>
                                          <p:spTgt spid="52"/>
                                        </p:tgtEl>
                                        <p:attrNameLst>
                                          <p:attrName>style.visibility</p:attrName>
                                        </p:attrNameLst>
                                      </p:cBhvr>
                                      <p:to>
                                        <p:strVal val="visible"/>
                                      </p:to>
                                    </p:set>
                                    <p:animEffect transition="in" filter="fade">
                                      <p:cBhvr>
                                        <p:cTn id="94" dur="2000"/>
                                        <p:tgtEl>
                                          <p:spTgt spid="52"/>
                                        </p:tgtEl>
                                      </p:cBhvr>
                                    </p:animEffect>
                                    <p:anim calcmode="lin" valueType="num">
                                      <p:cBhvr>
                                        <p:cTn id="95" dur="2000" fill="hold"/>
                                        <p:tgtEl>
                                          <p:spTgt spid="52"/>
                                        </p:tgtEl>
                                        <p:attrNameLst>
                                          <p:attrName>ppt_w</p:attrName>
                                        </p:attrNameLst>
                                      </p:cBhvr>
                                      <p:tavLst>
                                        <p:tav tm="0" fmla="#ppt_w*sin(2.5*pi*$)">
                                          <p:val>
                                            <p:fltVal val="0"/>
                                          </p:val>
                                        </p:tav>
                                        <p:tav tm="100000">
                                          <p:val>
                                            <p:fltVal val="1"/>
                                          </p:val>
                                        </p:tav>
                                      </p:tavLst>
                                    </p:anim>
                                    <p:anim calcmode="lin" valueType="num">
                                      <p:cBhvr>
                                        <p:cTn id="96" dur="2000" fill="hold"/>
                                        <p:tgtEl>
                                          <p:spTgt spid="52"/>
                                        </p:tgtEl>
                                        <p:attrNameLst>
                                          <p:attrName>ppt_h</p:attrName>
                                        </p:attrNameLst>
                                      </p:cBhvr>
                                      <p:tavLst>
                                        <p:tav tm="0">
                                          <p:val>
                                            <p:strVal val="#ppt_h"/>
                                          </p:val>
                                        </p:tav>
                                        <p:tav tm="100000">
                                          <p:val>
                                            <p:strVal val="#ppt_h"/>
                                          </p:val>
                                        </p:tav>
                                      </p:tavLst>
                                    </p:anim>
                                  </p:childTnLst>
                                </p:cTn>
                              </p:par>
                              <p:par>
                                <p:cTn id="97" presetID="10" presetClass="entr" presetSubtype="0" fill="hold" grpId="0" nodeType="withEffect">
                                  <p:stCondLst>
                                    <p:cond delay="0"/>
                                  </p:stCondLst>
                                  <p:childTnLst>
                                    <p:set>
                                      <p:cBhvr>
                                        <p:cTn id="98" dur="1" fill="hold">
                                          <p:stCondLst>
                                            <p:cond delay="0"/>
                                          </p:stCondLst>
                                        </p:cTn>
                                        <p:tgtEl>
                                          <p:spTgt spid="53"/>
                                        </p:tgtEl>
                                        <p:attrNameLst>
                                          <p:attrName>style.visibility</p:attrName>
                                        </p:attrNameLst>
                                      </p:cBhvr>
                                      <p:to>
                                        <p:strVal val="visible"/>
                                      </p:to>
                                    </p:set>
                                    <p:animEffect transition="in" filter="fade">
                                      <p:cBhvr>
                                        <p:cTn id="99" dur="20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p:bldP spid="5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6"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7"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8"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9"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0"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1"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2"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3"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4"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5"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6"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7"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8"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9"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0"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1" name="مستطيل مستدير الزوايا 20"/>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sp>
        <p:nvSpPr>
          <p:cNvPr id="22" name="مربع نص 21"/>
          <p:cNvSpPr txBox="1"/>
          <p:nvPr/>
        </p:nvSpPr>
        <p:spPr>
          <a:xfrm>
            <a:off x="1592262" y="2748702"/>
            <a:ext cx="6540501" cy="1569660"/>
          </a:xfrm>
          <a:prstGeom prst="rect">
            <a:avLst/>
          </a:prstGeom>
          <a:noFill/>
        </p:spPr>
        <p:txBody>
          <a:bodyPr wrap="square" rtlCol="0">
            <a:spAutoFit/>
          </a:bodyPr>
          <a:lstStyle/>
          <a:p>
            <a:pPr algn="ctr"/>
            <a:r>
              <a:rPr lang="ar-SA" sz="4800" b="1" dirty="0" smtClean="0">
                <a:solidFill>
                  <a:schemeClr val="tx2"/>
                </a:solidFill>
                <a:cs typeface="Traditional Arabic" pitchFamily="2" charset="-78"/>
              </a:rPr>
              <a:t>س: المريض الذي يرجى برؤه ينتظر الشفاء ثم يقضي ولا يجزئه الإطعام؟</a:t>
            </a:r>
            <a:endParaRPr lang="en-US" sz="4800" b="1" dirty="0">
              <a:solidFill>
                <a:schemeClr val="tx2"/>
              </a:solidFill>
              <a:cs typeface="Traditional Arabic" pitchFamily="2" charset="-78"/>
            </a:endParaRPr>
          </a:p>
        </p:txBody>
      </p:sp>
      <p:pic>
        <p:nvPicPr>
          <p:cNvPr id="26" name="صورة 25">
            <a:hlinkClick r:id="rId4" action="ppaction://hlinksldjump"/>
          </p:cNvPr>
          <p:cNvPicPr>
            <a:picLocks noChangeAspect="1"/>
          </p:cNvPicPr>
          <p:nvPr/>
        </p:nvPicPr>
        <p:blipFill rotWithShape="1">
          <a:blip r:embed="rId5"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pic>
        <p:nvPicPr>
          <p:cNvPr id="29" name="صورة 28">
            <a:hlinkClick r:id="rId6" action="ppaction://hlinksldjump"/>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54514" y="2254826"/>
            <a:ext cx="962442" cy="954743"/>
          </a:xfrm>
          <a:prstGeom prst="rect">
            <a:avLst/>
          </a:prstGeom>
        </p:spPr>
      </p:pic>
      <p:pic>
        <p:nvPicPr>
          <p:cNvPr id="27" name="Picture 24" descr="E:\c- pics\icons2011\icons collect\1364814910_button_cancel.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20206" y="1160268"/>
            <a:ext cx="1219200" cy="121920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E:\c- pics\icons2011\correct.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008717" y="100290"/>
            <a:ext cx="1224757" cy="1271310"/>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E:\c- pics\icons2011\correct.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488936" y="4163502"/>
            <a:ext cx="1392626" cy="1445559"/>
          </a:xfrm>
          <a:prstGeom prst="rect">
            <a:avLst/>
          </a:prstGeom>
          <a:noFill/>
          <a:extLst>
            <a:ext uri="{909E8E84-426E-40DD-AFC4-6F175D3DCCD1}">
              <a14:hiddenFill xmlns:a14="http://schemas.microsoft.com/office/drawing/2010/main">
                <a:solidFill>
                  <a:srgbClr val="FFFFFF"/>
                </a:solidFill>
              </a14:hiddenFill>
            </a:ext>
          </a:extLst>
        </p:spPr>
      </p:pic>
      <p:pic>
        <p:nvPicPr>
          <p:cNvPr id="2" name="صورة 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284787" y="195405"/>
            <a:ext cx="3162429" cy="2340197"/>
          </a:xfrm>
          <a:prstGeom prst="rect">
            <a:avLst/>
          </a:prstGeom>
        </p:spPr>
      </p:pic>
    </p:spTree>
    <p:extLst>
      <p:ext uri="{BB962C8B-B14F-4D97-AF65-F5344CB8AC3E}">
        <p14:creationId xmlns:p14="http://schemas.microsoft.com/office/powerpoint/2010/main" val="3200495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0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mph" presetSubtype="2" fill="hold" nodeType="clickEffect">
                                  <p:stCondLst>
                                    <p:cond delay="0"/>
                                  </p:stCondLst>
                                  <p:childTnLst>
                                    <p:animClr clrSpc="rgb" dir="cw">
                                      <p:cBhvr>
                                        <p:cTn id="11" dur="1000" fill="hold"/>
                                        <p:tgtEl>
                                          <p:spTgt spid="6"/>
                                        </p:tgtEl>
                                        <p:attrNameLst>
                                          <p:attrName>fillcolor</p:attrName>
                                        </p:attrNameLst>
                                      </p:cBhvr>
                                      <p:to>
                                        <a:schemeClr val="hlink"/>
                                      </p:to>
                                    </p:animClr>
                                    <p:set>
                                      <p:cBhvr>
                                        <p:cTn id="12" dur="1000" fill="hold"/>
                                        <p:tgtEl>
                                          <p:spTgt spid="6"/>
                                        </p:tgtEl>
                                        <p:attrNameLst>
                                          <p:attrName>fill.type</p:attrName>
                                        </p:attrNameLst>
                                      </p:cBhvr>
                                      <p:to>
                                        <p:strVal val="solid"/>
                                      </p:to>
                                    </p:set>
                                    <p:set>
                                      <p:cBhvr>
                                        <p:cTn id="13" dur="1000" fill="hold"/>
                                        <p:tgtEl>
                                          <p:spTgt spid="6"/>
                                        </p:tgtEl>
                                        <p:attrNameLst>
                                          <p:attrName>fill.on</p:attrName>
                                        </p:attrNameLst>
                                      </p:cBhvr>
                                      <p:to>
                                        <p:strVal val="true"/>
                                      </p:to>
                                    </p:set>
                                  </p:childTnLst>
                                </p:cTn>
                              </p:par>
                            </p:childTnLst>
                          </p:cTn>
                        </p:par>
                        <p:par>
                          <p:cTn id="14" fill="hold">
                            <p:stCondLst>
                              <p:cond delay="1000"/>
                            </p:stCondLst>
                            <p:childTnLst>
                              <p:par>
                                <p:cTn id="15" presetID="1" presetClass="emph" presetSubtype="2" fill="hold" nodeType="afterEffect">
                                  <p:stCondLst>
                                    <p:cond delay="0"/>
                                  </p:stCondLst>
                                  <p:childTnLst>
                                    <p:animClr clrSpc="rgb" dir="cw">
                                      <p:cBhvr>
                                        <p:cTn id="16" dur="1000" fill="hold"/>
                                        <p:tgtEl>
                                          <p:spTgt spid="7"/>
                                        </p:tgtEl>
                                        <p:attrNameLst>
                                          <p:attrName>fillcolor</p:attrName>
                                        </p:attrNameLst>
                                      </p:cBhvr>
                                      <p:to>
                                        <a:schemeClr val="hlink"/>
                                      </p:to>
                                    </p:animClr>
                                    <p:set>
                                      <p:cBhvr>
                                        <p:cTn id="17" dur="1000" fill="hold"/>
                                        <p:tgtEl>
                                          <p:spTgt spid="7"/>
                                        </p:tgtEl>
                                        <p:attrNameLst>
                                          <p:attrName>fill.type</p:attrName>
                                        </p:attrNameLst>
                                      </p:cBhvr>
                                      <p:to>
                                        <p:strVal val="solid"/>
                                      </p:to>
                                    </p:set>
                                    <p:set>
                                      <p:cBhvr>
                                        <p:cTn id="18" dur="1000" fill="hold"/>
                                        <p:tgtEl>
                                          <p:spTgt spid="7"/>
                                        </p:tgtEl>
                                        <p:attrNameLst>
                                          <p:attrName>fill.on</p:attrName>
                                        </p:attrNameLst>
                                      </p:cBhvr>
                                      <p:to>
                                        <p:strVal val="true"/>
                                      </p:to>
                                    </p:set>
                                  </p:childTnLst>
                                </p:cTn>
                              </p:par>
                            </p:childTnLst>
                          </p:cTn>
                        </p:par>
                        <p:par>
                          <p:cTn id="19" fill="hold">
                            <p:stCondLst>
                              <p:cond delay="2000"/>
                            </p:stCondLst>
                            <p:childTnLst>
                              <p:par>
                                <p:cTn id="20" presetID="1" presetClass="emph" presetSubtype="2" fill="hold" nodeType="afterEffect">
                                  <p:stCondLst>
                                    <p:cond delay="0"/>
                                  </p:stCondLst>
                                  <p:childTnLst>
                                    <p:animClr clrSpc="rgb" dir="cw">
                                      <p:cBhvr>
                                        <p:cTn id="21" dur="1000" fill="hold"/>
                                        <p:tgtEl>
                                          <p:spTgt spid="8"/>
                                        </p:tgtEl>
                                        <p:attrNameLst>
                                          <p:attrName>fillcolor</p:attrName>
                                        </p:attrNameLst>
                                      </p:cBhvr>
                                      <p:to>
                                        <a:schemeClr val="hlink"/>
                                      </p:to>
                                    </p:animClr>
                                    <p:set>
                                      <p:cBhvr>
                                        <p:cTn id="22" dur="1000" fill="hold"/>
                                        <p:tgtEl>
                                          <p:spTgt spid="8"/>
                                        </p:tgtEl>
                                        <p:attrNameLst>
                                          <p:attrName>fill.type</p:attrName>
                                        </p:attrNameLst>
                                      </p:cBhvr>
                                      <p:to>
                                        <p:strVal val="solid"/>
                                      </p:to>
                                    </p:set>
                                    <p:set>
                                      <p:cBhvr>
                                        <p:cTn id="23" dur="1000" fill="hold"/>
                                        <p:tgtEl>
                                          <p:spTgt spid="8"/>
                                        </p:tgtEl>
                                        <p:attrNameLst>
                                          <p:attrName>fill.on</p:attrName>
                                        </p:attrNameLst>
                                      </p:cBhvr>
                                      <p:to>
                                        <p:strVal val="true"/>
                                      </p:to>
                                    </p:set>
                                  </p:childTnLst>
                                </p:cTn>
                              </p:par>
                            </p:childTnLst>
                          </p:cTn>
                        </p:par>
                        <p:par>
                          <p:cTn id="24" fill="hold">
                            <p:stCondLst>
                              <p:cond delay="3000"/>
                            </p:stCondLst>
                            <p:childTnLst>
                              <p:par>
                                <p:cTn id="25" presetID="1" presetClass="emph" presetSubtype="2" fill="hold" nodeType="afterEffect">
                                  <p:stCondLst>
                                    <p:cond delay="0"/>
                                  </p:stCondLst>
                                  <p:childTnLst>
                                    <p:animClr clrSpc="rgb" dir="cw">
                                      <p:cBhvr>
                                        <p:cTn id="26" dur="1000" fill="hold"/>
                                        <p:tgtEl>
                                          <p:spTgt spid="9"/>
                                        </p:tgtEl>
                                        <p:attrNameLst>
                                          <p:attrName>fillcolor</p:attrName>
                                        </p:attrNameLst>
                                      </p:cBhvr>
                                      <p:to>
                                        <a:schemeClr val="hlink"/>
                                      </p:to>
                                    </p:animClr>
                                    <p:set>
                                      <p:cBhvr>
                                        <p:cTn id="27" dur="1000" fill="hold"/>
                                        <p:tgtEl>
                                          <p:spTgt spid="9"/>
                                        </p:tgtEl>
                                        <p:attrNameLst>
                                          <p:attrName>fill.type</p:attrName>
                                        </p:attrNameLst>
                                      </p:cBhvr>
                                      <p:to>
                                        <p:strVal val="solid"/>
                                      </p:to>
                                    </p:set>
                                    <p:set>
                                      <p:cBhvr>
                                        <p:cTn id="28" dur="1000" fill="hold"/>
                                        <p:tgtEl>
                                          <p:spTgt spid="9"/>
                                        </p:tgtEl>
                                        <p:attrNameLst>
                                          <p:attrName>fill.on</p:attrName>
                                        </p:attrNameLst>
                                      </p:cBhvr>
                                      <p:to>
                                        <p:strVal val="true"/>
                                      </p:to>
                                    </p:set>
                                  </p:childTnLst>
                                </p:cTn>
                              </p:par>
                            </p:childTnLst>
                          </p:cTn>
                        </p:par>
                        <p:par>
                          <p:cTn id="29" fill="hold">
                            <p:stCondLst>
                              <p:cond delay="4000"/>
                            </p:stCondLst>
                            <p:childTnLst>
                              <p:par>
                                <p:cTn id="30" presetID="1" presetClass="emph" presetSubtype="2" fill="hold" nodeType="afterEffect">
                                  <p:stCondLst>
                                    <p:cond delay="0"/>
                                  </p:stCondLst>
                                  <p:childTnLst>
                                    <p:animClr clrSpc="rgb" dir="cw">
                                      <p:cBhvr>
                                        <p:cTn id="31" dur="1000" fill="hold"/>
                                        <p:tgtEl>
                                          <p:spTgt spid="10"/>
                                        </p:tgtEl>
                                        <p:attrNameLst>
                                          <p:attrName>fillcolor</p:attrName>
                                        </p:attrNameLst>
                                      </p:cBhvr>
                                      <p:to>
                                        <a:schemeClr val="hlink"/>
                                      </p:to>
                                    </p:animClr>
                                    <p:set>
                                      <p:cBhvr>
                                        <p:cTn id="32" dur="1000" fill="hold"/>
                                        <p:tgtEl>
                                          <p:spTgt spid="10"/>
                                        </p:tgtEl>
                                        <p:attrNameLst>
                                          <p:attrName>fill.type</p:attrName>
                                        </p:attrNameLst>
                                      </p:cBhvr>
                                      <p:to>
                                        <p:strVal val="solid"/>
                                      </p:to>
                                    </p:set>
                                    <p:set>
                                      <p:cBhvr>
                                        <p:cTn id="33" dur="1000" fill="hold"/>
                                        <p:tgtEl>
                                          <p:spTgt spid="10"/>
                                        </p:tgtEl>
                                        <p:attrNameLst>
                                          <p:attrName>fill.on</p:attrName>
                                        </p:attrNameLst>
                                      </p:cBhvr>
                                      <p:to>
                                        <p:strVal val="true"/>
                                      </p:to>
                                    </p:set>
                                  </p:childTnLst>
                                </p:cTn>
                              </p:par>
                            </p:childTnLst>
                          </p:cTn>
                        </p:par>
                        <p:par>
                          <p:cTn id="34" fill="hold">
                            <p:stCondLst>
                              <p:cond delay="5000"/>
                            </p:stCondLst>
                            <p:childTnLst>
                              <p:par>
                                <p:cTn id="35" presetID="1" presetClass="emph" presetSubtype="2" fill="hold" nodeType="afterEffect">
                                  <p:stCondLst>
                                    <p:cond delay="0"/>
                                  </p:stCondLst>
                                  <p:childTnLst>
                                    <p:animClr clrSpc="rgb" dir="cw">
                                      <p:cBhvr>
                                        <p:cTn id="36" dur="1000" fill="hold"/>
                                        <p:tgtEl>
                                          <p:spTgt spid="11"/>
                                        </p:tgtEl>
                                        <p:attrNameLst>
                                          <p:attrName>fillcolor</p:attrName>
                                        </p:attrNameLst>
                                      </p:cBhvr>
                                      <p:to>
                                        <a:schemeClr val="hlink"/>
                                      </p:to>
                                    </p:animClr>
                                    <p:set>
                                      <p:cBhvr>
                                        <p:cTn id="37" dur="1000" fill="hold"/>
                                        <p:tgtEl>
                                          <p:spTgt spid="11"/>
                                        </p:tgtEl>
                                        <p:attrNameLst>
                                          <p:attrName>fill.type</p:attrName>
                                        </p:attrNameLst>
                                      </p:cBhvr>
                                      <p:to>
                                        <p:strVal val="solid"/>
                                      </p:to>
                                    </p:set>
                                    <p:set>
                                      <p:cBhvr>
                                        <p:cTn id="38" dur="1000" fill="hold"/>
                                        <p:tgtEl>
                                          <p:spTgt spid="11"/>
                                        </p:tgtEl>
                                        <p:attrNameLst>
                                          <p:attrName>fill.on</p:attrName>
                                        </p:attrNameLst>
                                      </p:cBhvr>
                                      <p:to>
                                        <p:strVal val="true"/>
                                      </p:to>
                                    </p:set>
                                  </p:childTnLst>
                                </p:cTn>
                              </p:par>
                            </p:childTnLst>
                          </p:cTn>
                        </p:par>
                        <p:par>
                          <p:cTn id="39" fill="hold">
                            <p:stCondLst>
                              <p:cond delay="6000"/>
                            </p:stCondLst>
                            <p:childTnLst>
                              <p:par>
                                <p:cTn id="40" presetID="1" presetClass="emph" presetSubtype="2" fill="hold" nodeType="afterEffect">
                                  <p:stCondLst>
                                    <p:cond delay="0"/>
                                  </p:stCondLst>
                                  <p:childTnLst>
                                    <p:animClr clrSpc="rgb" dir="cw">
                                      <p:cBhvr>
                                        <p:cTn id="41" dur="1000" fill="hold"/>
                                        <p:tgtEl>
                                          <p:spTgt spid="12"/>
                                        </p:tgtEl>
                                        <p:attrNameLst>
                                          <p:attrName>fillcolor</p:attrName>
                                        </p:attrNameLst>
                                      </p:cBhvr>
                                      <p:to>
                                        <a:schemeClr val="hlink"/>
                                      </p:to>
                                    </p:animClr>
                                    <p:set>
                                      <p:cBhvr>
                                        <p:cTn id="42" dur="1000" fill="hold"/>
                                        <p:tgtEl>
                                          <p:spTgt spid="12"/>
                                        </p:tgtEl>
                                        <p:attrNameLst>
                                          <p:attrName>fill.type</p:attrName>
                                        </p:attrNameLst>
                                      </p:cBhvr>
                                      <p:to>
                                        <p:strVal val="solid"/>
                                      </p:to>
                                    </p:set>
                                    <p:set>
                                      <p:cBhvr>
                                        <p:cTn id="43" dur="1000" fill="hold"/>
                                        <p:tgtEl>
                                          <p:spTgt spid="12"/>
                                        </p:tgtEl>
                                        <p:attrNameLst>
                                          <p:attrName>fill.on</p:attrName>
                                        </p:attrNameLst>
                                      </p:cBhvr>
                                      <p:to>
                                        <p:strVal val="true"/>
                                      </p:to>
                                    </p:set>
                                  </p:childTnLst>
                                </p:cTn>
                              </p:par>
                            </p:childTnLst>
                          </p:cTn>
                        </p:par>
                        <p:par>
                          <p:cTn id="44" fill="hold">
                            <p:stCondLst>
                              <p:cond delay="7000"/>
                            </p:stCondLst>
                            <p:childTnLst>
                              <p:par>
                                <p:cTn id="45" presetID="1" presetClass="emph" presetSubtype="2" fill="hold" nodeType="afterEffect">
                                  <p:stCondLst>
                                    <p:cond delay="0"/>
                                  </p:stCondLst>
                                  <p:childTnLst>
                                    <p:animClr clrSpc="rgb" dir="cw">
                                      <p:cBhvr>
                                        <p:cTn id="46" dur="1000" fill="hold"/>
                                        <p:tgtEl>
                                          <p:spTgt spid="13"/>
                                        </p:tgtEl>
                                        <p:attrNameLst>
                                          <p:attrName>fillcolor</p:attrName>
                                        </p:attrNameLst>
                                      </p:cBhvr>
                                      <p:to>
                                        <a:schemeClr val="hlink"/>
                                      </p:to>
                                    </p:animClr>
                                    <p:set>
                                      <p:cBhvr>
                                        <p:cTn id="47" dur="1000" fill="hold"/>
                                        <p:tgtEl>
                                          <p:spTgt spid="13"/>
                                        </p:tgtEl>
                                        <p:attrNameLst>
                                          <p:attrName>fill.type</p:attrName>
                                        </p:attrNameLst>
                                      </p:cBhvr>
                                      <p:to>
                                        <p:strVal val="solid"/>
                                      </p:to>
                                    </p:set>
                                    <p:set>
                                      <p:cBhvr>
                                        <p:cTn id="48" dur="1000" fill="hold"/>
                                        <p:tgtEl>
                                          <p:spTgt spid="13"/>
                                        </p:tgtEl>
                                        <p:attrNameLst>
                                          <p:attrName>fill.on</p:attrName>
                                        </p:attrNameLst>
                                      </p:cBhvr>
                                      <p:to>
                                        <p:strVal val="true"/>
                                      </p:to>
                                    </p:set>
                                  </p:childTnLst>
                                </p:cTn>
                              </p:par>
                            </p:childTnLst>
                          </p:cTn>
                        </p:par>
                        <p:par>
                          <p:cTn id="49" fill="hold">
                            <p:stCondLst>
                              <p:cond delay="8000"/>
                            </p:stCondLst>
                            <p:childTnLst>
                              <p:par>
                                <p:cTn id="50" presetID="1" presetClass="emph" presetSubtype="2" fill="hold" nodeType="afterEffect">
                                  <p:stCondLst>
                                    <p:cond delay="0"/>
                                  </p:stCondLst>
                                  <p:childTnLst>
                                    <p:animClr clrSpc="rgb" dir="cw">
                                      <p:cBhvr>
                                        <p:cTn id="51" dur="1000" fill="hold"/>
                                        <p:tgtEl>
                                          <p:spTgt spid="14"/>
                                        </p:tgtEl>
                                        <p:attrNameLst>
                                          <p:attrName>fillcolor</p:attrName>
                                        </p:attrNameLst>
                                      </p:cBhvr>
                                      <p:to>
                                        <a:schemeClr val="hlink"/>
                                      </p:to>
                                    </p:animClr>
                                    <p:set>
                                      <p:cBhvr>
                                        <p:cTn id="52" dur="1000" fill="hold"/>
                                        <p:tgtEl>
                                          <p:spTgt spid="14"/>
                                        </p:tgtEl>
                                        <p:attrNameLst>
                                          <p:attrName>fill.type</p:attrName>
                                        </p:attrNameLst>
                                      </p:cBhvr>
                                      <p:to>
                                        <p:strVal val="solid"/>
                                      </p:to>
                                    </p:set>
                                    <p:set>
                                      <p:cBhvr>
                                        <p:cTn id="53" dur="1000" fill="hold"/>
                                        <p:tgtEl>
                                          <p:spTgt spid="14"/>
                                        </p:tgtEl>
                                        <p:attrNameLst>
                                          <p:attrName>fill.on</p:attrName>
                                        </p:attrNameLst>
                                      </p:cBhvr>
                                      <p:to>
                                        <p:strVal val="true"/>
                                      </p:to>
                                    </p:set>
                                  </p:childTnLst>
                                </p:cTn>
                              </p:par>
                            </p:childTnLst>
                          </p:cTn>
                        </p:par>
                        <p:par>
                          <p:cTn id="54" fill="hold">
                            <p:stCondLst>
                              <p:cond delay="9000"/>
                            </p:stCondLst>
                            <p:childTnLst>
                              <p:par>
                                <p:cTn id="55" presetID="1" presetClass="emph" presetSubtype="2" fill="hold" nodeType="afterEffect">
                                  <p:stCondLst>
                                    <p:cond delay="0"/>
                                  </p:stCondLst>
                                  <p:childTnLst>
                                    <p:animClr clrSpc="rgb" dir="cw">
                                      <p:cBhvr>
                                        <p:cTn id="56" dur="1000" fill="hold"/>
                                        <p:tgtEl>
                                          <p:spTgt spid="15"/>
                                        </p:tgtEl>
                                        <p:attrNameLst>
                                          <p:attrName>fillcolor</p:attrName>
                                        </p:attrNameLst>
                                      </p:cBhvr>
                                      <p:to>
                                        <a:schemeClr val="hlink"/>
                                      </p:to>
                                    </p:animClr>
                                    <p:set>
                                      <p:cBhvr>
                                        <p:cTn id="57" dur="1000" fill="hold"/>
                                        <p:tgtEl>
                                          <p:spTgt spid="15"/>
                                        </p:tgtEl>
                                        <p:attrNameLst>
                                          <p:attrName>fill.type</p:attrName>
                                        </p:attrNameLst>
                                      </p:cBhvr>
                                      <p:to>
                                        <p:strVal val="solid"/>
                                      </p:to>
                                    </p:set>
                                    <p:set>
                                      <p:cBhvr>
                                        <p:cTn id="58" dur="1000" fill="hold"/>
                                        <p:tgtEl>
                                          <p:spTgt spid="15"/>
                                        </p:tgtEl>
                                        <p:attrNameLst>
                                          <p:attrName>fill.on</p:attrName>
                                        </p:attrNameLst>
                                      </p:cBhvr>
                                      <p:to>
                                        <p:strVal val="true"/>
                                      </p:to>
                                    </p:set>
                                  </p:childTnLst>
                                </p:cTn>
                              </p:par>
                            </p:childTnLst>
                          </p:cTn>
                        </p:par>
                        <p:par>
                          <p:cTn id="59" fill="hold">
                            <p:stCondLst>
                              <p:cond delay="10000"/>
                            </p:stCondLst>
                            <p:childTnLst>
                              <p:par>
                                <p:cTn id="60" presetID="1" presetClass="emph" presetSubtype="2" fill="hold" nodeType="afterEffect">
                                  <p:stCondLst>
                                    <p:cond delay="0"/>
                                  </p:stCondLst>
                                  <p:childTnLst>
                                    <p:animClr clrSpc="rgb" dir="cw">
                                      <p:cBhvr>
                                        <p:cTn id="61" dur="1000" fill="hold"/>
                                        <p:tgtEl>
                                          <p:spTgt spid="16"/>
                                        </p:tgtEl>
                                        <p:attrNameLst>
                                          <p:attrName>fillcolor</p:attrName>
                                        </p:attrNameLst>
                                      </p:cBhvr>
                                      <p:to>
                                        <a:schemeClr val="hlink"/>
                                      </p:to>
                                    </p:animClr>
                                    <p:set>
                                      <p:cBhvr>
                                        <p:cTn id="62" dur="1000" fill="hold"/>
                                        <p:tgtEl>
                                          <p:spTgt spid="16"/>
                                        </p:tgtEl>
                                        <p:attrNameLst>
                                          <p:attrName>fill.type</p:attrName>
                                        </p:attrNameLst>
                                      </p:cBhvr>
                                      <p:to>
                                        <p:strVal val="solid"/>
                                      </p:to>
                                    </p:set>
                                    <p:set>
                                      <p:cBhvr>
                                        <p:cTn id="63" dur="1000" fill="hold"/>
                                        <p:tgtEl>
                                          <p:spTgt spid="16"/>
                                        </p:tgtEl>
                                        <p:attrNameLst>
                                          <p:attrName>fill.on</p:attrName>
                                        </p:attrNameLst>
                                      </p:cBhvr>
                                      <p:to>
                                        <p:strVal val="true"/>
                                      </p:to>
                                    </p:set>
                                  </p:childTnLst>
                                </p:cTn>
                              </p:par>
                            </p:childTnLst>
                          </p:cTn>
                        </p:par>
                        <p:par>
                          <p:cTn id="64" fill="hold">
                            <p:stCondLst>
                              <p:cond delay="11000"/>
                            </p:stCondLst>
                            <p:childTnLst>
                              <p:par>
                                <p:cTn id="65" presetID="1" presetClass="emph" presetSubtype="2" fill="hold" nodeType="afterEffect">
                                  <p:stCondLst>
                                    <p:cond delay="0"/>
                                  </p:stCondLst>
                                  <p:childTnLst>
                                    <p:animClr clrSpc="rgb" dir="cw">
                                      <p:cBhvr>
                                        <p:cTn id="66" dur="1000" fill="hold"/>
                                        <p:tgtEl>
                                          <p:spTgt spid="17"/>
                                        </p:tgtEl>
                                        <p:attrNameLst>
                                          <p:attrName>fillcolor</p:attrName>
                                        </p:attrNameLst>
                                      </p:cBhvr>
                                      <p:to>
                                        <a:schemeClr val="hlink"/>
                                      </p:to>
                                    </p:animClr>
                                    <p:set>
                                      <p:cBhvr>
                                        <p:cTn id="67" dur="1000" fill="hold"/>
                                        <p:tgtEl>
                                          <p:spTgt spid="17"/>
                                        </p:tgtEl>
                                        <p:attrNameLst>
                                          <p:attrName>fill.type</p:attrName>
                                        </p:attrNameLst>
                                      </p:cBhvr>
                                      <p:to>
                                        <p:strVal val="solid"/>
                                      </p:to>
                                    </p:set>
                                    <p:set>
                                      <p:cBhvr>
                                        <p:cTn id="68" dur="1000" fill="hold"/>
                                        <p:tgtEl>
                                          <p:spTgt spid="17"/>
                                        </p:tgtEl>
                                        <p:attrNameLst>
                                          <p:attrName>fill.on</p:attrName>
                                        </p:attrNameLst>
                                      </p:cBhvr>
                                      <p:to>
                                        <p:strVal val="true"/>
                                      </p:to>
                                    </p:set>
                                  </p:childTnLst>
                                </p:cTn>
                              </p:par>
                            </p:childTnLst>
                          </p:cTn>
                        </p:par>
                        <p:par>
                          <p:cTn id="69" fill="hold">
                            <p:stCondLst>
                              <p:cond delay="12000"/>
                            </p:stCondLst>
                            <p:childTnLst>
                              <p:par>
                                <p:cTn id="70" presetID="1" presetClass="emph" presetSubtype="2" fill="hold" nodeType="afterEffect">
                                  <p:stCondLst>
                                    <p:cond delay="0"/>
                                  </p:stCondLst>
                                  <p:childTnLst>
                                    <p:animClr clrSpc="rgb" dir="cw">
                                      <p:cBhvr>
                                        <p:cTn id="71" dur="1000" fill="hold"/>
                                        <p:tgtEl>
                                          <p:spTgt spid="18"/>
                                        </p:tgtEl>
                                        <p:attrNameLst>
                                          <p:attrName>fillcolor</p:attrName>
                                        </p:attrNameLst>
                                      </p:cBhvr>
                                      <p:to>
                                        <a:schemeClr val="hlink"/>
                                      </p:to>
                                    </p:animClr>
                                    <p:set>
                                      <p:cBhvr>
                                        <p:cTn id="72" dur="1000" fill="hold"/>
                                        <p:tgtEl>
                                          <p:spTgt spid="18"/>
                                        </p:tgtEl>
                                        <p:attrNameLst>
                                          <p:attrName>fill.type</p:attrName>
                                        </p:attrNameLst>
                                      </p:cBhvr>
                                      <p:to>
                                        <p:strVal val="solid"/>
                                      </p:to>
                                    </p:set>
                                    <p:set>
                                      <p:cBhvr>
                                        <p:cTn id="73" dur="1000" fill="hold"/>
                                        <p:tgtEl>
                                          <p:spTgt spid="18"/>
                                        </p:tgtEl>
                                        <p:attrNameLst>
                                          <p:attrName>fill.on</p:attrName>
                                        </p:attrNameLst>
                                      </p:cBhvr>
                                      <p:to>
                                        <p:strVal val="true"/>
                                      </p:to>
                                    </p:set>
                                  </p:childTnLst>
                                </p:cTn>
                              </p:par>
                            </p:childTnLst>
                          </p:cTn>
                        </p:par>
                        <p:par>
                          <p:cTn id="74" fill="hold">
                            <p:stCondLst>
                              <p:cond delay="13000"/>
                            </p:stCondLst>
                            <p:childTnLst>
                              <p:par>
                                <p:cTn id="75" presetID="1" presetClass="emph" presetSubtype="2" fill="hold" nodeType="afterEffect">
                                  <p:stCondLst>
                                    <p:cond delay="0"/>
                                  </p:stCondLst>
                                  <p:childTnLst>
                                    <p:animClr clrSpc="rgb" dir="cw">
                                      <p:cBhvr>
                                        <p:cTn id="76" dur="1000" fill="hold"/>
                                        <p:tgtEl>
                                          <p:spTgt spid="19"/>
                                        </p:tgtEl>
                                        <p:attrNameLst>
                                          <p:attrName>fillcolor</p:attrName>
                                        </p:attrNameLst>
                                      </p:cBhvr>
                                      <p:to>
                                        <a:schemeClr val="hlink"/>
                                      </p:to>
                                    </p:animClr>
                                    <p:set>
                                      <p:cBhvr>
                                        <p:cTn id="77" dur="1000" fill="hold"/>
                                        <p:tgtEl>
                                          <p:spTgt spid="19"/>
                                        </p:tgtEl>
                                        <p:attrNameLst>
                                          <p:attrName>fill.type</p:attrName>
                                        </p:attrNameLst>
                                      </p:cBhvr>
                                      <p:to>
                                        <p:strVal val="solid"/>
                                      </p:to>
                                    </p:set>
                                    <p:set>
                                      <p:cBhvr>
                                        <p:cTn id="78" dur="1000" fill="hold"/>
                                        <p:tgtEl>
                                          <p:spTgt spid="19"/>
                                        </p:tgtEl>
                                        <p:attrNameLst>
                                          <p:attrName>fill.on</p:attrName>
                                        </p:attrNameLst>
                                      </p:cBhvr>
                                      <p:to>
                                        <p:strVal val="true"/>
                                      </p:to>
                                    </p:set>
                                  </p:childTnLst>
                                </p:cTn>
                              </p:par>
                            </p:childTnLst>
                          </p:cTn>
                        </p:par>
                        <p:par>
                          <p:cTn id="79" fill="hold">
                            <p:stCondLst>
                              <p:cond delay="14000"/>
                            </p:stCondLst>
                            <p:childTnLst>
                              <p:par>
                                <p:cTn id="80" presetID="1" presetClass="emph" presetSubtype="2" fill="hold" nodeType="afterEffect">
                                  <p:stCondLst>
                                    <p:cond delay="0"/>
                                  </p:stCondLst>
                                  <p:childTnLst>
                                    <p:animClr clrSpc="rgb" dir="cw">
                                      <p:cBhvr>
                                        <p:cTn id="81" dur="1000" fill="hold"/>
                                        <p:tgtEl>
                                          <p:spTgt spid="20"/>
                                        </p:tgtEl>
                                        <p:attrNameLst>
                                          <p:attrName>fillcolor</p:attrName>
                                        </p:attrNameLst>
                                      </p:cBhvr>
                                      <p:to>
                                        <a:schemeClr val="hlink"/>
                                      </p:to>
                                    </p:animClr>
                                    <p:set>
                                      <p:cBhvr>
                                        <p:cTn id="82" dur="1000" fill="hold"/>
                                        <p:tgtEl>
                                          <p:spTgt spid="20"/>
                                        </p:tgtEl>
                                        <p:attrNameLst>
                                          <p:attrName>fill.type</p:attrName>
                                        </p:attrNameLst>
                                      </p:cBhvr>
                                      <p:to>
                                        <p:strVal val="solid"/>
                                      </p:to>
                                    </p:set>
                                    <p:set>
                                      <p:cBhvr>
                                        <p:cTn id="83" dur="1000" fill="hold"/>
                                        <p:tgtEl>
                                          <p:spTgt spid="20"/>
                                        </p:tgtEl>
                                        <p:attrNameLst>
                                          <p:attrName>fill.on</p:attrName>
                                        </p:attrNameLst>
                                      </p:cBhvr>
                                      <p:to>
                                        <p:strVal val="true"/>
                                      </p:to>
                                    </p:set>
                                  </p:childTnLst>
                                </p:cTn>
                              </p:par>
                            </p:childTnLst>
                          </p:cTn>
                        </p:par>
                        <p:par>
                          <p:cTn id="84" fill="hold">
                            <p:stCondLst>
                              <p:cond delay="15000"/>
                            </p:stCondLst>
                            <p:childTnLst>
                              <p:par>
                                <p:cTn id="85" presetID="53" presetClass="entr" presetSubtype="0" fill="hold" grpId="0" nodeType="afterEffect">
                                  <p:stCondLst>
                                    <p:cond delay="0"/>
                                  </p:stCondLst>
                                  <p:childTnLst>
                                    <p:set>
                                      <p:cBhvr>
                                        <p:cTn id="86" dur="1" fill="hold">
                                          <p:stCondLst>
                                            <p:cond delay="0"/>
                                          </p:stCondLst>
                                        </p:cTn>
                                        <p:tgtEl>
                                          <p:spTgt spid="21"/>
                                        </p:tgtEl>
                                        <p:attrNameLst>
                                          <p:attrName>style.visibility</p:attrName>
                                        </p:attrNameLst>
                                      </p:cBhvr>
                                      <p:to>
                                        <p:strVal val="visible"/>
                                      </p:to>
                                    </p:set>
                                    <p:anim calcmode="lin" valueType="num">
                                      <p:cBhvr>
                                        <p:cTn id="87" dur="500" fill="hold"/>
                                        <p:tgtEl>
                                          <p:spTgt spid="21"/>
                                        </p:tgtEl>
                                        <p:attrNameLst>
                                          <p:attrName>ppt_w</p:attrName>
                                        </p:attrNameLst>
                                      </p:cBhvr>
                                      <p:tavLst>
                                        <p:tav tm="0">
                                          <p:val>
                                            <p:fltVal val="0"/>
                                          </p:val>
                                        </p:tav>
                                        <p:tav tm="100000">
                                          <p:val>
                                            <p:strVal val="#ppt_w"/>
                                          </p:val>
                                        </p:tav>
                                      </p:tavLst>
                                    </p:anim>
                                    <p:anim calcmode="lin" valueType="num">
                                      <p:cBhvr>
                                        <p:cTn id="88" dur="500" fill="hold"/>
                                        <p:tgtEl>
                                          <p:spTgt spid="21"/>
                                        </p:tgtEl>
                                        <p:attrNameLst>
                                          <p:attrName>ppt_h</p:attrName>
                                        </p:attrNameLst>
                                      </p:cBhvr>
                                      <p:tavLst>
                                        <p:tav tm="0">
                                          <p:val>
                                            <p:fltVal val="0"/>
                                          </p:val>
                                        </p:tav>
                                        <p:tav tm="100000">
                                          <p:val>
                                            <p:strVal val="#ppt_h"/>
                                          </p:val>
                                        </p:tav>
                                      </p:tavLst>
                                    </p:anim>
                                    <p:animEffect transition="in" filter="fade">
                                      <p:cBhvr>
                                        <p:cTn id="89" dur="500"/>
                                        <p:tgtEl>
                                          <p:spTgt spid="21"/>
                                        </p:tgtEl>
                                      </p:cBhvr>
                                    </p:animEffect>
                                  </p:childTnLst>
                                </p:cTn>
                              </p:par>
                            </p:childTnLst>
                          </p:cTn>
                        </p:par>
                      </p:childTnLst>
                    </p:cTn>
                  </p:par>
                  <p:par>
                    <p:cTn id="90" fill="hold">
                      <p:stCondLst>
                        <p:cond delay="indefinite"/>
                      </p:stCondLst>
                      <p:childTnLst>
                        <p:par>
                          <p:cTn id="91" fill="hold">
                            <p:stCondLst>
                              <p:cond delay="0"/>
                            </p:stCondLst>
                            <p:childTnLst>
                              <p:par>
                                <p:cTn id="92" presetID="45" presetClass="entr" presetSubtype="0" fill="hold" nodeType="clickEffect">
                                  <p:stCondLst>
                                    <p:cond delay="0"/>
                                  </p:stCondLst>
                                  <p:childTnLst>
                                    <p:set>
                                      <p:cBhvr>
                                        <p:cTn id="93" dur="1" fill="hold">
                                          <p:stCondLst>
                                            <p:cond delay="0"/>
                                          </p:stCondLst>
                                        </p:cTn>
                                        <p:tgtEl>
                                          <p:spTgt spid="31"/>
                                        </p:tgtEl>
                                        <p:attrNameLst>
                                          <p:attrName>style.visibility</p:attrName>
                                        </p:attrNameLst>
                                      </p:cBhvr>
                                      <p:to>
                                        <p:strVal val="visible"/>
                                      </p:to>
                                    </p:set>
                                    <p:animEffect transition="in" filter="fade">
                                      <p:cBhvr>
                                        <p:cTn id="94" dur="2000"/>
                                        <p:tgtEl>
                                          <p:spTgt spid="31"/>
                                        </p:tgtEl>
                                      </p:cBhvr>
                                    </p:animEffect>
                                    <p:anim calcmode="lin" valueType="num">
                                      <p:cBhvr>
                                        <p:cTn id="95" dur="2000" fill="hold"/>
                                        <p:tgtEl>
                                          <p:spTgt spid="31"/>
                                        </p:tgtEl>
                                        <p:attrNameLst>
                                          <p:attrName>ppt_w</p:attrName>
                                        </p:attrNameLst>
                                      </p:cBhvr>
                                      <p:tavLst>
                                        <p:tav tm="0" fmla="#ppt_w*sin(2.5*pi*$)">
                                          <p:val>
                                            <p:fltVal val="0"/>
                                          </p:val>
                                        </p:tav>
                                        <p:tav tm="100000">
                                          <p:val>
                                            <p:fltVal val="1"/>
                                          </p:val>
                                        </p:tav>
                                      </p:tavLst>
                                    </p:anim>
                                    <p:anim calcmode="lin" valueType="num">
                                      <p:cBhvr>
                                        <p:cTn id="96" dur="2000" fill="hold"/>
                                        <p:tgtEl>
                                          <p:spTgt spid="3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صورة 2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01845" y="76200"/>
            <a:ext cx="3265955" cy="4076305"/>
          </a:xfrm>
          <a:prstGeom prst="rect">
            <a:avLst/>
          </a:prstGeom>
        </p:spPr>
      </p:pic>
      <p:pic>
        <p:nvPicPr>
          <p:cNvPr id="4" name="صورة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4">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6"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7"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8"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9"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0"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1"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2"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3"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4"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5"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6"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7"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8"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9"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0"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1" name="مستطيل مستدير الزوايا 20"/>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pic>
        <p:nvPicPr>
          <p:cNvPr id="26" name="صورة 25">
            <a:hlinkClick r:id="rId5" action="ppaction://hlinksldjump"/>
          </p:cNvPr>
          <p:cNvPicPr>
            <a:picLocks noChangeAspect="1"/>
          </p:cNvPicPr>
          <p:nvPr/>
        </p:nvPicPr>
        <p:blipFill rotWithShape="1">
          <a:blip r:embed="rId6"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pic>
        <p:nvPicPr>
          <p:cNvPr id="28" name="صورة 27">
            <a:hlinkClick r:id="rId7"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4514" y="2254826"/>
            <a:ext cx="962442" cy="954743"/>
          </a:xfrm>
          <a:prstGeom prst="rect">
            <a:avLst/>
          </a:prstGeom>
        </p:spPr>
      </p:pic>
      <p:sp>
        <p:nvSpPr>
          <p:cNvPr id="27" name="مربع نص 26"/>
          <p:cNvSpPr txBox="1"/>
          <p:nvPr/>
        </p:nvSpPr>
        <p:spPr>
          <a:xfrm>
            <a:off x="2921001" y="1295400"/>
            <a:ext cx="3251199" cy="1384995"/>
          </a:xfrm>
          <a:prstGeom prst="rect">
            <a:avLst/>
          </a:prstGeom>
          <a:noFill/>
        </p:spPr>
        <p:txBody>
          <a:bodyPr wrap="square" rtlCol="0">
            <a:spAutoFit/>
          </a:bodyPr>
          <a:lstStyle/>
          <a:p>
            <a:pPr algn="just"/>
            <a:r>
              <a:rPr lang="ar-SA" sz="2800" b="1" dirty="0" smtClean="0">
                <a:solidFill>
                  <a:schemeClr val="tx2"/>
                </a:solidFill>
                <a:cs typeface="Traditional Arabic" pitchFamily="2" charset="-78"/>
              </a:rPr>
              <a:t>س: </a:t>
            </a:r>
            <a:r>
              <a:rPr lang="ar-SA" sz="2800" b="1" dirty="0">
                <a:solidFill>
                  <a:schemeClr val="tx2"/>
                </a:solidFill>
                <a:cs typeface="Traditional Arabic" pitchFamily="2" charset="-78"/>
              </a:rPr>
              <a:t>من مرض </a:t>
            </a:r>
            <a:r>
              <a:rPr lang="ar-SA" sz="2800" b="1" dirty="0" smtClean="0">
                <a:solidFill>
                  <a:schemeClr val="tx2"/>
                </a:solidFill>
                <a:cs typeface="Traditional Arabic" pitchFamily="2" charset="-78"/>
              </a:rPr>
              <a:t>ثم </a:t>
            </a:r>
            <a:r>
              <a:rPr lang="ar-SA" sz="2800" b="1" dirty="0">
                <a:solidFill>
                  <a:schemeClr val="tx2"/>
                </a:solidFill>
                <a:cs typeface="Traditional Arabic" pitchFamily="2" charset="-78"/>
              </a:rPr>
              <a:t>شفي، وتمكن من القضاء، فلم يقض </a:t>
            </a:r>
            <a:r>
              <a:rPr lang="ar-SA" sz="2800" b="1" dirty="0" smtClean="0">
                <a:solidFill>
                  <a:schemeClr val="tx2"/>
                </a:solidFill>
                <a:cs typeface="Traditional Arabic" pitchFamily="2" charset="-78"/>
              </a:rPr>
              <a:t>حتى مات:</a:t>
            </a:r>
            <a:endParaRPr lang="en-US" sz="2800" b="1" dirty="0">
              <a:solidFill>
                <a:schemeClr val="tx2"/>
              </a:solidFill>
              <a:cs typeface="Traditional Arabic" pitchFamily="2" charset="-78"/>
            </a:endParaRPr>
          </a:p>
        </p:txBody>
      </p:sp>
      <p:sp>
        <p:nvSpPr>
          <p:cNvPr id="30" name="مربع نص 29"/>
          <p:cNvSpPr txBox="1"/>
          <p:nvPr/>
        </p:nvSpPr>
        <p:spPr>
          <a:xfrm>
            <a:off x="1577181" y="3055203"/>
            <a:ext cx="4114799" cy="83099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ar-SA" sz="2400" b="1" dirty="0" smtClean="0">
                <a:solidFill>
                  <a:schemeClr val="tx2"/>
                </a:solidFill>
                <a:cs typeface="Traditional Arabic" pitchFamily="2" charset="-78"/>
              </a:rPr>
              <a:t>أُخرج </a:t>
            </a:r>
            <a:r>
              <a:rPr lang="ar-SA" sz="2400" b="1" dirty="0">
                <a:solidFill>
                  <a:schemeClr val="tx2"/>
                </a:solidFill>
                <a:cs typeface="Traditional Arabic" pitchFamily="2" charset="-78"/>
              </a:rPr>
              <a:t>من ماله طعام مسكين عن كل يوم، </a:t>
            </a:r>
            <a:r>
              <a:rPr lang="ar-SA" sz="2400" b="1" dirty="0" smtClean="0">
                <a:solidFill>
                  <a:schemeClr val="tx2"/>
                </a:solidFill>
                <a:cs typeface="Traditional Arabic" pitchFamily="2" charset="-78"/>
              </a:rPr>
              <a:t>وإن رغب </a:t>
            </a:r>
            <a:r>
              <a:rPr lang="ar-SA" sz="2400" b="1" dirty="0">
                <a:solidFill>
                  <a:schemeClr val="tx2"/>
                </a:solidFill>
                <a:cs typeface="Traditional Arabic" pitchFamily="2" charset="-78"/>
              </a:rPr>
              <a:t>أحد أقاربه أن يصوم عنه صح </a:t>
            </a:r>
            <a:r>
              <a:rPr lang="ar-SA" sz="2400" b="1" dirty="0" smtClean="0">
                <a:solidFill>
                  <a:schemeClr val="tx2"/>
                </a:solidFill>
                <a:cs typeface="Traditional Arabic" pitchFamily="2" charset="-78"/>
              </a:rPr>
              <a:t>ذلك.</a:t>
            </a:r>
            <a:endParaRPr lang="en-US" sz="2400" b="1" dirty="0">
              <a:solidFill>
                <a:schemeClr val="tx2"/>
              </a:solidFill>
              <a:cs typeface="Traditional Arabic" pitchFamily="2" charset="-78"/>
            </a:endParaRPr>
          </a:p>
        </p:txBody>
      </p:sp>
      <p:sp>
        <p:nvSpPr>
          <p:cNvPr id="31" name="مربع نص 30"/>
          <p:cNvSpPr txBox="1"/>
          <p:nvPr/>
        </p:nvSpPr>
        <p:spPr>
          <a:xfrm>
            <a:off x="1581151" y="4026753"/>
            <a:ext cx="4114799" cy="83099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ar-SA" sz="2400" b="1" dirty="0" smtClean="0">
                <a:solidFill>
                  <a:schemeClr val="tx2"/>
                </a:solidFill>
                <a:cs typeface="Traditional Arabic" pitchFamily="2" charset="-78"/>
              </a:rPr>
              <a:t>أُخرج من ماله طعام مسكين عن كل يوم، ولا  يصوم عنه أحد.</a:t>
            </a:r>
            <a:endParaRPr lang="en-US" sz="2400" b="1" dirty="0">
              <a:solidFill>
                <a:schemeClr val="tx2"/>
              </a:solidFill>
              <a:cs typeface="Traditional Arabic" pitchFamily="2" charset="-78"/>
            </a:endParaRPr>
          </a:p>
        </p:txBody>
      </p:sp>
      <p:sp>
        <p:nvSpPr>
          <p:cNvPr id="32" name="مربع نص 31"/>
          <p:cNvSpPr txBox="1"/>
          <p:nvPr/>
        </p:nvSpPr>
        <p:spPr>
          <a:xfrm>
            <a:off x="1581151" y="4991100"/>
            <a:ext cx="4114799" cy="46166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ar-SA" sz="2400" b="1" dirty="0" smtClean="0">
                <a:solidFill>
                  <a:schemeClr val="tx2"/>
                </a:solidFill>
                <a:cs typeface="Traditional Arabic" pitchFamily="2" charset="-78"/>
              </a:rPr>
              <a:t>صام عنه أحد </a:t>
            </a:r>
            <a:r>
              <a:rPr lang="ar-SA" sz="2400" b="1" dirty="0">
                <a:solidFill>
                  <a:schemeClr val="tx2"/>
                </a:solidFill>
                <a:cs typeface="Traditional Arabic" pitchFamily="2" charset="-78"/>
              </a:rPr>
              <a:t>أقاربه </a:t>
            </a:r>
            <a:r>
              <a:rPr lang="ar-SA" sz="2400" b="1" dirty="0" smtClean="0">
                <a:solidFill>
                  <a:schemeClr val="tx2"/>
                </a:solidFill>
                <a:cs typeface="Traditional Arabic" pitchFamily="2" charset="-78"/>
              </a:rPr>
              <a:t>ويطعم عن كل يوم مسكينا.</a:t>
            </a:r>
            <a:endParaRPr lang="en-US" sz="2400" b="1" dirty="0">
              <a:solidFill>
                <a:schemeClr val="tx2"/>
              </a:solidFill>
              <a:cs typeface="Traditional Arabic" pitchFamily="2" charset="-78"/>
            </a:endParaRPr>
          </a:p>
        </p:txBody>
      </p:sp>
      <p:pic>
        <p:nvPicPr>
          <p:cNvPr id="33" name="Picture 2" descr="E:\c- pics\icons2011\correct.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565775" y="2974213"/>
            <a:ext cx="835025" cy="8667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1456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20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20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2000"/>
                                        <p:tgtEl>
                                          <p:spTgt spid="3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fade">
                                      <p:cBhvr>
                                        <p:cTn id="22" dur="2000"/>
                                        <p:tgtEl>
                                          <p:spTgt spid="32"/>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mph" presetSubtype="2" fill="hold" nodeType="clickEffect">
                                  <p:stCondLst>
                                    <p:cond delay="0"/>
                                  </p:stCondLst>
                                  <p:childTnLst>
                                    <p:animClr clrSpc="rgb" dir="cw">
                                      <p:cBhvr>
                                        <p:cTn id="26" dur="1000" fill="hold"/>
                                        <p:tgtEl>
                                          <p:spTgt spid="6"/>
                                        </p:tgtEl>
                                        <p:attrNameLst>
                                          <p:attrName>fillcolor</p:attrName>
                                        </p:attrNameLst>
                                      </p:cBhvr>
                                      <p:to>
                                        <a:schemeClr val="hlink"/>
                                      </p:to>
                                    </p:animClr>
                                    <p:set>
                                      <p:cBhvr>
                                        <p:cTn id="27" dur="1000" fill="hold"/>
                                        <p:tgtEl>
                                          <p:spTgt spid="6"/>
                                        </p:tgtEl>
                                        <p:attrNameLst>
                                          <p:attrName>fill.type</p:attrName>
                                        </p:attrNameLst>
                                      </p:cBhvr>
                                      <p:to>
                                        <p:strVal val="solid"/>
                                      </p:to>
                                    </p:set>
                                    <p:set>
                                      <p:cBhvr>
                                        <p:cTn id="28" dur="1000" fill="hold"/>
                                        <p:tgtEl>
                                          <p:spTgt spid="6"/>
                                        </p:tgtEl>
                                        <p:attrNameLst>
                                          <p:attrName>fill.on</p:attrName>
                                        </p:attrNameLst>
                                      </p:cBhvr>
                                      <p:to>
                                        <p:strVal val="true"/>
                                      </p:to>
                                    </p:set>
                                  </p:childTnLst>
                                </p:cTn>
                              </p:par>
                            </p:childTnLst>
                          </p:cTn>
                        </p:par>
                        <p:par>
                          <p:cTn id="29" fill="hold">
                            <p:stCondLst>
                              <p:cond delay="1000"/>
                            </p:stCondLst>
                            <p:childTnLst>
                              <p:par>
                                <p:cTn id="30" presetID="1" presetClass="emph" presetSubtype="2" fill="hold" nodeType="afterEffect">
                                  <p:stCondLst>
                                    <p:cond delay="0"/>
                                  </p:stCondLst>
                                  <p:childTnLst>
                                    <p:animClr clrSpc="rgb" dir="cw">
                                      <p:cBhvr>
                                        <p:cTn id="31" dur="1000" fill="hold"/>
                                        <p:tgtEl>
                                          <p:spTgt spid="7"/>
                                        </p:tgtEl>
                                        <p:attrNameLst>
                                          <p:attrName>fillcolor</p:attrName>
                                        </p:attrNameLst>
                                      </p:cBhvr>
                                      <p:to>
                                        <a:schemeClr val="hlink"/>
                                      </p:to>
                                    </p:animClr>
                                    <p:set>
                                      <p:cBhvr>
                                        <p:cTn id="32" dur="1000" fill="hold"/>
                                        <p:tgtEl>
                                          <p:spTgt spid="7"/>
                                        </p:tgtEl>
                                        <p:attrNameLst>
                                          <p:attrName>fill.type</p:attrName>
                                        </p:attrNameLst>
                                      </p:cBhvr>
                                      <p:to>
                                        <p:strVal val="solid"/>
                                      </p:to>
                                    </p:set>
                                    <p:set>
                                      <p:cBhvr>
                                        <p:cTn id="33" dur="1000" fill="hold"/>
                                        <p:tgtEl>
                                          <p:spTgt spid="7"/>
                                        </p:tgtEl>
                                        <p:attrNameLst>
                                          <p:attrName>fill.on</p:attrName>
                                        </p:attrNameLst>
                                      </p:cBhvr>
                                      <p:to>
                                        <p:strVal val="true"/>
                                      </p:to>
                                    </p:set>
                                  </p:childTnLst>
                                </p:cTn>
                              </p:par>
                            </p:childTnLst>
                          </p:cTn>
                        </p:par>
                        <p:par>
                          <p:cTn id="34" fill="hold">
                            <p:stCondLst>
                              <p:cond delay="2000"/>
                            </p:stCondLst>
                            <p:childTnLst>
                              <p:par>
                                <p:cTn id="35" presetID="1" presetClass="emph" presetSubtype="2" fill="hold" nodeType="afterEffect">
                                  <p:stCondLst>
                                    <p:cond delay="0"/>
                                  </p:stCondLst>
                                  <p:childTnLst>
                                    <p:animClr clrSpc="rgb" dir="cw">
                                      <p:cBhvr>
                                        <p:cTn id="36" dur="1000" fill="hold"/>
                                        <p:tgtEl>
                                          <p:spTgt spid="8"/>
                                        </p:tgtEl>
                                        <p:attrNameLst>
                                          <p:attrName>fillcolor</p:attrName>
                                        </p:attrNameLst>
                                      </p:cBhvr>
                                      <p:to>
                                        <a:schemeClr val="hlink"/>
                                      </p:to>
                                    </p:animClr>
                                    <p:set>
                                      <p:cBhvr>
                                        <p:cTn id="37" dur="1000" fill="hold"/>
                                        <p:tgtEl>
                                          <p:spTgt spid="8"/>
                                        </p:tgtEl>
                                        <p:attrNameLst>
                                          <p:attrName>fill.type</p:attrName>
                                        </p:attrNameLst>
                                      </p:cBhvr>
                                      <p:to>
                                        <p:strVal val="solid"/>
                                      </p:to>
                                    </p:set>
                                    <p:set>
                                      <p:cBhvr>
                                        <p:cTn id="38" dur="1000" fill="hold"/>
                                        <p:tgtEl>
                                          <p:spTgt spid="8"/>
                                        </p:tgtEl>
                                        <p:attrNameLst>
                                          <p:attrName>fill.on</p:attrName>
                                        </p:attrNameLst>
                                      </p:cBhvr>
                                      <p:to>
                                        <p:strVal val="true"/>
                                      </p:to>
                                    </p:set>
                                  </p:childTnLst>
                                </p:cTn>
                              </p:par>
                            </p:childTnLst>
                          </p:cTn>
                        </p:par>
                        <p:par>
                          <p:cTn id="39" fill="hold">
                            <p:stCondLst>
                              <p:cond delay="3000"/>
                            </p:stCondLst>
                            <p:childTnLst>
                              <p:par>
                                <p:cTn id="40" presetID="1" presetClass="emph" presetSubtype="2" fill="hold" nodeType="afterEffect">
                                  <p:stCondLst>
                                    <p:cond delay="0"/>
                                  </p:stCondLst>
                                  <p:childTnLst>
                                    <p:animClr clrSpc="rgb" dir="cw">
                                      <p:cBhvr>
                                        <p:cTn id="41" dur="1000" fill="hold"/>
                                        <p:tgtEl>
                                          <p:spTgt spid="9"/>
                                        </p:tgtEl>
                                        <p:attrNameLst>
                                          <p:attrName>fillcolor</p:attrName>
                                        </p:attrNameLst>
                                      </p:cBhvr>
                                      <p:to>
                                        <a:schemeClr val="hlink"/>
                                      </p:to>
                                    </p:animClr>
                                    <p:set>
                                      <p:cBhvr>
                                        <p:cTn id="42" dur="1000" fill="hold"/>
                                        <p:tgtEl>
                                          <p:spTgt spid="9"/>
                                        </p:tgtEl>
                                        <p:attrNameLst>
                                          <p:attrName>fill.type</p:attrName>
                                        </p:attrNameLst>
                                      </p:cBhvr>
                                      <p:to>
                                        <p:strVal val="solid"/>
                                      </p:to>
                                    </p:set>
                                    <p:set>
                                      <p:cBhvr>
                                        <p:cTn id="43" dur="1000" fill="hold"/>
                                        <p:tgtEl>
                                          <p:spTgt spid="9"/>
                                        </p:tgtEl>
                                        <p:attrNameLst>
                                          <p:attrName>fill.on</p:attrName>
                                        </p:attrNameLst>
                                      </p:cBhvr>
                                      <p:to>
                                        <p:strVal val="true"/>
                                      </p:to>
                                    </p:set>
                                  </p:childTnLst>
                                </p:cTn>
                              </p:par>
                            </p:childTnLst>
                          </p:cTn>
                        </p:par>
                        <p:par>
                          <p:cTn id="44" fill="hold">
                            <p:stCondLst>
                              <p:cond delay="4000"/>
                            </p:stCondLst>
                            <p:childTnLst>
                              <p:par>
                                <p:cTn id="45" presetID="1" presetClass="emph" presetSubtype="2" fill="hold" nodeType="afterEffect">
                                  <p:stCondLst>
                                    <p:cond delay="0"/>
                                  </p:stCondLst>
                                  <p:childTnLst>
                                    <p:animClr clrSpc="rgb" dir="cw">
                                      <p:cBhvr>
                                        <p:cTn id="46" dur="1000" fill="hold"/>
                                        <p:tgtEl>
                                          <p:spTgt spid="10"/>
                                        </p:tgtEl>
                                        <p:attrNameLst>
                                          <p:attrName>fillcolor</p:attrName>
                                        </p:attrNameLst>
                                      </p:cBhvr>
                                      <p:to>
                                        <a:schemeClr val="hlink"/>
                                      </p:to>
                                    </p:animClr>
                                    <p:set>
                                      <p:cBhvr>
                                        <p:cTn id="47" dur="1000" fill="hold"/>
                                        <p:tgtEl>
                                          <p:spTgt spid="10"/>
                                        </p:tgtEl>
                                        <p:attrNameLst>
                                          <p:attrName>fill.type</p:attrName>
                                        </p:attrNameLst>
                                      </p:cBhvr>
                                      <p:to>
                                        <p:strVal val="solid"/>
                                      </p:to>
                                    </p:set>
                                    <p:set>
                                      <p:cBhvr>
                                        <p:cTn id="48" dur="1000" fill="hold"/>
                                        <p:tgtEl>
                                          <p:spTgt spid="10"/>
                                        </p:tgtEl>
                                        <p:attrNameLst>
                                          <p:attrName>fill.on</p:attrName>
                                        </p:attrNameLst>
                                      </p:cBhvr>
                                      <p:to>
                                        <p:strVal val="true"/>
                                      </p:to>
                                    </p:set>
                                  </p:childTnLst>
                                </p:cTn>
                              </p:par>
                            </p:childTnLst>
                          </p:cTn>
                        </p:par>
                        <p:par>
                          <p:cTn id="49" fill="hold">
                            <p:stCondLst>
                              <p:cond delay="5000"/>
                            </p:stCondLst>
                            <p:childTnLst>
                              <p:par>
                                <p:cTn id="50" presetID="1" presetClass="emph" presetSubtype="2" fill="hold" nodeType="afterEffect">
                                  <p:stCondLst>
                                    <p:cond delay="0"/>
                                  </p:stCondLst>
                                  <p:childTnLst>
                                    <p:animClr clrSpc="rgb" dir="cw">
                                      <p:cBhvr>
                                        <p:cTn id="51" dur="1000" fill="hold"/>
                                        <p:tgtEl>
                                          <p:spTgt spid="11"/>
                                        </p:tgtEl>
                                        <p:attrNameLst>
                                          <p:attrName>fillcolor</p:attrName>
                                        </p:attrNameLst>
                                      </p:cBhvr>
                                      <p:to>
                                        <a:schemeClr val="hlink"/>
                                      </p:to>
                                    </p:animClr>
                                    <p:set>
                                      <p:cBhvr>
                                        <p:cTn id="52" dur="1000" fill="hold"/>
                                        <p:tgtEl>
                                          <p:spTgt spid="11"/>
                                        </p:tgtEl>
                                        <p:attrNameLst>
                                          <p:attrName>fill.type</p:attrName>
                                        </p:attrNameLst>
                                      </p:cBhvr>
                                      <p:to>
                                        <p:strVal val="solid"/>
                                      </p:to>
                                    </p:set>
                                    <p:set>
                                      <p:cBhvr>
                                        <p:cTn id="53" dur="1000" fill="hold"/>
                                        <p:tgtEl>
                                          <p:spTgt spid="11"/>
                                        </p:tgtEl>
                                        <p:attrNameLst>
                                          <p:attrName>fill.on</p:attrName>
                                        </p:attrNameLst>
                                      </p:cBhvr>
                                      <p:to>
                                        <p:strVal val="true"/>
                                      </p:to>
                                    </p:set>
                                  </p:childTnLst>
                                </p:cTn>
                              </p:par>
                            </p:childTnLst>
                          </p:cTn>
                        </p:par>
                        <p:par>
                          <p:cTn id="54" fill="hold">
                            <p:stCondLst>
                              <p:cond delay="6000"/>
                            </p:stCondLst>
                            <p:childTnLst>
                              <p:par>
                                <p:cTn id="55" presetID="1" presetClass="emph" presetSubtype="2" fill="hold" nodeType="afterEffect">
                                  <p:stCondLst>
                                    <p:cond delay="0"/>
                                  </p:stCondLst>
                                  <p:childTnLst>
                                    <p:animClr clrSpc="rgb" dir="cw">
                                      <p:cBhvr>
                                        <p:cTn id="56" dur="1000" fill="hold"/>
                                        <p:tgtEl>
                                          <p:spTgt spid="12"/>
                                        </p:tgtEl>
                                        <p:attrNameLst>
                                          <p:attrName>fillcolor</p:attrName>
                                        </p:attrNameLst>
                                      </p:cBhvr>
                                      <p:to>
                                        <a:schemeClr val="hlink"/>
                                      </p:to>
                                    </p:animClr>
                                    <p:set>
                                      <p:cBhvr>
                                        <p:cTn id="57" dur="1000" fill="hold"/>
                                        <p:tgtEl>
                                          <p:spTgt spid="12"/>
                                        </p:tgtEl>
                                        <p:attrNameLst>
                                          <p:attrName>fill.type</p:attrName>
                                        </p:attrNameLst>
                                      </p:cBhvr>
                                      <p:to>
                                        <p:strVal val="solid"/>
                                      </p:to>
                                    </p:set>
                                    <p:set>
                                      <p:cBhvr>
                                        <p:cTn id="58" dur="1000" fill="hold"/>
                                        <p:tgtEl>
                                          <p:spTgt spid="12"/>
                                        </p:tgtEl>
                                        <p:attrNameLst>
                                          <p:attrName>fill.on</p:attrName>
                                        </p:attrNameLst>
                                      </p:cBhvr>
                                      <p:to>
                                        <p:strVal val="true"/>
                                      </p:to>
                                    </p:set>
                                  </p:childTnLst>
                                </p:cTn>
                              </p:par>
                            </p:childTnLst>
                          </p:cTn>
                        </p:par>
                        <p:par>
                          <p:cTn id="59" fill="hold">
                            <p:stCondLst>
                              <p:cond delay="7000"/>
                            </p:stCondLst>
                            <p:childTnLst>
                              <p:par>
                                <p:cTn id="60" presetID="1" presetClass="emph" presetSubtype="2" fill="hold" nodeType="afterEffect">
                                  <p:stCondLst>
                                    <p:cond delay="0"/>
                                  </p:stCondLst>
                                  <p:childTnLst>
                                    <p:animClr clrSpc="rgb" dir="cw">
                                      <p:cBhvr>
                                        <p:cTn id="61" dur="1000" fill="hold"/>
                                        <p:tgtEl>
                                          <p:spTgt spid="13"/>
                                        </p:tgtEl>
                                        <p:attrNameLst>
                                          <p:attrName>fillcolor</p:attrName>
                                        </p:attrNameLst>
                                      </p:cBhvr>
                                      <p:to>
                                        <a:schemeClr val="hlink"/>
                                      </p:to>
                                    </p:animClr>
                                    <p:set>
                                      <p:cBhvr>
                                        <p:cTn id="62" dur="1000" fill="hold"/>
                                        <p:tgtEl>
                                          <p:spTgt spid="13"/>
                                        </p:tgtEl>
                                        <p:attrNameLst>
                                          <p:attrName>fill.type</p:attrName>
                                        </p:attrNameLst>
                                      </p:cBhvr>
                                      <p:to>
                                        <p:strVal val="solid"/>
                                      </p:to>
                                    </p:set>
                                    <p:set>
                                      <p:cBhvr>
                                        <p:cTn id="63" dur="1000" fill="hold"/>
                                        <p:tgtEl>
                                          <p:spTgt spid="13"/>
                                        </p:tgtEl>
                                        <p:attrNameLst>
                                          <p:attrName>fill.on</p:attrName>
                                        </p:attrNameLst>
                                      </p:cBhvr>
                                      <p:to>
                                        <p:strVal val="true"/>
                                      </p:to>
                                    </p:set>
                                  </p:childTnLst>
                                </p:cTn>
                              </p:par>
                            </p:childTnLst>
                          </p:cTn>
                        </p:par>
                        <p:par>
                          <p:cTn id="64" fill="hold">
                            <p:stCondLst>
                              <p:cond delay="8000"/>
                            </p:stCondLst>
                            <p:childTnLst>
                              <p:par>
                                <p:cTn id="65" presetID="1" presetClass="emph" presetSubtype="2" fill="hold" nodeType="afterEffect">
                                  <p:stCondLst>
                                    <p:cond delay="0"/>
                                  </p:stCondLst>
                                  <p:childTnLst>
                                    <p:animClr clrSpc="rgb" dir="cw">
                                      <p:cBhvr>
                                        <p:cTn id="66" dur="1000" fill="hold"/>
                                        <p:tgtEl>
                                          <p:spTgt spid="14"/>
                                        </p:tgtEl>
                                        <p:attrNameLst>
                                          <p:attrName>fillcolor</p:attrName>
                                        </p:attrNameLst>
                                      </p:cBhvr>
                                      <p:to>
                                        <a:schemeClr val="hlink"/>
                                      </p:to>
                                    </p:animClr>
                                    <p:set>
                                      <p:cBhvr>
                                        <p:cTn id="67" dur="1000" fill="hold"/>
                                        <p:tgtEl>
                                          <p:spTgt spid="14"/>
                                        </p:tgtEl>
                                        <p:attrNameLst>
                                          <p:attrName>fill.type</p:attrName>
                                        </p:attrNameLst>
                                      </p:cBhvr>
                                      <p:to>
                                        <p:strVal val="solid"/>
                                      </p:to>
                                    </p:set>
                                    <p:set>
                                      <p:cBhvr>
                                        <p:cTn id="68" dur="1000" fill="hold"/>
                                        <p:tgtEl>
                                          <p:spTgt spid="14"/>
                                        </p:tgtEl>
                                        <p:attrNameLst>
                                          <p:attrName>fill.on</p:attrName>
                                        </p:attrNameLst>
                                      </p:cBhvr>
                                      <p:to>
                                        <p:strVal val="true"/>
                                      </p:to>
                                    </p:set>
                                  </p:childTnLst>
                                </p:cTn>
                              </p:par>
                            </p:childTnLst>
                          </p:cTn>
                        </p:par>
                        <p:par>
                          <p:cTn id="69" fill="hold">
                            <p:stCondLst>
                              <p:cond delay="9000"/>
                            </p:stCondLst>
                            <p:childTnLst>
                              <p:par>
                                <p:cTn id="70" presetID="1" presetClass="emph" presetSubtype="2" fill="hold" nodeType="afterEffect">
                                  <p:stCondLst>
                                    <p:cond delay="0"/>
                                  </p:stCondLst>
                                  <p:childTnLst>
                                    <p:animClr clrSpc="rgb" dir="cw">
                                      <p:cBhvr>
                                        <p:cTn id="71" dur="1000" fill="hold"/>
                                        <p:tgtEl>
                                          <p:spTgt spid="15"/>
                                        </p:tgtEl>
                                        <p:attrNameLst>
                                          <p:attrName>fillcolor</p:attrName>
                                        </p:attrNameLst>
                                      </p:cBhvr>
                                      <p:to>
                                        <a:schemeClr val="hlink"/>
                                      </p:to>
                                    </p:animClr>
                                    <p:set>
                                      <p:cBhvr>
                                        <p:cTn id="72" dur="1000" fill="hold"/>
                                        <p:tgtEl>
                                          <p:spTgt spid="15"/>
                                        </p:tgtEl>
                                        <p:attrNameLst>
                                          <p:attrName>fill.type</p:attrName>
                                        </p:attrNameLst>
                                      </p:cBhvr>
                                      <p:to>
                                        <p:strVal val="solid"/>
                                      </p:to>
                                    </p:set>
                                    <p:set>
                                      <p:cBhvr>
                                        <p:cTn id="73" dur="1000" fill="hold"/>
                                        <p:tgtEl>
                                          <p:spTgt spid="15"/>
                                        </p:tgtEl>
                                        <p:attrNameLst>
                                          <p:attrName>fill.on</p:attrName>
                                        </p:attrNameLst>
                                      </p:cBhvr>
                                      <p:to>
                                        <p:strVal val="true"/>
                                      </p:to>
                                    </p:set>
                                  </p:childTnLst>
                                </p:cTn>
                              </p:par>
                            </p:childTnLst>
                          </p:cTn>
                        </p:par>
                        <p:par>
                          <p:cTn id="74" fill="hold">
                            <p:stCondLst>
                              <p:cond delay="10000"/>
                            </p:stCondLst>
                            <p:childTnLst>
                              <p:par>
                                <p:cTn id="75" presetID="1" presetClass="emph" presetSubtype="2" fill="hold" nodeType="afterEffect">
                                  <p:stCondLst>
                                    <p:cond delay="0"/>
                                  </p:stCondLst>
                                  <p:childTnLst>
                                    <p:animClr clrSpc="rgb" dir="cw">
                                      <p:cBhvr>
                                        <p:cTn id="76" dur="1000" fill="hold"/>
                                        <p:tgtEl>
                                          <p:spTgt spid="16"/>
                                        </p:tgtEl>
                                        <p:attrNameLst>
                                          <p:attrName>fillcolor</p:attrName>
                                        </p:attrNameLst>
                                      </p:cBhvr>
                                      <p:to>
                                        <a:schemeClr val="hlink"/>
                                      </p:to>
                                    </p:animClr>
                                    <p:set>
                                      <p:cBhvr>
                                        <p:cTn id="77" dur="1000" fill="hold"/>
                                        <p:tgtEl>
                                          <p:spTgt spid="16"/>
                                        </p:tgtEl>
                                        <p:attrNameLst>
                                          <p:attrName>fill.type</p:attrName>
                                        </p:attrNameLst>
                                      </p:cBhvr>
                                      <p:to>
                                        <p:strVal val="solid"/>
                                      </p:to>
                                    </p:set>
                                    <p:set>
                                      <p:cBhvr>
                                        <p:cTn id="78" dur="1000" fill="hold"/>
                                        <p:tgtEl>
                                          <p:spTgt spid="16"/>
                                        </p:tgtEl>
                                        <p:attrNameLst>
                                          <p:attrName>fill.on</p:attrName>
                                        </p:attrNameLst>
                                      </p:cBhvr>
                                      <p:to>
                                        <p:strVal val="true"/>
                                      </p:to>
                                    </p:set>
                                  </p:childTnLst>
                                </p:cTn>
                              </p:par>
                            </p:childTnLst>
                          </p:cTn>
                        </p:par>
                        <p:par>
                          <p:cTn id="79" fill="hold">
                            <p:stCondLst>
                              <p:cond delay="11000"/>
                            </p:stCondLst>
                            <p:childTnLst>
                              <p:par>
                                <p:cTn id="80" presetID="1" presetClass="emph" presetSubtype="2" fill="hold" nodeType="afterEffect">
                                  <p:stCondLst>
                                    <p:cond delay="0"/>
                                  </p:stCondLst>
                                  <p:childTnLst>
                                    <p:animClr clrSpc="rgb" dir="cw">
                                      <p:cBhvr>
                                        <p:cTn id="81" dur="1000" fill="hold"/>
                                        <p:tgtEl>
                                          <p:spTgt spid="17"/>
                                        </p:tgtEl>
                                        <p:attrNameLst>
                                          <p:attrName>fillcolor</p:attrName>
                                        </p:attrNameLst>
                                      </p:cBhvr>
                                      <p:to>
                                        <a:schemeClr val="hlink"/>
                                      </p:to>
                                    </p:animClr>
                                    <p:set>
                                      <p:cBhvr>
                                        <p:cTn id="82" dur="1000" fill="hold"/>
                                        <p:tgtEl>
                                          <p:spTgt spid="17"/>
                                        </p:tgtEl>
                                        <p:attrNameLst>
                                          <p:attrName>fill.type</p:attrName>
                                        </p:attrNameLst>
                                      </p:cBhvr>
                                      <p:to>
                                        <p:strVal val="solid"/>
                                      </p:to>
                                    </p:set>
                                    <p:set>
                                      <p:cBhvr>
                                        <p:cTn id="83" dur="1000" fill="hold"/>
                                        <p:tgtEl>
                                          <p:spTgt spid="17"/>
                                        </p:tgtEl>
                                        <p:attrNameLst>
                                          <p:attrName>fill.on</p:attrName>
                                        </p:attrNameLst>
                                      </p:cBhvr>
                                      <p:to>
                                        <p:strVal val="true"/>
                                      </p:to>
                                    </p:set>
                                  </p:childTnLst>
                                </p:cTn>
                              </p:par>
                            </p:childTnLst>
                          </p:cTn>
                        </p:par>
                        <p:par>
                          <p:cTn id="84" fill="hold">
                            <p:stCondLst>
                              <p:cond delay="12000"/>
                            </p:stCondLst>
                            <p:childTnLst>
                              <p:par>
                                <p:cTn id="85" presetID="1" presetClass="emph" presetSubtype="2" fill="hold" nodeType="afterEffect">
                                  <p:stCondLst>
                                    <p:cond delay="0"/>
                                  </p:stCondLst>
                                  <p:childTnLst>
                                    <p:animClr clrSpc="rgb" dir="cw">
                                      <p:cBhvr>
                                        <p:cTn id="86" dur="1000" fill="hold"/>
                                        <p:tgtEl>
                                          <p:spTgt spid="18"/>
                                        </p:tgtEl>
                                        <p:attrNameLst>
                                          <p:attrName>fillcolor</p:attrName>
                                        </p:attrNameLst>
                                      </p:cBhvr>
                                      <p:to>
                                        <a:schemeClr val="hlink"/>
                                      </p:to>
                                    </p:animClr>
                                    <p:set>
                                      <p:cBhvr>
                                        <p:cTn id="87" dur="1000" fill="hold"/>
                                        <p:tgtEl>
                                          <p:spTgt spid="18"/>
                                        </p:tgtEl>
                                        <p:attrNameLst>
                                          <p:attrName>fill.type</p:attrName>
                                        </p:attrNameLst>
                                      </p:cBhvr>
                                      <p:to>
                                        <p:strVal val="solid"/>
                                      </p:to>
                                    </p:set>
                                    <p:set>
                                      <p:cBhvr>
                                        <p:cTn id="88" dur="1000" fill="hold"/>
                                        <p:tgtEl>
                                          <p:spTgt spid="18"/>
                                        </p:tgtEl>
                                        <p:attrNameLst>
                                          <p:attrName>fill.on</p:attrName>
                                        </p:attrNameLst>
                                      </p:cBhvr>
                                      <p:to>
                                        <p:strVal val="true"/>
                                      </p:to>
                                    </p:set>
                                  </p:childTnLst>
                                </p:cTn>
                              </p:par>
                            </p:childTnLst>
                          </p:cTn>
                        </p:par>
                        <p:par>
                          <p:cTn id="89" fill="hold">
                            <p:stCondLst>
                              <p:cond delay="13000"/>
                            </p:stCondLst>
                            <p:childTnLst>
                              <p:par>
                                <p:cTn id="90" presetID="1" presetClass="emph" presetSubtype="2" fill="hold" nodeType="afterEffect">
                                  <p:stCondLst>
                                    <p:cond delay="0"/>
                                  </p:stCondLst>
                                  <p:childTnLst>
                                    <p:animClr clrSpc="rgb" dir="cw">
                                      <p:cBhvr>
                                        <p:cTn id="91" dur="1000" fill="hold"/>
                                        <p:tgtEl>
                                          <p:spTgt spid="19"/>
                                        </p:tgtEl>
                                        <p:attrNameLst>
                                          <p:attrName>fillcolor</p:attrName>
                                        </p:attrNameLst>
                                      </p:cBhvr>
                                      <p:to>
                                        <a:schemeClr val="hlink"/>
                                      </p:to>
                                    </p:animClr>
                                    <p:set>
                                      <p:cBhvr>
                                        <p:cTn id="92" dur="1000" fill="hold"/>
                                        <p:tgtEl>
                                          <p:spTgt spid="19"/>
                                        </p:tgtEl>
                                        <p:attrNameLst>
                                          <p:attrName>fill.type</p:attrName>
                                        </p:attrNameLst>
                                      </p:cBhvr>
                                      <p:to>
                                        <p:strVal val="solid"/>
                                      </p:to>
                                    </p:set>
                                    <p:set>
                                      <p:cBhvr>
                                        <p:cTn id="93" dur="1000" fill="hold"/>
                                        <p:tgtEl>
                                          <p:spTgt spid="19"/>
                                        </p:tgtEl>
                                        <p:attrNameLst>
                                          <p:attrName>fill.on</p:attrName>
                                        </p:attrNameLst>
                                      </p:cBhvr>
                                      <p:to>
                                        <p:strVal val="true"/>
                                      </p:to>
                                    </p:set>
                                  </p:childTnLst>
                                </p:cTn>
                              </p:par>
                            </p:childTnLst>
                          </p:cTn>
                        </p:par>
                        <p:par>
                          <p:cTn id="94" fill="hold">
                            <p:stCondLst>
                              <p:cond delay="14000"/>
                            </p:stCondLst>
                            <p:childTnLst>
                              <p:par>
                                <p:cTn id="95" presetID="1" presetClass="emph" presetSubtype="2" fill="hold" nodeType="afterEffect">
                                  <p:stCondLst>
                                    <p:cond delay="0"/>
                                  </p:stCondLst>
                                  <p:childTnLst>
                                    <p:animClr clrSpc="rgb" dir="cw">
                                      <p:cBhvr>
                                        <p:cTn id="96" dur="1000" fill="hold"/>
                                        <p:tgtEl>
                                          <p:spTgt spid="20"/>
                                        </p:tgtEl>
                                        <p:attrNameLst>
                                          <p:attrName>fillcolor</p:attrName>
                                        </p:attrNameLst>
                                      </p:cBhvr>
                                      <p:to>
                                        <a:schemeClr val="hlink"/>
                                      </p:to>
                                    </p:animClr>
                                    <p:set>
                                      <p:cBhvr>
                                        <p:cTn id="97" dur="1000" fill="hold"/>
                                        <p:tgtEl>
                                          <p:spTgt spid="20"/>
                                        </p:tgtEl>
                                        <p:attrNameLst>
                                          <p:attrName>fill.type</p:attrName>
                                        </p:attrNameLst>
                                      </p:cBhvr>
                                      <p:to>
                                        <p:strVal val="solid"/>
                                      </p:to>
                                    </p:set>
                                    <p:set>
                                      <p:cBhvr>
                                        <p:cTn id="98" dur="1000" fill="hold"/>
                                        <p:tgtEl>
                                          <p:spTgt spid="20"/>
                                        </p:tgtEl>
                                        <p:attrNameLst>
                                          <p:attrName>fill.on</p:attrName>
                                        </p:attrNameLst>
                                      </p:cBhvr>
                                      <p:to>
                                        <p:strVal val="true"/>
                                      </p:to>
                                    </p:set>
                                  </p:childTnLst>
                                </p:cTn>
                              </p:par>
                            </p:childTnLst>
                          </p:cTn>
                        </p:par>
                        <p:par>
                          <p:cTn id="99" fill="hold">
                            <p:stCondLst>
                              <p:cond delay="15000"/>
                            </p:stCondLst>
                            <p:childTnLst>
                              <p:par>
                                <p:cTn id="100" presetID="53" presetClass="entr" presetSubtype="0" fill="hold" grpId="0" nodeType="afterEffect">
                                  <p:stCondLst>
                                    <p:cond delay="0"/>
                                  </p:stCondLst>
                                  <p:childTnLst>
                                    <p:set>
                                      <p:cBhvr>
                                        <p:cTn id="101" dur="1" fill="hold">
                                          <p:stCondLst>
                                            <p:cond delay="0"/>
                                          </p:stCondLst>
                                        </p:cTn>
                                        <p:tgtEl>
                                          <p:spTgt spid="21"/>
                                        </p:tgtEl>
                                        <p:attrNameLst>
                                          <p:attrName>style.visibility</p:attrName>
                                        </p:attrNameLst>
                                      </p:cBhvr>
                                      <p:to>
                                        <p:strVal val="visible"/>
                                      </p:to>
                                    </p:set>
                                    <p:anim calcmode="lin" valueType="num">
                                      <p:cBhvr>
                                        <p:cTn id="102" dur="500" fill="hold"/>
                                        <p:tgtEl>
                                          <p:spTgt spid="21"/>
                                        </p:tgtEl>
                                        <p:attrNameLst>
                                          <p:attrName>ppt_w</p:attrName>
                                        </p:attrNameLst>
                                      </p:cBhvr>
                                      <p:tavLst>
                                        <p:tav tm="0">
                                          <p:val>
                                            <p:fltVal val="0"/>
                                          </p:val>
                                        </p:tav>
                                        <p:tav tm="100000">
                                          <p:val>
                                            <p:strVal val="#ppt_w"/>
                                          </p:val>
                                        </p:tav>
                                      </p:tavLst>
                                    </p:anim>
                                    <p:anim calcmode="lin" valueType="num">
                                      <p:cBhvr>
                                        <p:cTn id="103" dur="500" fill="hold"/>
                                        <p:tgtEl>
                                          <p:spTgt spid="21"/>
                                        </p:tgtEl>
                                        <p:attrNameLst>
                                          <p:attrName>ppt_h</p:attrName>
                                        </p:attrNameLst>
                                      </p:cBhvr>
                                      <p:tavLst>
                                        <p:tav tm="0">
                                          <p:val>
                                            <p:fltVal val="0"/>
                                          </p:val>
                                        </p:tav>
                                        <p:tav tm="100000">
                                          <p:val>
                                            <p:strVal val="#ppt_h"/>
                                          </p:val>
                                        </p:tav>
                                      </p:tavLst>
                                    </p:anim>
                                    <p:animEffect transition="in" filter="fade">
                                      <p:cBhvr>
                                        <p:cTn id="104" dur="500"/>
                                        <p:tgtEl>
                                          <p:spTgt spid="21"/>
                                        </p:tgtEl>
                                      </p:cBhvr>
                                    </p:animEffect>
                                  </p:childTnLst>
                                </p:cTn>
                              </p:par>
                            </p:childTnLst>
                          </p:cTn>
                        </p:par>
                      </p:childTnLst>
                    </p:cTn>
                  </p:par>
                  <p:par>
                    <p:cTn id="105" fill="hold">
                      <p:stCondLst>
                        <p:cond delay="indefinite"/>
                      </p:stCondLst>
                      <p:childTnLst>
                        <p:par>
                          <p:cTn id="106" fill="hold">
                            <p:stCondLst>
                              <p:cond delay="0"/>
                            </p:stCondLst>
                            <p:childTnLst>
                              <p:par>
                                <p:cTn id="107" presetID="53" presetClass="entr" presetSubtype="16" fill="hold" nodeType="clickEffect">
                                  <p:stCondLst>
                                    <p:cond delay="0"/>
                                  </p:stCondLst>
                                  <p:childTnLst>
                                    <p:set>
                                      <p:cBhvr>
                                        <p:cTn id="108" dur="1" fill="hold">
                                          <p:stCondLst>
                                            <p:cond delay="0"/>
                                          </p:stCondLst>
                                        </p:cTn>
                                        <p:tgtEl>
                                          <p:spTgt spid="33"/>
                                        </p:tgtEl>
                                        <p:attrNameLst>
                                          <p:attrName>style.visibility</p:attrName>
                                        </p:attrNameLst>
                                      </p:cBhvr>
                                      <p:to>
                                        <p:strVal val="visible"/>
                                      </p:to>
                                    </p:set>
                                    <p:anim calcmode="lin" valueType="num">
                                      <p:cBhvr>
                                        <p:cTn id="109" dur="500" fill="hold"/>
                                        <p:tgtEl>
                                          <p:spTgt spid="33"/>
                                        </p:tgtEl>
                                        <p:attrNameLst>
                                          <p:attrName>ppt_w</p:attrName>
                                        </p:attrNameLst>
                                      </p:cBhvr>
                                      <p:tavLst>
                                        <p:tav tm="0">
                                          <p:val>
                                            <p:fltVal val="0"/>
                                          </p:val>
                                        </p:tav>
                                        <p:tav tm="100000">
                                          <p:val>
                                            <p:strVal val="#ppt_w"/>
                                          </p:val>
                                        </p:tav>
                                      </p:tavLst>
                                    </p:anim>
                                    <p:anim calcmode="lin" valueType="num">
                                      <p:cBhvr>
                                        <p:cTn id="110" dur="500" fill="hold"/>
                                        <p:tgtEl>
                                          <p:spTgt spid="33"/>
                                        </p:tgtEl>
                                        <p:attrNameLst>
                                          <p:attrName>ppt_h</p:attrName>
                                        </p:attrNameLst>
                                      </p:cBhvr>
                                      <p:tavLst>
                                        <p:tav tm="0">
                                          <p:val>
                                            <p:fltVal val="0"/>
                                          </p:val>
                                        </p:tav>
                                        <p:tav tm="100000">
                                          <p:val>
                                            <p:strVal val="#ppt_h"/>
                                          </p:val>
                                        </p:tav>
                                      </p:tavLst>
                                    </p:anim>
                                    <p:animEffect transition="in" filter="fade">
                                      <p:cBhvr>
                                        <p:cTn id="11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7" grpId="0"/>
      <p:bldP spid="30" grpId="0" animBg="1"/>
      <p:bldP spid="31" grpId="0" animBg="1"/>
      <p:bldP spid="3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6"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7"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8"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9"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0"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1"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2"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3"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4"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5"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6"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7"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8"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9"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0"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1" name="مستطيل مستدير الزوايا 20"/>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pic>
        <p:nvPicPr>
          <p:cNvPr id="26" name="صورة 25">
            <a:hlinkClick r:id="rId4" action="ppaction://hlinksldjump"/>
          </p:cNvPr>
          <p:cNvPicPr>
            <a:picLocks noChangeAspect="1"/>
          </p:cNvPicPr>
          <p:nvPr/>
        </p:nvPicPr>
        <p:blipFill rotWithShape="1">
          <a:blip r:embed="rId5"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pic>
        <p:nvPicPr>
          <p:cNvPr id="28" name="صورة 27">
            <a:hlinkClick r:id="rId6" action="ppaction://hlinksldjump"/>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54514" y="2254826"/>
            <a:ext cx="962442" cy="954743"/>
          </a:xfrm>
          <a:prstGeom prst="rect">
            <a:avLst/>
          </a:prstGeom>
        </p:spPr>
      </p:pic>
      <p:sp>
        <p:nvSpPr>
          <p:cNvPr id="30" name="مربع نص 29"/>
          <p:cNvSpPr txBox="1"/>
          <p:nvPr/>
        </p:nvSpPr>
        <p:spPr>
          <a:xfrm>
            <a:off x="2924969" y="2057400"/>
            <a:ext cx="5608638" cy="584775"/>
          </a:xfrm>
          <a:prstGeom prst="rect">
            <a:avLst/>
          </a:prstGeom>
          <a:noFill/>
        </p:spPr>
        <p:txBody>
          <a:bodyPr wrap="square" rtlCol="0">
            <a:spAutoFit/>
          </a:bodyPr>
          <a:lstStyle/>
          <a:p>
            <a:pPr algn="ctr"/>
            <a:r>
              <a:rPr lang="ar-KW" sz="3200" b="1" dirty="0" smtClean="0">
                <a:solidFill>
                  <a:schemeClr val="tx2"/>
                </a:solidFill>
                <a:cs typeface="Traditional Arabic" pitchFamily="2" charset="-78"/>
              </a:rPr>
              <a:t>س: كم رمضان </a:t>
            </a:r>
            <a:r>
              <a:rPr lang="ar-KW" sz="3200" b="1" dirty="0" err="1" smtClean="0">
                <a:solidFill>
                  <a:schemeClr val="tx2"/>
                </a:solidFill>
                <a:cs typeface="Traditional Arabic" pitchFamily="2" charset="-78"/>
              </a:rPr>
              <a:t>صامه</a:t>
            </a:r>
            <a:r>
              <a:rPr lang="ar-KW" sz="3200" b="1" dirty="0" smtClean="0">
                <a:solidFill>
                  <a:schemeClr val="tx2"/>
                </a:solidFill>
                <a:cs typeface="Traditional Arabic" pitchFamily="2" charset="-78"/>
              </a:rPr>
              <a:t> النبي صلى الله عليه وسلم؟</a:t>
            </a:r>
            <a:endParaRPr lang="ar-KW" sz="3200" b="1" dirty="0">
              <a:solidFill>
                <a:schemeClr val="tx2"/>
              </a:solidFill>
              <a:cs typeface="Traditional Arabic" pitchFamily="2" charset="-78"/>
            </a:endParaRPr>
          </a:p>
        </p:txBody>
      </p:sp>
      <p:sp>
        <p:nvSpPr>
          <p:cNvPr id="33" name="مربع نص 32"/>
          <p:cNvSpPr txBox="1"/>
          <p:nvPr/>
        </p:nvSpPr>
        <p:spPr>
          <a:xfrm>
            <a:off x="533400" y="3855660"/>
            <a:ext cx="5867400" cy="1815882"/>
          </a:xfrm>
          <a:prstGeom prst="rect">
            <a:avLst/>
          </a:prstGeom>
          <a:noFill/>
        </p:spPr>
        <p:txBody>
          <a:bodyPr wrap="square" rtlCol="0">
            <a:spAutoFit/>
          </a:bodyPr>
          <a:lstStyle/>
          <a:p>
            <a:pPr algn="just"/>
            <a:r>
              <a:rPr lang="ar-SA" sz="2800" b="1" dirty="0">
                <a:solidFill>
                  <a:schemeClr val="accent6">
                    <a:lumMod val="50000"/>
                  </a:schemeClr>
                </a:solidFill>
                <a:cs typeface="Traditional Arabic" pitchFamily="2" charset="-78"/>
              </a:rPr>
              <a:t>فرض صوم رمضان في شهر شعبان من السنة الثانية للهجرة، وتوفي النبي صلى الله عليه وسلم في شهر ربيع الأول من السنة الحادية عشرة للجهرة، فيكون بذلك قد صام شهر رمضان لمدة تسع </a:t>
            </a:r>
            <a:r>
              <a:rPr lang="ar-SA" sz="2800" b="1" dirty="0" smtClean="0">
                <a:solidFill>
                  <a:schemeClr val="accent6">
                    <a:lumMod val="50000"/>
                  </a:schemeClr>
                </a:solidFill>
                <a:cs typeface="Traditional Arabic" pitchFamily="2" charset="-78"/>
              </a:rPr>
              <a:t>سنوات، والله أعلم.</a:t>
            </a:r>
            <a:endParaRPr lang="ar-SA" sz="2800" b="1" dirty="0">
              <a:solidFill>
                <a:schemeClr val="accent6">
                  <a:lumMod val="50000"/>
                </a:schemeClr>
              </a:solidFill>
              <a:cs typeface="Traditional Arabic" pitchFamily="2" charset="-78"/>
            </a:endParaRPr>
          </a:p>
        </p:txBody>
      </p:sp>
      <p:pic>
        <p:nvPicPr>
          <p:cNvPr id="3" name="صورة 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585369" y="127888"/>
            <a:ext cx="4287838" cy="1886649"/>
          </a:xfrm>
          <a:prstGeom prst="rect">
            <a:avLst/>
          </a:prstGeom>
        </p:spPr>
      </p:pic>
      <p:sp>
        <p:nvSpPr>
          <p:cNvPr id="34" name="مستطيل ذو زوايا قطرية مستديرة 33"/>
          <p:cNvSpPr/>
          <p:nvPr/>
        </p:nvSpPr>
        <p:spPr>
          <a:xfrm>
            <a:off x="3606007" y="2828925"/>
            <a:ext cx="1194593"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dirty="0" smtClean="0"/>
              <a:t>9</a:t>
            </a:r>
            <a:endParaRPr lang="en-US" sz="3200" dirty="0"/>
          </a:p>
        </p:txBody>
      </p:sp>
      <p:sp>
        <p:nvSpPr>
          <p:cNvPr id="35" name="مستطيل ذو زوايا قطرية مستديرة 34"/>
          <p:cNvSpPr/>
          <p:nvPr/>
        </p:nvSpPr>
        <p:spPr>
          <a:xfrm>
            <a:off x="2177256" y="2828925"/>
            <a:ext cx="1194593"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dirty="0" smtClean="0"/>
              <a:t>11</a:t>
            </a:r>
            <a:endParaRPr lang="en-US" sz="3200" dirty="0"/>
          </a:p>
        </p:txBody>
      </p:sp>
      <p:sp>
        <p:nvSpPr>
          <p:cNvPr id="36" name="مستطيل ذو زوايا قطرية مستديرة 35"/>
          <p:cNvSpPr/>
          <p:nvPr/>
        </p:nvSpPr>
        <p:spPr>
          <a:xfrm>
            <a:off x="5029200" y="2828925"/>
            <a:ext cx="1194593"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dirty="0" smtClean="0"/>
              <a:t>7</a:t>
            </a:r>
            <a:endParaRPr lang="en-US" sz="3200" dirty="0"/>
          </a:p>
        </p:txBody>
      </p:sp>
    </p:spTree>
    <p:extLst>
      <p:ext uri="{BB962C8B-B14F-4D97-AF65-F5344CB8AC3E}">
        <p14:creationId xmlns:p14="http://schemas.microsoft.com/office/powerpoint/2010/main" val="167382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randombar(horizontal)">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dissolve">
                                      <p:cBhvr>
                                        <p:cTn id="12" dur="500"/>
                                        <p:tgtEl>
                                          <p:spTgt spid="3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dissolve">
                                      <p:cBhvr>
                                        <p:cTn id="17" dur="500"/>
                                        <p:tgtEl>
                                          <p:spTgt spid="34"/>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dissolve">
                                      <p:cBhvr>
                                        <p:cTn id="22" dur="500"/>
                                        <p:tgtEl>
                                          <p:spTgt spid="35"/>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mph" presetSubtype="2" fill="hold" nodeType="clickEffect">
                                  <p:stCondLst>
                                    <p:cond delay="0"/>
                                  </p:stCondLst>
                                  <p:childTnLst>
                                    <p:animClr clrSpc="rgb" dir="cw">
                                      <p:cBhvr>
                                        <p:cTn id="26" dur="1000" fill="hold"/>
                                        <p:tgtEl>
                                          <p:spTgt spid="6"/>
                                        </p:tgtEl>
                                        <p:attrNameLst>
                                          <p:attrName>fillcolor</p:attrName>
                                        </p:attrNameLst>
                                      </p:cBhvr>
                                      <p:to>
                                        <a:schemeClr val="hlink"/>
                                      </p:to>
                                    </p:animClr>
                                    <p:set>
                                      <p:cBhvr>
                                        <p:cTn id="27" dur="1000" fill="hold"/>
                                        <p:tgtEl>
                                          <p:spTgt spid="6"/>
                                        </p:tgtEl>
                                        <p:attrNameLst>
                                          <p:attrName>fill.type</p:attrName>
                                        </p:attrNameLst>
                                      </p:cBhvr>
                                      <p:to>
                                        <p:strVal val="solid"/>
                                      </p:to>
                                    </p:set>
                                    <p:set>
                                      <p:cBhvr>
                                        <p:cTn id="28" dur="1000" fill="hold"/>
                                        <p:tgtEl>
                                          <p:spTgt spid="6"/>
                                        </p:tgtEl>
                                        <p:attrNameLst>
                                          <p:attrName>fill.on</p:attrName>
                                        </p:attrNameLst>
                                      </p:cBhvr>
                                      <p:to>
                                        <p:strVal val="true"/>
                                      </p:to>
                                    </p:set>
                                  </p:childTnLst>
                                </p:cTn>
                              </p:par>
                            </p:childTnLst>
                          </p:cTn>
                        </p:par>
                        <p:par>
                          <p:cTn id="29" fill="hold">
                            <p:stCondLst>
                              <p:cond delay="1000"/>
                            </p:stCondLst>
                            <p:childTnLst>
                              <p:par>
                                <p:cTn id="30" presetID="1" presetClass="emph" presetSubtype="2" fill="hold" nodeType="afterEffect">
                                  <p:stCondLst>
                                    <p:cond delay="0"/>
                                  </p:stCondLst>
                                  <p:childTnLst>
                                    <p:animClr clrSpc="rgb" dir="cw">
                                      <p:cBhvr>
                                        <p:cTn id="31" dur="1000" fill="hold"/>
                                        <p:tgtEl>
                                          <p:spTgt spid="7"/>
                                        </p:tgtEl>
                                        <p:attrNameLst>
                                          <p:attrName>fillcolor</p:attrName>
                                        </p:attrNameLst>
                                      </p:cBhvr>
                                      <p:to>
                                        <a:schemeClr val="hlink"/>
                                      </p:to>
                                    </p:animClr>
                                    <p:set>
                                      <p:cBhvr>
                                        <p:cTn id="32" dur="1000" fill="hold"/>
                                        <p:tgtEl>
                                          <p:spTgt spid="7"/>
                                        </p:tgtEl>
                                        <p:attrNameLst>
                                          <p:attrName>fill.type</p:attrName>
                                        </p:attrNameLst>
                                      </p:cBhvr>
                                      <p:to>
                                        <p:strVal val="solid"/>
                                      </p:to>
                                    </p:set>
                                    <p:set>
                                      <p:cBhvr>
                                        <p:cTn id="33" dur="1000" fill="hold"/>
                                        <p:tgtEl>
                                          <p:spTgt spid="7"/>
                                        </p:tgtEl>
                                        <p:attrNameLst>
                                          <p:attrName>fill.on</p:attrName>
                                        </p:attrNameLst>
                                      </p:cBhvr>
                                      <p:to>
                                        <p:strVal val="true"/>
                                      </p:to>
                                    </p:set>
                                  </p:childTnLst>
                                </p:cTn>
                              </p:par>
                            </p:childTnLst>
                          </p:cTn>
                        </p:par>
                        <p:par>
                          <p:cTn id="34" fill="hold">
                            <p:stCondLst>
                              <p:cond delay="2000"/>
                            </p:stCondLst>
                            <p:childTnLst>
                              <p:par>
                                <p:cTn id="35" presetID="1" presetClass="emph" presetSubtype="2" fill="hold" nodeType="afterEffect">
                                  <p:stCondLst>
                                    <p:cond delay="0"/>
                                  </p:stCondLst>
                                  <p:childTnLst>
                                    <p:animClr clrSpc="rgb" dir="cw">
                                      <p:cBhvr>
                                        <p:cTn id="36" dur="1000" fill="hold"/>
                                        <p:tgtEl>
                                          <p:spTgt spid="8"/>
                                        </p:tgtEl>
                                        <p:attrNameLst>
                                          <p:attrName>fillcolor</p:attrName>
                                        </p:attrNameLst>
                                      </p:cBhvr>
                                      <p:to>
                                        <a:schemeClr val="hlink"/>
                                      </p:to>
                                    </p:animClr>
                                    <p:set>
                                      <p:cBhvr>
                                        <p:cTn id="37" dur="1000" fill="hold"/>
                                        <p:tgtEl>
                                          <p:spTgt spid="8"/>
                                        </p:tgtEl>
                                        <p:attrNameLst>
                                          <p:attrName>fill.type</p:attrName>
                                        </p:attrNameLst>
                                      </p:cBhvr>
                                      <p:to>
                                        <p:strVal val="solid"/>
                                      </p:to>
                                    </p:set>
                                    <p:set>
                                      <p:cBhvr>
                                        <p:cTn id="38" dur="1000" fill="hold"/>
                                        <p:tgtEl>
                                          <p:spTgt spid="8"/>
                                        </p:tgtEl>
                                        <p:attrNameLst>
                                          <p:attrName>fill.on</p:attrName>
                                        </p:attrNameLst>
                                      </p:cBhvr>
                                      <p:to>
                                        <p:strVal val="true"/>
                                      </p:to>
                                    </p:set>
                                  </p:childTnLst>
                                </p:cTn>
                              </p:par>
                            </p:childTnLst>
                          </p:cTn>
                        </p:par>
                        <p:par>
                          <p:cTn id="39" fill="hold">
                            <p:stCondLst>
                              <p:cond delay="3000"/>
                            </p:stCondLst>
                            <p:childTnLst>
                              <p:par>
                                <p:cTn id="40" presetID="1" presetClass="emph" presetSubtype="2" fill="hold" nodeType="afterEffect">
                                  <p:stCondLst>
                                    <p:cond delay="0"/>
                                  </p:stCondLst>
                                  <p:childTnLst>
                                    <p:animClr clrSpc="rgb" dir="cw">
                                      <p:cBhvr>
                                        <p:cTn id="41" dur="1000" fill="hold"/>
                                        <p:tgtEl>
                                          <p:spTgt spid="9"/>
                                        </p:tgtEl>
                                        <p:attrNameLst>
                                          <p:attrName>fillcolor</p:attrName>
                                        </p:attrNameLst>
                                      </p:cBhvr>
                                      <p:to>
                                        <a:schemeClr val="hlink"/>
                                      </p:to>
                                    </p:animClr>
                                    <p:set>
                                      <p:cBhvr>
                                        <p:cTn id="42" dur="1000" fill="hold"/>
                                        <p:tgtEl>
                                          <p:spTgt spid="9"/>
                                        </p:tgtEl>
                                        <p:attrNameLst>
                                          <p:attrName>fill.type</p:attrName>
                                        </p:attrNameLst>
                                      </p:cBhvr>
                                      <p:to>
                                        <p:strVal val="solid"/>
                                      </p:to>
                                    </p:set>
                                    <p:set>
                                      <p:cBhvr>
                                        <p:cTn id="43" dur="1000" fill="hold"/>
                                        <p:tgtEl>
                                          <p:spTgt spid="9"/>
                                        </p:tgtEl>
                                        <p:attrNameLst>
                                          <p:attrName>fill.on</p:attrName>
                                        </p:attrNameLst>
                                      </p:cBhvr>
                                      <p:to>
                                        <p:strVal val="true"/>
                                      </p:to>
                                    </p:set>
                                  </p:childTnLst>
                                </p:cTn>
                              </p:par>
                            </p:childTnLst>
                          </p:cTn>
                        </p:par>
                        <p:par>
                          <p:cTn id="44" fill="hold">
                            <p:stCondLst>
                              <p:cond delay="4000"/>
                            </p:stCondLst>
                            <p:childTnLst>
                              <p:par>
                                <p:cTn id="45" presetID="1" presetClass="emph" presetSubtype="2" fill="hold" nodeType="afterEffect">
                                  <p:stCondLst>
                                    <p:cond delay="0"/>
                                  </p:stCondLst>
                                  <p:childTnLst>
                                    <p:animClr clrSpc="rgb" dir="cw">
                                      <p:cBhvr>
                                        <p:cTn id="46" dur="1000" fill="hold"/>
                                        <p:tgtEl>
                                          <p:spTgt spid="10"/>
                                        </p:tgtEl>
                                        <p:attrNameLst>
                                          <p:attrName>fillcolor</p:attrName>
                                        </p:attrNameLst>
                                      </p:cBhvr>
                                      <p:to>
                                        <a:schemeClr val="hlink"/>
                                      </p:to>
                                    </p:animClr>
                                    <p:set>
                                      <p:cBhvr>
                                        <p:cTn id="47" dur="1000" fill="hold"/>
                                        <p:tgtEl>
                                          <p:spTgt spid="10"/>
                                        </p:tgtEl>
                                        <p:attrNameLst>
                                          <p:attrName>fill.type</p:attrName>
                                        </p:attrNameLst>
                                      </p:cBhvr>
                                      <p:to>
                                        <p:strVal val="solid"/>
                                      </p:to>
                                    </p:set>
                                    <p:set>
                                      <p:cBhvr>
                                        <p:cTn id="48" dur="1000" fill="hold"/>
                                        <p:tgtEl>
                                          <p:spTgt spid="10"/>
                                        </p:tgtEl>
                                        <p:attrNameLst>
                                          <p:attrName>fill.on</p:attrName>
                                        </p:attrNameLst>
                                      </p:cBhvr>
                                      <p:to>
                                        <p:strVal val="true"/>
                                      </p:to>
                                    </p:set>
                                  </p:childTnLst>
                                </p:cTn>
                              </p:par>
                            </p:childTnLst>
                          </p:cTn>
                        </p:par>
                        <p:par>
                          <p:cTn id="49" fill="hold">
                            <p:stCondLst>
                              <p:cond delay="5000"/>
                            </p:stCondLst>
                            <p:childTnLst>
                              <p:par>
                                <p:cTn id="50" presetID="1" presetClass="emph" presetSubtype="2" fill="hold" nodeType="afterEffect">
                                  <p:stCondLst>
                                    <p:cond delay="0"/>
                                  </p:stCondLst>
                                  <p:childTnLst>
                                    <p:animClr clrSpc="rgb" dir="cw">
                                      <p:cBhvr>
                                        <p:cTn id="51" dur="1000" fill="hold"/>
                                        <p:tgtEl>
                                          <p:spTgt spid="11"/>
                                        </p:tgtEl>
                                        <p:attrNameLst>
                                          <p:attrName>fillcolor</p:attrName>
                                        </p:attrNameLst>
                                      </p:cBhvr>
                                      <p:to>
                                        <a:schemeClr val="hlink"/>
                                      </p:to>
                                    </p:animClr>
                                    <p:set>
                                      <p:cBhvr>
                                        <p:cTn id="52" dur="1000" fill="hold"/>
                                        <p:tgtEl>
                                          <p:spTgt spid="11"/>
                                        </p:tgtEl>
                                        <p:attrNameLst>
                                          <p:attrName>fill.type</p:attrName>
                                        </p:attrNameLst>
                                      </p:cBhvr>
                                      <p:to>
                                        <p:strVal val="solid"/>
                                      </p:to>
                                    </p:set>
                                    <p:set>
                                      <p:cBhvr>
                                        <p:cTn id="53" dur="1000" fill="hold"/>
                                        <p:tgtEl>
                                          <p:spTgt spid="11"/>
                                        </p:tgtEl>
                                        <p:attrNameLst>
                                          <p:attrName>fill.on</p:attrName>
                                        </p:attrNameLst>
                                      </p:cBhvr>
                                      <p:to>
                                        <p:strVal val="true"/>
                                      </p:to>
                                    </p:set>
                                  </p:childTnLst>
                                </p:cTn>
                              </p:par>
                            </p:childTnLst>
                          </p:cTn>
                        </p:par>
                        <p:par>
                          <p:cTn id="54" fill="hold">
                            <p:stCondLst>
                              <p:cond delay="6000"/>
                            </p:stCondLst>
                            <p:childTnLst>
                              <p:par>
                                <p:cTn id="55" presetID="1" presetClass="emph" presetSubtype="2" fill="hold" nodeType="afterEffect">
                                  <p:stCondLst>
                                    <p:cond delay="0"/>
                                  </p:stCondLst>
                                  <p:childTnLst>
                                    <p:animClr clrSpc="rgb" dir="cw">
                                      <p:cBhvr>
                                        <p:cTn id="56" dur="1000" fill="hold"/>
                                        <p:tgtEl>
                                          <p:spTgt spid="12"/>
                                        </p:tgtEl>
                                        <p:attrNameLst>
                                          <p:attrName>fillcolor</p:attrName>
                                        </p:attrNameLst>
                                      </p:cBhvr>
                                      <p:to>
                                        <a:schemeClr val="hlink"/>
                                      </p:to>
                                    </p:animClr>
                                    <p:set>
                                      <p:cBhvr>
                                        <p:cTn id="57" dur="1000" fill="hold"/>
                                        <p:tgtEl>
                                          <p:spTgt spid="12"/>
                                        </p:tgtEl>
                                        <p:attrNameLst>
                                          <p:attrName>fill.type</p:attrName>
                                        </p:attrNameLst>
                                      </p:cBhvr>
                                      <p:to>
                                        <p:strVal val="solid"/>
                                      </p:to>
                                    </p:set>
                                    <p:set>
                                      <p:cBhvr>
                                        <p:cTn id="58" dur="1000" fill="hold"/>
                                        <p:tgtEl>
                                          <p:spTgt spid="12"/>
                                        </p:tgtEl>
                                        <p:attrNameLst>
                                          <p:attrName>fill.on</p:attrName>
                                        </p:attrNameLst>
                                      </p:cBhvr>
                                      <p:to>
                                        <p:strVal val="true"/>
                                      </p:to>
                                    </p:set>
                                  </p:childTnLst>
                                </p:cTn>
                              </p:par>
                            </p:childTnLst>
                          </p:cTn>
                        </p:par>
                        <p:par>
                          <p:cTn id="59" fill="hold">
                            <p:stCondLst>
                              <p:cond delay="7000"/>
                            </p:stCondLst>
                            <p:childTnLst>
                              <p:par>
                                <p:cTn id="60" presetID="1" presetClass="emph" presetSubtype="2" fill="hold" nodeType="afterEffect">
                                  <p:stCondLst>
                                    <p:cond delay="0"/>
                                  </p:stCondLst>
                                  <p:childTnLst>
                                    <p:animClr clrSpc="rgb" dir="cw">
                                      <p:cBhvr>
                                        <p:cTn id="61" dur="1000" fill="hold"/>
                                        <p:tgtEl>
                                          <p:spTgt spid="13"/>
                                        </p:tgtEl>
                                        <p:attrNameLst>
                                          <p:attrName>fillcolor</p:attrName>
                                        </p:attrNameLst>
                                      </p:cBhvr>
                                      <p:to>
                                        <a:schemeClr val="hlink"/>
                                      </p:to>
                                    </p:animClr>
                                    <p:set>
                                      <p:cBhvr>
                                        <p:cTn id="62" dur="1000" fill="hold"/>
                                        <p:tgtEl>
                                          <p:spTgt spid="13"/>
                                        </p:tgtEl>
                                        <p:attrNameLst>
                                          <p:attrName>fill.type</p:attrName>
                                        </p:attrNameLst>
                                      </p:cBhvr>
                                      <p:to>
                                        <p:strVal val="solid"/>
                                      </p:to>
                                    </p:set>
                                    <p:set>
                                      <p:cBhvr>
                                        <p:cTn id="63" dur="1000" fill="hold"/>
                                        <p:tgtEl>
                                          <p:spTgt spid="13"/>
                                        </p:tgtEl>
                                        <p:attrNameLst>
                                          <p:attrName>fill.on</p:attrName>
                                        </p:attrNameLst>
                                      </p:cBhvr>
                                      <p:to>
                                        <p:strVal val="true"/>
                                      </p:to>
                                    </p:set>
                                  </p:childTnLst>
                                </p:cTn>
                              </p:par>
                            </p:childTnLst>
                          </p:cTn>
                        </p:par>
                        <p:par>
                          <p:cTn id="64" fill="hold">
                            <p:stCondLst>
                              <p:cond delay="8000"/>
                            </p:stCondLst>
                            <p:childTnLst>
                              <p:par>
                                <p:cTn id="65" presetID="1" presetClass="emph" presetSubtype="2" fill="hold" nodeType="afterEffect">
                                  <p:stCondLst>
                                    <p:cond delay="0"/>
                                  </p:stCondLst>
                                  <p:childTnLst>
                                    <p:animClr clrSpc="rgb" dir="cw">
                                      <p:cBhvr>
                                        <p:cTn id="66" dur="1000" fill="hold"/>
                                        <p:tgtEl>
                                          <p:spTgt spid="14"/>
                                        </p:tgtEl>
                                        <p:attrNameLst>
                                          <p:attrName>fillcolor</p:attrName>
                                        </p:attrNameLst>
                                      </p:cBhvr>
                                      <p:to>
                                        <a:schemeClr val="hlink"/>
                                      </p:to>
                                    </p:animClr>
                                    <p:set>
                                      <p:cBhvr>
                                        <p:cTn id="67" dur="1000" fill="hold"/>
                                        <p:tgtEl>
                                          <p:spTgt spid="14"/>
                                        </p:tgtEl>
                                        <p:attrNameLst>
                                          <p:attrName>fill.type</p:attrName>
                                        </p:attrNameLst>
                                      </p:cBhvr>
                                      <p:to>
                                        <p:strVal val="solid"/>
                                      </p:to>
                                    </p:set>
                                    <p:set>
                                      <p:cBhvr>
                                        <p:cTn id="68" dur="1000" fill="hold"/>
                                        <p:tgtEl>
                                          <p:spTgt spid="14"/>
                                        </p:tgtEl>
                                        <p:attrNameLst>
                                          <p:attrName>fill.on</p:attrName>
                                        </p:attrNameLst>
                                      </p:cBhvr>
                                      <p:to>
                                        <p:strVal val="true"/>
                                      </p:to>
                                    </p:set>
                                  </p:childTnLst>
                                </p:cTn>
                              </p:par>
                            </p:childTnLst>
                          </p:cTn>
                        </p:par>
                        <p:par>
                          <p:cTn id="69" fill="hold">
                            <p:stCondLst>
                              <p:cond delay="9000"/>
                            </p:stCondLst>
                            <p:childTnLst>
                              <p:par>
                                <p:cTn id="70" presetID="1" presetClass="emph" presetSubtype="2" fill="hold" nodeType="afterEffect">
                                  <p:stCondLst>
                                    <p:cond delay="0"/>
                                  </p:stCondLst>
                                  <p:childTnLst>
                                    <p:animClr clrSpc="rgb" dir="cw">
                                      <p:cBhvr>
                                        <p:cTn id="71" dur="1000" fill="hold"/>
                                        <p:tgtEl>
                                          <p:spTgt spid="15"/>
                                        </p:tgtEl>
                                        <p:attrNameLst>
                                          <p:attrName>fillcolor</p:attrName>
                                        </p:attrNameLst>
                                      </p:cBhvr>
                                      <p:to>
                                        <a:schemeClr val="hlink"/>
                                      </p:to>
                                    </p:animClr>
                                    <p:set>
                                      <p:cBhvr>
                                        <p:cTn id="72" dur="1000" fill="hold"/>
                                        <p:tgtEl>
                                          <p:spTgt spid="15"/>
                                        </p:tgtEl>
                                        <p:attrNameLst>
                                          <p:attrName>fill.type</p:attrName>
                                        </p:attrNameLst>
                                      </p:cBhvr>
                                      <p:to>
                                        <p:strVal val="solid"/>
                                      </p:to>
                                    </p:set>
                                    <p:set>
                                      <p:cBhvr>
                                        <p:cTn id="73" dur="1000" fill="hold"/>
                                        <p:tgtEl>
                                          <p:spTgt spid="15"/>
                                        </p:tgtEl>
                                        <p:attrNameLst>
                                          <p:attrName>fill.on</p:attrName>
                                        </p:attrNameLst>
                                      </p:cBhvr>
                                      <p:to>
                                        <p:strVal val="true"/>
                                      </p:to>
                                    </p:set>
                                  </p:childTnLst>
                                </p:cTn>
                              </p:par>
                            </p:childTnLst>
                          </p:cTn>
                        </p:par>
                        <p:par>
                          <p:cTn id="74" fill="hold">
                            <p:stCondLst>
                              <p:cond delay="10000"/>
                            </p:stCondLst>
                            <p:childTnLst>
                              <p:par>
                                <p:cTn id="75" presetID="1" presetClass="emph" presetSubtype="2" fill="hold" nodeType="afterEffect">
                                  <p:stCondLst>
                                    <p:cond delay="0"/>
                                  </p:stCondLst>
                                  <p:childTnLst>
                                    <p:animClr clrSpc="rgb" dir="cw">
                                      <p:cBhvr>
                                        <p:cTn id="76" dur="1000" fill="hold"/>
                                        <p:tgtEl>
                                          <p:spTgt spid="16"/>
                                        </p:tgtEl>
                                        <p:attrNameLst>
                                          <p:attrName>fillcolor</p:attrName>
                                        </p:attrNameLst>
                                      </p:cBhvr>
                                      <p:to>
                                        <a:schemeClr val="hlink"/>
                                      </p:to>
                                    </p:animClr>
                                    <p:set>
                                      <p:cBhvr>
                                        <p:cTn id="77" dur="1000" fill="hold"/>
                                        <p:tgtEl>
                                          <p:spTgt spid="16"/>
                                        </p:tgtEl>
                                        <p:attrNameLst>
                                          <p:attrName>fill.type</p:attrName>
                                        </p:attrNameLst>
                                      </p:cBhvr>
                                      <p:to>
                                        <p:strVal val="solid"/>
                                      </p:to>
                                    </p:set>
                                    <p:set>
                                      <p:cBhvr>
                                        <p:cTn id="78" dur="1000" fill="hold"/>
                                        <p:tgtEl>
                                          <p:spTgt spid="16"/>
                                        </p:tgtEl>
                                        <p:attrNameLst>
                                          <p:attrName>fill.on</p:attrName>
                                        </p:attrNameLst>
                                      </p:cBhvr>
                                      <p:to>
                                        <p:strVal val="true"/>
                                      </p:to>
                                    </p:set>
                                  </p:childTnLst>
                                </p:cTn>
                              </p:par>
                            </p:childTnLst>
                          </p:cTn>
                        </p:par>
                        <p:par>
                          <p:cTn id="79" fill="hold">
                            <p:stCondLst>
                              <p:cond delay="11000"/>
                            </p:stCondLst>
                            <p:childTnLst>
                              <p:par>
                                <p:cTn id="80" presetID="1" presetClass="emph" presetSubtype="2" fill="hold" nodeType="afterEffect">
                                  <p:stCondLst>
                                    <p:cond delay="0"/>
                                  </p:stCondLst>
                                  <p:childTnLst>
                                    <p:animClr clrSpc="rgb" dir="cw">
                                      <p:cBhvr>
                                        <p:cTn id="81" dur="1000" fill="hold"/>
                                        <p:tgtEl>
                                          <p:spTgt spid="17"/>
                                        </p:tgtEl>
                                        <p:attrNameLst>
                                          <p:attrName>fillcolor</p:attrName>
                                        </p:attrNameLst>
                                      </p:cBhvr>
                                      <p:to>
                                        <a:schemeClr val="hlink"/>
                                      </p:to>
                                    </p:animClr>
                                    <p:set>
                                      <p:cBhvr>
                                        <p:cTn id="82" dur="1000" fill="hold"/>
                                        <p:tgtEl>
                                          <p:spTgt spid="17"/>
                                        </p:tgtEl>
                                        <p:attrNameLst>
                                          <p:attrName>fill.type</p:attrName>
                                        </p:attrNameLst>
                                      </p:cBhvr>
                                      <p:to>
                                        <p:strVal val="solid"/>
                                      </p:to>
                                    </p:set>
                                    <p:set>
                                      <p:cBhvr>
                                        <p:cTn id="83" dur="1000" fill="hold"/>
                                        <p:tgtEl>
                                          <p:spTgt spid="17"/>
                                        </p:tgtEl>
                                        <p:attrNameLst>
                                          <p:attrName>fill.on</p:attrName>
                                        </p:attrNameLst>
                                      </p:cBhvr>
                                      <p:to>
                                        <p:strVal val="true"/>
                                      </p:to>
                                    </p:set>
                                  </p:childTnLst>
                                </p:cTn>
                              </p:par>
                            </p:childTnLst>
                          </p:cTn>
                        </p:par>
                        <p:par>
                          <p:cTn id="84" fill="hold">
                            <p:stCondLst>
                              <p:cond delay="12000"/>
                            </p:stCondLst>
                            <p:childTnLst>
                              <p:par>
                                <p:cTn id="85" presetID="1" presetClass="emph" presetSubtype="2" fill="hold" nodeType="afterEffect">
                                  <p:stCondLst>
                                    <p:cond delay="0"/>
                                  </p:stCondLst>
                                  <p:childTnLst>
                                    <p:animClr clrSpc="rgb" dir="cw">
                                      <p:cBhvr>
                                        <p:cTn id="86" dur="1000" fill="hold"/>
                                        <p:tgtEl>
                                          <p:spTgt spid="18"/>
                                        </p:tgtEl>
                                        <p:attrNameLst>
                                          <p:attrName>fillcolor</p:attrName>
                                        </p:attrNameLst>
                                      </p:cBhvr>
                                      <p:to>
                                        <a:schemeClr val="hlink"/>
                                      </p:to>
                                    </p:animClr>
                                    <p:set>
                                      <p:cBhvr>
                                        <p:cTn id="87" dur="1000" fill="hold"/>
                                        <p:tgtEl>
                                          <p:spTgt spid="18"/>
                                        </p:tgtEl>
                                        <p:attrNameLst>
                                          <p:attrName>fill.type</p:attrName>
                                        </p:attrNameLst>
                                      </p:cBhvr>
                                      <p:to>
                                        <p:strVal val="solid"/>
                                      </p:to>
                                    </p:set>
                                    <p:set>
                                      <p:cBhvr>
                                        <p:cTn id="88" dur="1000" fill="hold"/>
                                        <p:tgtEl>
                                          <p:spTgt spid="18"/>
                                        </p:tgtEl>
                                        <p:attrNameLst>
                                          <p:attrName>fill.on</p:attrName>
                                        </p:attrNameLst>
                                      </p:cBhvr>
                                      <p:to>
                                        <p:strVal val="true"/>
                                      </p:to>
                                    </p:set>
                                  </p:childTnLst>
                                </p:cTn>
                              </p:par>
                            </p:childTnLst>
                          </p:cTn>
                        </p:par>
                        <p:par>
                          <p:cTn id="89" fill="hold">
                            <p:stCondLst>
                              <p:cond delay="13000"/>
                            </p:stCondLst>
                            <p:childTnLst>
                              <p:par>
                                <p:cTn id="90" presetID="1" presetClass="emph" presetSubtype="2" fill="hold" nodeType="afterEffect">
                                  <p:stCondLst>
                                    <p:cond delay="0"/>
                                  </p:stCondLst>
                                  <p:childTnLst>
                                    <p:animClr clrSpc="rgb" dir="cw">
                                      <p:cBhvr>
                                        <p:cTn id="91" dur="1000" fill="hold"/>
                                        <p:tgtEl>
                                          <p:spTgt spid="19"/>
                                        </p:tgtEl>
                                        <p:attrNameLst>
                                          <p:attrName>fillcolor</p:attrName>
                                        </p:attrNameLst>
                                      </p:cBhvr>
                                      <p:to>
                                        <a:schemeClr val="hlink"/>
                                      </p:to>
                                    </p:animClr>
                                    <p:set>
                                      <p:cBhvr>
                                        <p:cTn id="92" dur="1000" fill="hold"/>
                                        <p:tgtEl>
                                          <p:spTgt spid="19"/>
                                        </p:tgtEl>
                                        <p:attrNameLst>
                                          <p:attrName>fill.type</p:attrName>
                                        </p:attrNameLst>
                                      </p:cBhvr>
                                      <p:to>
                                        <p:strVal val="solid"/>
                                      </p:to>
                                    </p:set>
                                    <p:set>
                                      <p:cBhvr>
                                        <p:cTn id="93" dur="1000" fill="hold"/>
                                        <p:tgtEl>
                                          <p:spTgt spid="19"/>
                                        </p:tgtEl>
                                        <p:attrNameLst>
                                          <p:attrName>fill.on</p:attrName>
                                        </p:attrNameLst>
                                      </p:cBhvr>
                                      <p:to>
                                        <p:strVal val="true"/>
                                      </p:to>
                                    </p:set>
                                  </p:childTnLst>
                                </p:cTn>
                              </p:par>
                            </p:childTnLst>
                          </p:cTn>
                        </p:par>
                        <p:par>
                          <p:cTn id="94" fill="hold">
                            <p:stCondLst>
                              <p:cond delay="14000"/>
                            </p:stCondLst>
                            <p:childTnLst>
                              <p:par>
                                <p:cTn id="95" presetID="1" presetClass="emph" presetSubtype="2" fill="hold" nodeType="afterEffect">
                                  <p:stCondLst>
                                    <p:cond delay="0"/>
                                  </p:stCondLst>
                                  <p:childTnLst>
                                    <p:animClr clrSpc="rgb" dir="cw">
                                      <p:cBhvr>
                                        <p:cTn id="96" dur="1000" fill="hold"/>
                                        <p:tgtEl>
                                          <p:spTgt spid="20"/>
                                        </p:tgtEl>
                                        <p:attrNameLst>
                                          <p:attrName>fillcolor</p:attrName>
                                        </p:attrNameLst>
                                      </p:cBhvr>
                                      <p:to>
                                        <a:schemeClr val="hlink"/>
                                      </p:to>
                                    </p:animClr>
                                    <p:set>
                                      <p:cBhvr>
                                        <p:cTn id="97" dur="1000" fill="hold"/>
                                        <p:tgtEl>
                                          <p:spTgt spid="20"/>
                                        </p:tgtEl>
                                        <p:attrNameLst>
                                          <p:attrName>fill.type</p:attrName>
                                        </p:attrNameLst>
                                      </p:cBhvr>
                                      <p:to>
                                        <p:strVal val="solid"/>
                                      </p:to>
                                    </p:set>
                                    <p:set>
                                      <p:cBhvr>
                                        <p:cTn id="98" dur="1000" fill="hold"/>
                                        <p:tgtEl>
                                          <p:spTgt spid="20"/>
                                        </p:tgtEl>
                                        <p:attrNameLst>
                                          <p:attrName>fill.on</p:attrName>
                                        </p:attrNameLst>
                                      </p:cBhvr>
                                      <p:to>
                                        <p:strVal val="true"/>
                                      </p:to>
                                    </p:set>
                                  </p:childTnLst>
                                </p:cTn>
                              </p:par>
                            </p:childTnLst>
                          </p:cTn>
                        </p:par>
                        <p:par>
                          <p:cTn id="99" fill="hold">
                            <p:stCondLst>
                              <p:cond delay="15000"/>
                            </p:stCondLst>
                            <p:childTnLst>
                              <p:par>
                                <p:cTn id="100" presetID="53" presetClass="entr" presetSubtype="0" fill="hold" grpId="0" nodeType="afterEffect">
                                  <p:stCondLst>
                                    <p:cond delay="0"/>
                                  </p:stCondLst>
                                  <p:childTnLst>
                                    <p:set>
                                      <p:cBhvr>
                                        <p:cTn id="101" dur="1" fill="hold">
                                          <p:stCondLst>
                                            <p:cond delay="0"/>
                                          </p:stCondLst>
                                        </p:cTn>
                                        <p:tgtEl>
                                          <p:spTgt spid="21"/>
                                        </p:tgtEl>
                                        <p:attrNameLst>
                                          <p:attrName>style.visibility</p:attrName>
                                        </p:attrNameLst>
                                      </p:cBhvr>
                                      <p:to>
                                        <p:strVal val="visible"/>
                                      </p:to>
                                    </p:set>
                                    <p:anim calcmode="lin" valueType="num">
                                      <p:cBhvr>
                                        <p:cTn id="102" dur="500" fill="hold"/>
                                        <p:tgtEl>
                                          <p:spTgt spid="21"/>
                                        </p:tgtEl>
                                        <p:attrNameLst>
                                          <p:attrName>ppt_w</p:attrName>
                                        </p:attrNameLst>
                                      </p:cBhvr>
                                      <p:tavLst>
                                        <p:tav tm="0">
                                          <p:val>
                                            <p:fltVal val="0"/>
                                          </p:val>
                                        </p:tav>
                                        <p:tav tm="100000">
                                          <p:val>
                                            <p:strVal val="#ppt_w"/>
                                          </p:val>
                                        </p:tav>
                                      </p:tavLst>
                                    </p:anim>
                                    <p:anim calcmode="lin" valueType="num">
                                      <p:cBhvr>
                                        <p:cTn id="103" dur="500" fill="hold"/>
                                        <p:tgtEl>
                                          <p:spTgt spid="21"/>
                                        </p:tgtEl>
                                        <p:attrNameLst>
                                          <p:attrName>ppt_h</p:attrName>
                                        </p:attrNameLst>
                                      </p:cBhvr>
                                      <p:tavLst>
                                        <p:tav tm="0">
                                          <p:val>
                                            <p:fltVal val="0"/>
                                          </p:val>
                                        </p:tav>
                                        <p:tav tm="100000">
                                          <p:val>
                                            <p:strVal val="#ppt_h"/>
                                          </p:val>
                                        </p:tav>
                                      </p:tavLst>
                                    </p:anim>
                                    <p:animEffect transition="in" filter="fade">
                                      <p:cBhvr>
                                        <p:cTn id="104" dur="500"/>
                                        <p:tgtEl>
                                          <p:spTgt spid="21"/>
                                        </p:tgtEl>
                                      </p:cBhvr>
                                    </p:animEffect>
                                  </p:childTnLst>
                                </p:cTn>
                              </p:par>
                            </p:childTnLst>
                          </p:cTn>
                        </p:par>
                      </p:childTnLst>
                    </p:cTn>
                  </p:par>
                  <p:par>
                    <p:cTn id="105" fill="hold">
                      <p:stCondLst>
                        <p:cond delay="indefinite"/>
                      </p:stCondLst>
                      <p:childTnLst>
                        <p:par>
                          <p:cTn id="106" fill="hold">
                            <p:stCondLst>
                              <p:cond delay="0"/>
                            </p:stCondLst>
                            <p:childTnLst>
                              <p:par>
                                <p:cTn id="107" presetID="1" presetClass="emph" presetSubtype="2" fill="hold" nodeType="clickEffect">
                                  <p:stCondLst>
                                    <p:cond delay="0"/>
                                  </p:stCondLst>
                                  <p:childTnLst>
                                    <p:animClr clrSpc="rgb" dir="cw">
                                      <p:cBhvr>
                                        <p:cTn id="108" dur="2000" fill="hold"/>
                                        <p:tgtEl>
                                          <p:spTgt spid="34"/>
                                        </p:tgtEl>
                                        <p:attrNameLst>
                                          <p:attrName>fillcolor</p:attrName>
                                        </p:attrNameLst>
                                      </p:cBhvr>
                                      <p:to>
                                        <a:schemeClr val="accent1"/>
                                      </p:to>
                                    </p:animClr>
                                    <p:set>
                                      <p:cBhvr>
                                        <p:cTn id="109" dur="2000" fill="hold"/>
                                        <p:tgtEl>
                                          <p:spTgt spid="34"/>
                                        </p:tgtEl>
                                        <p:attrNameLst>
                                          <p:attrName>fill.type</p:attrName>
                                        </p:attrNameLst>
                                      </p:cBhvr>
                                      <p:to>
                                        <p:strVal val="solid"/>
                                      </p:to>
                                    </p:set>
                                    <p:set>
                                      <p:cBhvr>
                                        <p:cTn id="110" dur="2000" fill="hold"/>
                                        <p:tgtEl>
                                          <p:spTgt spid="34"/>
                                        </p:tgtEl>
                                        <p:attrNameLst>
                                          <p:attrName>fill.on</p:attrName>
                                        </p:attrNameLst>
                                      </p:cBhvr>
                                      <p:to>
                                        <p:strVal val="true"/>
                                      </p:to>
                                    </p:set>
                                  </p:childTnLst>
                                </p:cTn>
                              </p:par>
                              <p:par>
                                <p:cTn id="111" presetID="10" presetClass="entr" presetSubtype="0" fill="hold" grpId="0" nodeType="withEffect">
                                  <p:stCondLst>
                                    <p:cond delay="0"/>
                                  </p:stCondLst>
                                  <p:childTnLst>
                                    <p:set>
                                      <p:cBhvr>
                                        <p:cTn id="112" dur="1" fill="hold">
                                          <p:stCondLst>
                                            <p:cond delay="0"/>
                                          </p:stCondLst>
                                        </p:cTn>
                                        <p:tgtEl>
                                          <p:spTgt spid="33"/>
                                        </p:tgtEl>
                                        <p:attrNameLst>
                                          <p:attrName>style.visibility</p:attrName>
                                        </p:attrNameLst>
                                      </p:cBhvr>
                                      <p:to>
                                        <p:strVal val="visible"/>
                                      </p:to>
                                    </p:set>
                                    <p:animEffect transition="in" filter="fade">
                                      <p:cBhvr>
                                        <p:cTn id="113" dur="2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30" grpId="0"/>
      <p:bldP spid="33" grpId="0"/>
      <p:bldP spid="34" grpId="0" animBg="1"/>
      <p:bldP spid="35" grpId="0" animBg="1"/>
      <p:bldP spid="3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صورة 3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5963442" y="377214"/>
            <a:ext cx="3007509" cy="1832586"/>
          </a:xfrm>
          <a:prstGeom prst="rect">
            <a:avLst/>
          </a:prstGeom>
        </p:spPr>
      </p:pic>
      <p:pic>
        <p:nvPicPr>
          <p:cNvPr id="4" name="صورة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4">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6"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7"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8"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9"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0"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1"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2"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3"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4"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5"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6"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7"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8"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9"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0"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1" name="مستطيل مستدير الزوايا 20"/>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pic>
        <p:nvPicPr>
          <p:cNvPr id="26" name="صورة 25">
            <a:hlinkClick r:id="rId5" action="ppaction://hlinksldjump"/>
          </p:cNvPr>
          <p:cNvPicPr>
            <a:picLocks noChangeAspect="1"/>
          </p:cNvPicPr>
          <p:nvPr/>
        </p:nvPicPr>
        <p:blipFill rotWithShape="1">
          <a:blip r:embed="rId6"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sp>
        <p:nvSpPr>
          <p:cNvPr id="29" name="مربع نص 28"/>
          <p:cNvSpPr txBox="1"/>
          <p:nvPr/>
        </p:nvSpPr>
        <p:spPr>
          <a:xfrm>
            <a:off x="1926431" y="2935069"/>
            <a:ext cx="5945186" cy="646331"/>
          </a:xfrm>
          <a:prstGeom prst="rect">
            <a:avLst/>
          </a:prstGeom>
          <a:noFill/>
        </p:spPr>
        <p:txBody>
          <a:bodyPr wrap="square" rtlCol="0">
            <a:spAutoFit/>
          </a:bodyPr>
          <a:lstStyle/>
          <a:p>
            <a:pPr algn="ctr"/>
            <a:r>
              <a:rPr lang="ar-SA" sz="3600" b="1" dirty="0">
                <a:solidFill>
                  <a:schemeClr val="tx2"/>
                </a:solidFill>
                <a:cs typeface="Traditional Arabic" pitchFamily="2" charset="-78"/>
              </a:rPr>
              <a:t>س: الغيبة والنميمة والكذب تبطل الصيام</a:t>
            </a:r>
            <a:r>
              <a:rPr lang="ar-KW" sz="3600" b="1" dirty="0">
                <a:solidFill>
                  <a:schemeClr val="tx2"/>
                </a:solidFill>
                <a:cs typeface="Traditional Arabic" pitchFamily="2" charset="-78"/>
              </a:rPr>
              <a:t>؟</a:t>
            </a:r>
          </a:p>
        </p:txBody>
      </p:sp>
      <p:pic>
        <p:nvPicPr>
          <p:cNvPr id="28" name="Picture 24" descr="E:\c- pics\icons2011\icons collect\1364814910_button_cancel.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85242" y="1360843"/>
            <a:ext cx="1219200" cy="1219200"/>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descr="E:\c- pics\icons2011\correct.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110831" y="483191"/>
            <a:ext cx="1561288" cy="1620632"/>
          </a:xfrm>
          <a:prstGeom prst="rect">
            <a:avLst/>
          </a:prstGeom>
          <a:noFill/>
          <a:extLst>
            <a:ext uri="{909E8E84-426E-40DD-AFC4-6F175D3DCCD1}">
              <a14:hiddenFill xmlns:a14="http://schemas.microsoft.com/office/drawing/2010/main">
                <a:solidFill>
                  <a:srgbClr val="FFFFFF"/>
                </a:solidFill>
              </a14:hiddenFill>
            </a:ext>
          </a:extLst>
        </p:spPr>
      </p:pic>
      <p:sp>
        <p:nvSpPr>
          <p:cNvPr id="31" name="مربع نص 30"/>
          <p:cNvSpPr txBox="1"/>
          <p:nvPr/>
        </p:nvSpPr>
        <p:spPr>
          <a:xfrm>
            <a:off x="3584574" y="691648"/>
            <a:ext cx="1109664" cy="830997"/>
          </a:xfrm>
          <a:prstGeom prst="rect">
            <a:avLst/>
          </a:prstGeom>
          <a:noFill/>
        </p:spPr>
        <p:txBody>
          <a:bodyPr wrap="square" rtlCol="0">
            <a:spAutoFit/>
          </a:bodyPr>
          <a:lstStyle/>
          <a:p>
            <a:pPr algn="ctr"/>
            <a:r>
              <a:rPr lang="ar-KW" sz="4800" b="1" dirty="0" smtClean="0">
                <a:solidFill>
                  <a:schemeClr val="tx2"/>
                </a:solidFill>
                <a:cs typeface="Traditional Arabic" pitchFamily="2" charset="-78"/>
              </a:rPr>
              <a:t>أم</a:t>
            </a:r>
            <a:endParaRPr lang="ar-KW" sz="4800" b="1" dirty="0">
              <a:solidFill>
                <a:schemeClr val="tx2"/>
              </a:solidFill>
              <a:cs typeface="Traditional Arabic" pitchFamily="2" charset="-78"/>
            </a:endParaRPr>
          </a:p>
        </p:txBody>
      </p:sp>
      <p:pic>
        <p:nvPicPr>
          <p:cNvPr id="32" name="Picture 24" descr="E:\c- pics\icons2011\icons collect\1364814910_button_cancel.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18361" y="3886200"/>
            <a:ext cx="1219200" cy="1219200"/>
          </a:xfrm>
          <a:prstGeom prst="rect">
            <a:avLst/>
          </a:prstGeom>
          <a:noFill/>
          <a:extLst>
            <a:ext uri="{909E8E84-426E-40DD-AFC4-6F175D3DCCD1}">
              <a14:hiddenFill xmlns:a14="http://schemas.microsoft.com/office/drawing/2010/main">
                <a:solidFill>
                  <a:srgbClr val="FFFFFF"/>
                </a:solidFill>
              </a14:hiddenFill>
            </a:ext>
          </a:extLst>
        </p:spPr>
      </p:pic>
      <p:sp>
        <p:nvSpPr>
          <p:cNvPr id="33" name="مربع نص 32"/>
          <p:cNvSpPr txBox="1"/>
          <p:nvPr/>
        </p:nvSpPr>
        <p:spPr>
          <a:xfrm>
            <a:off x="533400" y="3855660"/>
            <a:ext cx="5867400" cy="1569660"/>
          </a:xfrm>
          <a:prstGeom prst="rect">
            <a:avLst/>
          </a:prstGeom>
          <a:noFill/>
        </p:spPr>
        <p:txBody>
          <a:bodyPr wrap="square" rtlCol="0">
            <a:spAutoFit/>
          </a:bodyPr>
          <a:lstStyle/>
          <a:p>
            <a:pPr algn="just"/>
            <a:r>
              <a:rPr lang="ar-SA" sz="3200" b="1" dirty="0" smtClean="0">
                <a:solidFill>
                  <a:schemeClr val="accent6">
                    <a:lumMod val="50000"/>
                  </a:schemeClr>
                </a:solidFill>
                <a:cs typeface="Traditional Arabic" pitchFamily="2" charset="-78"/>
              </a:rPr>
              <a:t>تنقص أجر الصائم فقط لقوله صلى الله عليه وسلم</a:t>
            </a:r>
            <a:r>
              <a:rPr lang="ar-SA" sz="3200" b="1" dirty="0">
                <a:solidFill>
                  <a:schemeClr val="accent6">
                    <a:lumMod val="50000"/>
                  </a:schemeClr>
                </a:solidFill>
                <a:cs typeface="Traditional Arabic" pitchFamily="2" charset="-78"/>
              </a:rPr>
              <a:t>: </a:t>
            </a:r>
            <a:r>
              <a:rPr lang="ar-SA" sz="3200" b="1" dirty="0" smtClean="0">
                <a:solidFill>
                  <a:schemeClr val="accent6">
                    <a:lumMod val="50000"/>
                  </a:schemeClr>
                </a:solidFill>
                <a:cs typeface="Traditional Arabic" pitchFamily="2" charset="-78"/>
              </a:rPr>
              <a:t>(</a:t>
            </a:r>
            <a:r>
              <a:rPr lang="ar-SA" sz="3200" b="1" dirty="0">
                <a:solidFill>
                  <a:schemeClr val="accent6">
                    <a:lumMod val="50000"/>
                  </a:schemeClr>
                </a:solidFill>
                <a:cs typeface="Traditional Arabic" pitchFamily="2" charset="-78"/>
              </a:rPr>
              <a:t>مَن لم يَدَعْ قول الزُّور والعملَ به والجهلَ، فليس للهِ حاجةٌ أن يَدَعَ طعامه </a:t>
            </a:r>
            <a:r>
              <a:rPr lang="ar-SA" sz="3200" b="1" dirty="0" smtClean="0">
                <a:solidFill>
                  <a:schemeClr val="accent6">
                    <a:lumMod val="50000"/>
                  </a:schemeClr>
                </a:solidFill>
                <a:cs typeface="Traditional Arabic" pitchFamily="2" charset="-78"/>
              </a:rPr>
              <a:t>وشرابه). </a:t>
            </a:r>
            <a:r>
              <a:rPr lang="ar-SA" sz="2000" b="1" dirty="0">
                <a:solidFill>
                  <a:schemeClr val="accent6">
                    <a:lumMod val="50000"/>
                  </a:schemeClr>
                </a:solidFill>
                <a:cs typeface="Traditional Arabic" pitchFamily="2" charset="-78"/>
              </a:rPr>
              <a:t>رواه </a:t>
            </a:r>
            <a:r>
              <a:rPr lang="ar-SA" sz="2000" b="1" dirty="0" smtClean="0">
                <a:solidFill>
                  <a:schemeClr val="accent6">
                    <a:lumMod val="50000"/>
                  </a:schemeClr>
                </a:solidFill>
                <a:cs typeface="Traditional Arabic" pitchFamily="2" charset="-78"/>
              </a:rPr>
              <a:t>البخاري.</a:t>
            </a:r>
            <a:endParaRPr lang="ar-SA" sz="3200" b="1" dirty="0">
              <a:solidFill>
                <a:schemeClr val="accent6">
                  <a:lumMod val="50000"/>
                </a:schemeClr>
              </a:solidFill>
              <a:cs typeface="Traditional Arabic" pitchFamily="2" charset="-78"/>
            </a:endParaRPr>
          </a:p>
        </p:txBody>
      </p:sp>
      <p:pic>
        <p:nvPicPr>
          <p:cNvPr id="35" name="صورة 34">
            <a:hlinkClick r:id="rId9" action="ppaction://hlinksldjump"/>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54514" y="2254826"/>
            <a:ext cx="962442" cy="954743"/>
          </a:xfrm>
          <a:prstGeom prst="rect">
            <a:avLst/>
          </a:prstGeom>
        </p:spPr>
      </p:pic>
    </p:spTree>
    <p:extLst>
      <p:ext uri="{BB962C8B-B14F-4D97-AF65-F5344CB8AC3E}">
        <p14:creationId xmlns:p14="http://schemas.microsoft.com/office/powerpoint/2010/main" val="2087711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20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mph" presetSubtype="2" fill="hold" nodeType="clickEffect">
                                  <p:stCondLst>
                                    <p:cond delay="0"/>
                                  </p:stCondLst>
                                  <p:childTnLst>
                                    <p:animClr clrSpc="rgb" dir="cw">
                                      <p:cBhvr>
                                        <p:cTn id="11" dur="1000" fill="hold"/>
                                        <p:tgtEl>
                                          <p:spTgt spid="6"/>
                                        </p:tgtEl>
                                        <p:attrNameLst>
                                          <p:attrName>fillcolor</p:attrName>
                                        </p:attrNameLst>
                                      </p:cBhvr>
                                      <p:to>
                                        <a:schemeClr val="hlink"/>
                                      </p:to>
                                    </p:animClr>
                                    <p:set>
                                      <p:cBhvr>
                                        <p:cTn id="12" dur="1000" fill="hold"/>
                                        <p:tgtEl>
                                          <p:spTgt spid="6"/>
                                        </p:tgtEl>
                                        <p:attrNameLst>
                                          <p:attrName>fill.type</p:attrName>
                                        </p:attrNameLst>
                                      </p:cBhvr>
                                      <p:to>
                                        <p:strVal val="solid"/>
                                      </p:to>
                                    </p:set>
                                    <p:set>
                                      <p:cBhvr>
                                        <p:cTn id="13" dur="1000" fill="hold"/>
                                        <p:tgtEl>
                                          <p:spTgt spid="6"/>
                                        </p:tgtEl>
                                        <p:attrNameLst>
                                          <p:attrName>fill.on</p:attrName>
                                        </p:attrNameLst>
                                      </p:cBhvr>
                                      <p:to>
                                        <p:strVal val="true"/>
                                      </p:to>
                                    </p:set>
                                  </p:childTnLst>
                                </p:cTn>
                              </p:par>
                            </p:childTnLst>
                          </p:cTn>
                        </p:par>
                        <p:par>
                          <p:cTn id="14" fill="hold">
                            <p:stCondLst>
                              <p:cond delay="1000"/>
                            </p:stCondLst>
                            <p:childTnLst>
                              <p:par>
                                <p:cTn id="15" presetID="1" presetClass="emph" presetSubtype="2" fill="hold" nodeType="afterEffect">
                                  <p:stCondLst>
                                    <p:cond delay="0"/>
                                  </p:stCondLst>
                                  <p:childTnLst>
                                    <p:animClr clrSpc="rgb" dir="cw">
                                      <p:cBhvr>
                                        <p:cTn id="16" dur="1000" fill="hold"/>
                                        <p:tgtEl>
                                          <p:spTgt spid="7"/>
                                        </p:tgtEl>
                                        <p:attrNameLst>
                                          <p:attrName>fillcolor</p:attrName>
                                        </p:attrNameLst>
                                      </p:cBhvr>
                                      <p:to>
                                        <a:schemeClr val="hlink"/>
                                      </p:to>
                                    </p:animClr>
                                    <p:set>
                                      <p:cBhvr>
                                        <p:cTn id="17" dur="1000" fill="hold"/>
                                        <p:tgtEl>
                                          <p:spTgt spid="7"/>
                                        </p:tgtEl>
                                        <p:attrNameLst>
                                          <p:attrName>fill.type</p:attrName>
                                        </p:attrNameLst>
                                      </p:cBhvr>
                                      <p:to>
                                        <p:strVal val="solid"/>
                                      </p:to>
                                    </p:set>
                                    <p:set>
                                      <p:cBhvr>
                                        <p:cTn id="18" dur="1000" fill="hold"/>
                                        <p:tgtEl>
                                          <p:spTgt spid="7"/>
                                        </p:tgtEl>
                                        <p:attrNameLst>
                                          <p:attrName>fill.on</p:attrName>
                                        </p:attrNameLst>
                                      </p:cBhvr>
                                      <p:to>
                                        <p:strVal val="true"/>
                                      </p:to>
                                    </p:set>
                                  </p:childTnLst>
                                </p:cTn>
                              </p:par>
                            </p:childTnLst>
                          </p:cTn>
                        </p:par>
                        <p:par>
                          <p:cTn id="19" fill="hold">
                            <p:stCondLst>
                              <p:cond delay="2000"/>
                            </p:stCondLst>
                            <p:childTnLst>
                              <p:par>
                                <p:cTn id="20" presetID="1" presetClass="emph" presetSubtype="2" fill="hold" nodeType="afterEffect">
                                  <p:stCondLst>
                                    <p:cond delay="0"/>
                                  </p:stCondLst>
                                  <p:childTnLst>
                                    <p:animClr clrSpc="rgb" dir="cw">
                                      <p:cBhvr>
                                        <p:cTn id="21" dur="1000" fill="hold"/>
                                        <p:tgtEl>
                                          <p:spTgt spid="8"/>
                                        </p:tgtEl>
                                        <p:attrNameLst>
                                          <p:attrName>fillcolor</p:attrName>
                                        </p:attrNameLst>
                                      </p:cBhvr>
                                      <p:to>
                                        <a:schemeClr val="hlink"/>
                                      </p:to>
                                    </p:animClr>
                                    <p:set>
                                      <p:cBhvr>
                                        <p:cTn id="22" dur="1000" fill="hold"/>
                                        <p:tgtEl>
                                          <p:spTgt spid="8"/>
                                        </p:tgtEl>
                                        <p:attrNameLst>
                                          <p:attrName>fill.type</p:attrName>
                                        </p:attrNameLst>
                                      </p:cBhvr>
                                      <p:to>
                                        <p:strVal val="solid"/>
                                      </p:to>
                                    </p:set>
                                    <p:set>
                                      <p:cBhvr>
                                        <p:cTn id="23" dur="1000" fill="hold"/>
                                        <p:tgtEl>
                                          <p:spTgt spid="8"/>
                                        </p:tgtEl>
                                        <p:attrNameLst>
                                          <p:attrName>fill.on</p:attrName>
                                        </p:attrNameLst>
                                      </p:cBhvr>
                                      <p:to>
                                        <p:strVal val="true"/>
                                      </p:to>
                                    </p:set>
                                  </p:childTnLst>
                                </p:cTn>
                              </p:par>
                            </p:childTnLst>
                          </p:cTn>
                        </p:par>
                        <p:par>
                          <p:cTn id="24" fill="hold">
                            <p:stCondLst>
                              <p:cond delay="3000"/>
                            </p:stCondLst>
                            <p:childTnLst>
                              <p:par>
                                <p:cTn id="25" presetID="1" presetClass="emph" presetSubtype="2" fill="hold" nodeType="afterEffect">
                                  <p:stCondLst>
                                    <p:cond delay="0"/>
                                  </p:stCondLst>
                                  <p:childTnLst>
                                    <p:animClr clrSpc="rgb" dir="cw">
                                      <p:cBhvr>
                                        <p:cTn id="26" dur="1000" fill="hold"/>
                                        <p:tgtEl>
                                          <p:spTgt spid="9"/>
                                        </p:tgtEl>
                                        <p:attrNameLst>
                                          <p:attrName>fillcolor</p:attrName>
                                        </p:attrNameLst>
                                      </p:cBhvr>
                                      <p:to>
                                        <a:schemeClr val="hlink"/>
                                      </p:to>
                                    </p:animClr>
                                    <p:set>
                                      <p:cBhvr>
                                        <p:cTn id="27" dur="1000" fill="hold"/>
                                        <p:tgtEl>
                                          <p:spTgt spid="9"/>
                                        </p:tgtEl>
                                        <p:attrNameLst>
                                          <p:attrName>fill.type</p:attrName>
                                        </p:attrNameLst>
                                      </p:cBhvr>
                                      <p:to>
                                        <p:strVal val="solid"/>
                                      </p:to>
                                    </p:set>
                                    <p:set>
                                      <p:cBhvr>
                                        <p:cTn id="28" dur="1000" fill="hold"/>
                                        <p:tgtEl>
                                          <p:spTgt spid="9"/>
                                        </p:tgtEl>
                                        <p:attrNameLst>
                                          <p:attrName>fill.on</p:attrName>
                                        </p:attrNameLst>
                                      </p:cBhvr>
                                      <p:to>
                                        <p:strVal val="true"/>
                                      </p:to>
                                    </p:set>
                                  </p:childTnLst>
                                </p:cTn>
                              </p:par>
                            </p:childTnLst>
                          </p:cTn>
                        </p:par>
                        <p:par>
                          <p:cTn id="29" fill="hold">
                            <p:stCondLst>
                              <p:cond delay="4000"/>
                            </p:stCondLst>
                            <p:childTnLst>
                              <p:par>
                                <p:cTn id="30" presetID="1" presetClass="emph" presetSubtype="2" fill="hold" nodeType="afterEffect">
                                  <p:stCondLst>
                                    <p:cond delay="0"/>
                                  </p:stCondLst>
                                  <p:childTnLst>
                                    <p:animClr clrSpc="rgb" dir="cw">
                                      <p:cBhvr>
                                        <p:cTn id="31" dur="1000" fill="hold"/>
                                        <p:tgtEl>
                                          <p:spTgt spid="10"/>
                                        </p:tgtEl>
                                        <p:attrNameLst>
                                          <p:attrName>fillcolor</p:attrName>
                                        </p:attrNameLst>
                                      </p:cBhvr>
                                      <p:to>
                                        <a:schemeClr val="hlink"/>
                                      </p:to>
                                    </p:animClr>
                                    <p:set>
                                      <p:cBhvr>
                                        <p:cTn id="32" dur="1000" fill="hold"/>
                                        <p:tgtEl>
                                          <p:spTgt spid="10"/>
                                        </p:tgtEl>
                                        <p:attrNameLst>
                                          <p:attrName>fill.type</p:attrName>
                                        </p:attrNameLst>
                                      </p:cBhvr>
                                      <p:to>
                                        <p:strVal val="solid"/>
                                      </p:to>
                                    </p:set>
                                    <p:set>
                                      <p:cBhvr>
                                        <p:cTn id="33" dur="1000" fill="hold"/>
                                        <p:tgtEl>
                                          <p:spTgt spid="10"/>
                                        </p:tgtEl>
                                        <p:attrNameLst>
                                          <p:attrName>fill.on</p:attrName>
                                        </p:attrNameLst>
                                      </p:cBhvr>
                                      <p:to>
                                        <p:strVal val="true"/>
                                      </p:to>
                                    </p:set>
                                  </p:childTnLst>
                                </p:cTn>
                              </p:par>
                            </p:childTnLst>
                          </p:cTn>
                        </p:par>
                        <p:par>
                          <p:cTn id="34" fill="hold">
                            <p:stCondLst>
                              <p:cond delay="5000"/>
                            </p:stCondLst>
                            <p:childTnLst>
                              <p:par>
                                <p:cTn id="35" presetID="1" presetClass="emph" presetSubtype="2" fill="hold" nodeType="afterEffect">
                                  <p:stCondLst>
                                    <p:cond delay="0"/>
                                  </p:stCondLst>
                                  <p:childTnLst>
                                    <p:animClr clrSpc="rgb" dir="cw">
                                      <p:cBhvr>
                                        <p:cTn id="36" dur="1000" fill="hold"/>
                                        <p:tgtEl>
                                          <p:spTgt spid="11"/>
                                        </p:tgtEl>
                                        <p:attrNameLst>
                                          <p:attrName>fillcolor</p:attrName>
                                        </p:attrNameLst>
                                      </p:cBhvr>
                                      <p:to>
                                        <a:schemeClr val="hlink"/>
                                      </p:to>
                                    </p:animClr>
                                    <p:set>
                                      <p:cBhvr>
                                        <p:cTn id="37" dur="1000" fill="hold"/>
                                        <p:tgtEl>
                                          <p:spTgt spid="11"/>
                                        </p:tgtEl>
                                        <p:attrNameLst>
                                          <p:attrName>fill.type</p:attrName>
                                        </p:attrNameLst>
                                      </p:cBhvr>
                                      <p:to>
                                        <p:strVal val="solid"/>
                                      </p:to>
                                    </p:set>
                                    <p:set>
                                      <p:cBhvr>
                                        <p:cTn id="38" dur="1000" fill="hold"/>
                                        <p:tgtEl>
                                          <p:spTgt spid="11"/>
                                        </p:tgtEl>
                                        <p:attrNameLst>
                                          <p:attrName>fill.on</p:attrName>
                                        </p:attrNameLst>
                                      </p:cBhvr>
                                      <p:to>
                                        <p:strVal val="true"/>
                                      </p:to>
                                    </p:set>
                                  </p:childTnLst>
                                </p:cTn>
                              </p:par>
                            </p:childTnLst>
                          </p:cTn>
                        </p:par>
                        <p:par>
                          <p:cTn id="39" fill="hold">
                            <p:stCondLst>
                              <p:cond delay="6000"/>
                            </p:stCondLst>
                            <p:childTnLst>
                              <p:par>
                                <p:cTn id="40" presetID="1" presetClass="emph" presetSubtype="2" fill="hold" nodeType="afterEffect">
                                  <p:stCondLst>
                                    <p:cond delay="0"/>
                                  </p:stCondLst>
                                  <p:childTnLst>
                                    <p:animClr clrSpc="rgb" dir="cw">
                                      <p:cBhvr>
                                        <p:cTn id="41" dur="1000" fill="hold"/>
                                        <p:tgtEl>
                                          <p:spTgt spid="12"/>
                                        </p:tgtEl>
                                        <p:attrNameLst>
                                          <p:attrName>fillcolor</p:attrName>
                                        </p:attrNameLst>
                                      </p:cBhvr>
                                      <p:to>
                                        <a:schemeClr val="hlink"/>
                                      </p:to>
                                    </p:animClr>
                                    <p:set>
                                      <p:cBhvr>
                                        <p:cTn id="42" dur="1000" fill="hold"/>
                                        <p:tgtEl>
                                          <p:spTgt spid="12"/>
                                        </p:tgtEl>
                                        <p:attrNameLst>
                                          <p:attrName>fill.type</p:attrName>
                                        </p:attrNameLst>
                                      </p:cBhvr>
                                      <p:to>
                                        <p:strVal val="solid"/>
                                      </p:to>
                                    </p:set>
                                    <p:set>
                                      <p:cBhvr>
                                        <p:cTn id="43" dur="1000" fill="hold"/>
                                        <p:tgtEl>
                                          <p:spTgt spid="12"/>
                                        </p:tgtEl>
                                        <p:attrNameLst>
                                          <p:attrName>fill.on</p:attrName>
                                        </p:attrNameLst>
                                      </p:cBhvr>
                                      <p:to>
                                        <p:strVal val="true"/>
                                      </p:to>
                                    </p:set>
                                  </p:childTnLst>
                                </p:cTn>
                              </p:par>
                            </p:childTnLst>
                          </p:cTn>
                        </p:par>
                        <p:par>
                          <p:cTn id="44" fill="hold">
                            <p:stCondLst>
                              <p:cond delay="7000"/>
                            </p:stCondLst>
                            <p:childTnLst>
                              <p:par>
                                <p:cTn id="45" presetID="1" presetClass="emph" presetSubtype="2" fill="hold" nodeType="afterEffect">
                                  <p:stCondLst>
                                    <p:cond delay="0"/>
                                  </p:stCondLst>
                                  <p:childTnLst>
                                    <p:animClr clrSpc="rgb" dir="cw">
                                      <p:cBhvr>
                                        <p:cTn id="46" dur="1000" fill="hold"/>
                                        <p:tgtEl>
                                          <p:spTgt spid="13"/>
                                        </p:tgtEl>
                                        <p:attrNameLst>
                                          <p:attrName>fillcolor</p:attrName>
                                        </p:attrNameLst>
                                      </p:cBhvr>
                                      <p:to>
                                        <a:schemeClr val="hlink"/>
                                      </p:to>
                                    </p:animClr>
                                    <p:set>
                                      <p:cBhvr>
                                        <p:cTn id="47" dur="1000" fill="hold"/>
                                        <p:tgtEl>
                                          <p:spTgt spid="13"/>
                                        </p:tgtEl>
                                        <p:attrNameLst>
                                          <p:attrName>fill.type</p:attrName>
                                        </p:attrNameLst>
                                      </p:cBhvr>
                                      <p:to>
                                        <p:strVal val="solid"/>
                                      </p:to>
                                    </p:set>
                                    <p:set>
                                      <p:cBhvr>
                                        <p:cTn id="48" dur="1000" fill="hold"/>
                                        <p:tgtEl>
                                          <p:spTgt spid="13"/>
                                        </p:tgtEl>
                                        <p:attrNameLst>
                                          <p:attrName>fill.on</p:attrName>
                                        </p:attrNameLst>
                                      </p:cBhvr>
                                      <p:to>
                                        <p:strVal val="true"/>
                                      </p:to>
                                    </p:set>
                                  </p:childTnLst>
                                </p:cTn>
                              </p:par>
                            </p:childTnLst>
                          </p:cTn>
                        </p:par>
                        <p:par>
                          <p:cTn id="49" fill="hold">
                            <p:stCondLst>
                              <p:cond delay="8000"/>
                            </p:stCondLst>
                            <p:childTnLst>
                              <p:par>
                                <p:cTn id="50" presetID="1" presetClass="emph" presetSubtype="2" fill="hold" nodeType="afterEffect">
                                  <p:stCondLst>
                                    <p:cond delay="0"/>
                                  </p:stCondLst>
                                  <p:childTnLst>
                                    <p:animClr clrSpc="rgb" dir="cw">
                                      <p:cBhvr>
                                        <p:cTn id="51" dur="1000" fill="hold"/>
                                        <p:tgtEl>
                                          <p:spTgt spid="14"/>
                                        </p:tgtEl>
                                        <p:attrNameLst>
                                          <p:attrName>fillcolor</p:attrName>
                                        </p:attrNameLst>
                                      </p:cBhvr>
                                      <p:to>
                                        <a:schemeClr val="hlink"/>
                                      </p:to>
                                    </p:animClr>
                                    <p:set>
                                      <p:cBhvr>
                                        <p:cTn id="52" dur="1000" fill="hold"/>
                                        <p:tgtEl>
                                          <p:spTgt spid="14"/>
                                        </p:tgtEl>
                                        <p:attrNameLst>
                                          <p:attrName>fill.type</p:attrName>
                                        </p:attrNameLst>
                                      </p:cBhvr>
                                      <p:to>
                                        <p:strVal val="solid"/>
                                      </p:to>
                                    </p:set>
                                    <p:set>
                                      <p:cBhvr>
                                        <p:cTn id="53" dur="1000" fill="hold"/>
                                        <p:tgtEl>
                                          <p:spTgt spid="14"/>
                                        </p:tgtEl>
                                        <p:attrNameLst>
                                          <p:attrName>fill.on</p:attrName>
                                        </p:attrNameLst>
                                      </p:cBhvr>
                                      <p:to>
                                        <p:strVal val="true"/>
                                      </p:to>
                                    </p:set>
                                  </p:childTnLst>
                                </p:cTn>
                              </p:par>
                            </p:childTnLst>
                          </p:cTn>
                        </p:par>
                        <p:par>
                          <p:cTn id="54" fill="hold">
                            <p:stCondLst>
                              <p:cond delay="9000"/>
                            </p:stCondLst>
                            <p:childTnLst>
                              <p:par>
                                <p:cTn id="55" presetID="1" presetClass="emph" presetSubtype="2" fill="hold" nodeType="afterEffect">
                                  <p:stCondLst>
                                    <p:cond delay="0"/>
                                  </p:stCondLst>
                                  <p:childTnLst>
                                    <p:animClr clrSpc="rgb" dir="cw">
                                      <p:cBhvr>
                                        <p:cTn id="56" dur="1000" fill="hold"/>
                                        <p:tgtEl>
                                          <p:spTgt spid="15"/>
                                        </p:tgtEl>
                                        <p:attrNameLst>
                                          <p:attrName>fillcolor</p:attrName>
                                        </p:attrNameLst>
                                      </p:cBhvr>
                                      <p:to>
                                        <a:schemeClr val="hlink"/>
                                      </p:to>
                                    </p:animClr>
                                    <p:set>
                                      <p:cBhvr>
                                        <p:cTn id="57" dur="1000" fill="hold"/>
                                        <p:tgtEl>
                                          <p:spTgt spid="15"/>
                                        </p:tgtEl>
                                        <p:attrNameLst>
                                          <p:attrName>fill.type</p:attrName>
                                        </p:attrNameLst>
                                      </p:cBhvr>
                                      <p:to>
                                        <p:strVal val="solid"/>
                                      </p:to>
                                    </p:set>
                                    <p:set>
                                      <p:cBhvr>
                                        <p:cTn id="58" dur="1000" fill="hold"/>
                                        <p:tgtEl>
                                          <p:spTgt spid="15"/>
                                        </p:tgtEl>
                                        <p:attrNameLst>
                                          <p:attrName>fill.on</p:attrName>
                                        </p:attrNameLst>
                                      </p:cBhvr>
                                      <p:to>
                                        <p:strVal val="true"/>
                                      </p:to>
                                    </p:set>
                                  </p:childTnLst>
                                </p:cTn>
                              </p:par>
                            </p:childTnLst>
                          </p:cTn>
                        </p:par>
                        <p:par>
                          <p:cTn id="59" fill="hold">
                            <p:stCondLst>
                              <p:cond delay="10000"/>
                            </p:stCondLst>
                            <p:childTnLst>
                              <p:par>
                                <p:cTn id="60" presetID="1" presetClass="emph" presetSubtype="2" fill="hold" nodeType="afterEffect">
                                  <p:stCondLst>
                                    <p:cond delay="0"/>
                                  </p:stCondLst>
                                  <p:childTnLst>
                                    <p:animClr clrSpc="rgb" dir="cw">
                                      <p:cBhvr>
                                        <p:cTn id="61" dur="1000" fill="hold"/>
                                        <p:tgtEl>
                                          <p:spTgt spid="16"/>
                                        </p:tgtEl>
                                        <p:attrNameLst>
                                          <p:attrName>fillcolor</p:attrName>
                                        </p:attrNameLst>
                                      </p:cBhvr>
                                      <p:to>
                                        <a:schemeClr val="hlink"/>
                                      </p:to>
                                    </p:animClr>
                                    <p:set>
                                      <p:cBhvr>
                                        <p:cTn id="62" dur="1000" fill="hold"/>
                                        <p:tgtEl>
                                          <p:spTgt spid="16"/>
                                        </p:tgtEl>
                                        <p:attrNameLst>
                                          <p:attrName>fill.type</p:attrName>
                                        </p:attrNameLst>
                                      </p:cBhvr>
                                      <p:to>
                                        <p:strVal val="solid"/>
                                      </p:to>
                                    </p:set>
                                    <p:set>
                                      <p:cBhvr>
                                        <p:cTn id="63" dur="1000" fill="hold"/>
                                        <p:tgtEl>
                                          <p:spTgt spid="16"/>
                                        </p:tgtEl>
                                        <p:attrNameLst>
                                          <p:attrName>fill.on</p:attrName>
                                        </p:attrNameLst>
                                      </p:cBhvr>
                                      <p:to>
                                        <p:strVal val="true"/>
                                      </p:to>
                                    </p:set>
                                  </p:childTnLst>
                                </p:cTn>
                              </p:par>
                            </p:childTnLst>
                          </p:cTn>
                        </p:par>
                        <p:par>
                          <p:cTn id="64" fill="hold">
                            <p:stCondLst>
                              <p:cond delay="11000"/>
                            </p:stCondLst>
                            <p:childTnLst>
                              <p:par>
                                <p:cTn id="65" presetID="1" presetClass="emph" presetSubtype="2" fill="hold" nodeType="afterEffect">
                                  <p:stCondLst>
                                    <p:cond delay="0"/>
                                  </p:stCondLst>
                                  <p:childTnLst>
                                    <p:animClr clrSpc="rgb" dir="cw">
                                      <p:cBhvr>
                                        <p:cTn id="66" dur="1000" fill="hold"/>
                                        <p:tgtEl>
                                          <p:spTgt spid="17"/>
                                        </p:tgtEl>
                                        <p:attrNameLst>
                                          <p:attrName>fillcolor</p:attrName>
                                        </p:attrNameLst>
                                      </p:cBhvr>
                                      <p:to>
                                        <a:schemeClr val="hlink"/>
                                      </p:to>
                                    </p:animClr>
                                    <p:set>
                                      <p:cBhvr>
                                        <p:cTn id="67" dur="1000" fill="hold"/>
                                        <p:tgtEl>
                                          <p:spTgt spid="17"/>
                                        </p:tgtEl>
                                        <p:attrNameLst>
                                          <p:attrName>fill.type</p:attrName>
                                        </p:attrNameLst>
                                      </p:cBhvr>
                                      <p:to>
                                        <p:strVal val="solid"/>
                                      </p:to>
                                    </p:set>
                                    <p:set>
                                      <p:cBhvr>
                                        <p:cTn id="68" dur="1000" fill="hold"/>
                                        <p:tgtEl>
                                          <p:spTgt spid="17"/>
                                        </p:tgtEl>
                                        <p:attrNameLst>
                                          <p:attrName>fill.on</p:attrName>
                                        </p:attrNameLst>
                                      </p:cBhvr>
                                      <p:to>
                                        <p:strVal val="true"/>
                                      </p:to>
                                    </p:set>
                                  </p:childTnLst>
                                </p:cTn>
                              </p:par>
                            </p:childTnLst>
                          </p:cTn>
                        </p:par>
                        <p:par>
                          <p:cTn id="69" fill="hold">
                            <p:stCondLst>
                              <p:cond delay="12000"/>
                            </p:stCondLst>
                            <p:childTnLst>
                              <p:par>
                                <p:cTn id="70" presetID="1" presetClass="emph" presetSubtype="2" fill="hold" nodeType="afterEffect">
                                  <p:stCondLst>
                                    <p:cond delay="0"/>
                                  </p:stCondLst>
                                  <p:childTnLst>
                                    <p:animClr clrSpc="rgb" dir="cw">
                                      <p:cBhvr>
                                        <p:cTn id="71" dur="1000" fill="hold"/>
                                        <p:tgtEl>
                                          <p:spTgt spid="18"/>
                                        </p:tgtEl>
                                        <p:attrNameLst>
                                          <p:attrName>fillcolor</p:attrName>
                                        </p:attrNameLst>
                                      </p:cBhvr>
                                      <p:to>
                                        <a:schemeClr val="hlink"/>
                                      </p:to>
                                    </p:animClr>
                                    <p:set>
                                      <p:cBhvr>
                                        <p:cTn id="72" dur="1000" fill="hold"/>
                                        <p:tgtEl>
                                          <p:spTgt spid="18"/>
                                        </p:tgtEl>
                                        <p:attrNameLst>
                                          <p:attrName>fill.type</p:attrName>
                                        </p:attrNameLst>
                                      </p:cBhvr>
                                      <p:to>
                                        <p:strVal val="solid"/>
                                      </p:to>
                                    </p:set>
                                    <p:set>
                                      <p:cBhvr>
                                        <p:cTn id="73" dur="1000" fill="hold"/>
                                        <p:tgtEl>
                                          <p:spTgt spid="18"/>
                                        </p:tgtEl>
                                        <p:attrNameLst>
                                          <p:attrName>fill.on</p:attrName>
                                        </p:attrNameLst>
                                      </p:cBhvr>
                                      <p:to>
                                        <p:strVal val="true"/>
                                      </p:to>
                                    </p:set>
                                  </p:childTnLst>
                                </p:cTn>
                              </p:par>
                            </p:childTnLst>
                          </p:cTn>
                        </p:par>
                        <p:par>
                          <p:cTn id="74" fill="hold">
                            <p:stCondLst>
                              <p:cond delay="13000"/>
                            </p:stCondLst>
                            <p:childTnLst>
                              <p:par>
                                <p:cTn id="75" presetID="1" presetClass="emph" presetSubtype="2" fill="hold" nodeType="afterEffect">
                                  <p:stCondLst>
                                    <p:cond delay="0"/>
                                  </p:stCondLst>
                                  <p:childTnLst>
                                    <p:animClr clrSpc="rgb" dir="cw">
                                      <p:cBhvr>
                                        <p:cTn id="76" dur="1000" fill="hold"/>
                                        <p:tgtEl>
                                          <p:spTgt spid="19"/>
                                        </p:tgtEl>
                                        <p:attrNameLst>
                                          <p:attrName>fillcolor</p:attrName>
                                        </p:attrNameLst>
                                      </p:cBhvr>
                                      <p:to>
                                        <a:schemeClr val="hlink"/>
                                      </p:to>
                                    </p:animClr>
                                    <p:set>
                                      <p:cBhvr>
                                        <p:cTn id="77" dur="1000" fill="hold"/>
                                        <p:tgtEl>
                                          <p:spTgt spid="19"/>
                                        </p:tgtEl>
                                        <p:attrNameLst>
                                          <p:attrName>fill.type</p:attrName>
                                        </p:attrNameLst>
                                      </p:cBhvr>
                                      <p:to>
                                        <p:strVal val="solid"/>
                                      </p:to>
                                    </p:set>
                                    <p:set>
                                      <p:cBhvr>
                                        <p:cTn id="78" dur="1000" fill="hold"/>
                                        <p:tgtEl>
                                          <p:spTgt spid="19"/>
                                        </p:tgtEl>
                                        <p:attrNameLst>
                                          <p:attrName>fill.on</p:attrName>
                                        </p:attrNameLst>
                                      </p:cBhvr>
                                      <p:to>
                                        <p:strVal val="true"/>
                                      </p:to>
                                    </p:set>
                                  </p:childTnLst>
                                </p:cTn>
                              </p:par>
                            </p:childTnLst>
                          </p:cTn>
                        </p:par>
                        <p:par>
                          <p:cTn id="79" fill="hold">
                            <p:stCondLst>
                              <p:cond delay="14000"/>
                            </p:stCondLst>
                            <p:childTnLst>
                              <p:par>
                                <p:cTn id="80" presetID="1" presetClass="emph" presetSubtype="2" fill="hold" nodeType="afterEffect">
                                  <p:stCondLst>
                                    <p:cond delay="0"/>
                                  </p:stCondLst>
                                  <p:childTnLst>
                                    <p:animClr clrSpc="rgb" dir="cw">
                                      <p:cBhvr>
                                        <p:cTn id="81" dur="1000" fill="hold"/>
                                        <p:tgtEl>
                                          <p:spTgt spid="20"/>
                                        </p:tgtEl>
                                        <p:attrNameLst>
                                          <p:attrName>fillcolor</p:attrName>
                                        </p:attrNameLst>
                                      </p:cBhvr>
                                      <p:to>
                                        <a:schemeClr val="hlink"/>
                                      </p:to>
                                    </p:animClr>
                                    <p:set>
                                      <p:cBhvr>
                                        <p:cTn id="82" dur="1000" fill="hold"/>
                                        <p:tgtEl>
                                          <p:spTgt spid="20"/>
                                        </p:tgtEl>
                                        <p:attrNameLst>
                                          <p:attrName>fill.type</p:attrName>
                                        </p:attrNameLst>
                                      </p:cBhvr>
                                      <p:to>
                                        <p:strVal val="solid"/>
                                      </p:to>
                                    </p:set>
                                    <p:set>
                                      <p:cBhvr>
                                        <p:cTn id="83" dur="1000" fill="hold"/>
                                        <p:tgtEl>
                                          <p:spTgt spid="20"/>
                                        </p:tgtEl>
                                        <p:attrNameLst>
                                          <p:attrName>fill.on</p:attrName>
                                        </p:attrNameLst>
                                      </p:cBhvr>
                                      <p:to>
                                        <p:strVal val="true"/>
                                      </p:to>
                                    </p:set>
                                  </p:childTnLst>
                                </p:cTn>
                              </p:par>
                            </p:childTnLst>
                          </p:cTn>
                        </p:par>
                        <p:par>
                          <p:cTn id="84" fill="hold">
                            <p:stCondLst>
                              <p:cond delay="15000"/>
                            </p:stCondLst>
                            <p:childTnLst>
                              <p:par>
                                <p:cTn id="85" presetID="53" presetClass="entr" presetSubtype="0" fill="hold" grpId="0" nodeType="afterEffect">
                                  <p:stCondLst>
                                    <p:cond delay="0"/>
                                  </p:stCondLst>
                                  <p:childTnLst>
                                    <p:set>
                                      <p:cBhvr>
                                        <p:cTn id="86" dur="1" fill="hold">
                                          <p:stCondLst>
                                            <p:cond delay="0"/>
                                          </p:stCondLst>
                                        </p:cTn>
                                        <p:tgtEl>
                                          <p:spTgt spid="21"/>
                                        </p:tgtEl>
                                        <p:attrNameLst>
                                          <p:attrName>style.visibility</p:attrName>
                                        </p:attrNameLst>
                                      </p:cBhvr>
                                      <p:to>
                                        <p:strVal val="visible"/>
                                      </p:to>
                                    </p:set>
                                    <p:anim calcmode="lin" valueType="num">
                                      <p:cBhvr>
                                        <p:cTn id="87" dur="500" fill="hold"/>
                                        <p:tgtEl>
                                          <p:spTgt spid="21"/>
                                        </p:tgtEl>
                                        <p:attrNameLst>
                                          <p:attrName>ppt_w</p:attrName>
                                        </p:attrNameLst>
                                      </p:cBhvr>
                                      <p:tavLst>
                                        <p:tav tm="0">
                                          <p:val>
                                            <p:fltVal val="0"/>
                                          </p:val>
                                        </p:tav>
                                        <p:tav tm="100000">
                                          <p:val>
                                            <p:strVal val="#ppt_w"/>
                                          </p:val>
                                        </p:tav>
                                      </p:tavLst>
                                    </p:anim>
                                    <p:anim calcmode="lin" valueType="num">
                                      <p:cBhvr>
                                        <p:cTn id="88" dur="500" fill="hold"/>
                                        <p:tgtEl>
                                          <p:spTgt spid="21"/>
                                        </p:tgtEl>
                                        <p:attrNameLst>
                                          <p:attrName>ppt_h</p:attrName>
                                        </p:attrNameLst>
                                      </p:cBhvr>
                                      <p:tavLst>
                                        <p:tav tm="0">
                                          <p:val>
                                            <p:fltVal val="0"/>
                                          </p:val>
                                        </p:tav>
                                        <p:tav tm="100000">
                                          <p:val>
                                            <p:strVal val="#ppt_h"/>
                                          </p:val>
                                        </p:tav>
                                      </p:tavLst>
                                    </p:anim>
                                    <p:animEffect transition="in" filter="fade">
                                      <p:cBhvr>
                                        <p:cTn id="89" dur="500"/>
                                        <p:tgtEl>
                                          <p:spTgt spid="21"/>
                                        </p:tgtEl>
                                      </p:cBhvr>
                                    </p:animEffect>
                                  </p:childTnLst>
                                </p:cTn>
                              </p:par>
                            </p:childTnLst>
                          </p:cTn>
                        </p:par>
                      </p:childTnLst>
                    </p:cTn>
                  </p:par>
                  <p:par>
                    <p:cTn id="90" fill="hold">
                      <p:stCondLst>
                        <p:cond delay="indefinite"/>
                      </p:stCondLst>
                      <p:childTnLst>
                        <p:par>
                          <p:cTn id="91" fill="hold">
                            <p:stCondLst>
                              <p:cond delay="0"/>
                            </p:stCondLst>
                            <p:childTnLst>
                              <p:par>
                                <p:cTn id="92" presetID="16" presetClass="entr" presetSubtype="21" fill="hold" nodeType="clickEffect">
                                  <p:stCondLst>
                                    <p:cond delay="0"/>
                                  </p:stCondLst>
                                  <p:childTnLst>
                                    <p:set>
                                      <p:cBhvr>
                                        <p:cTn id="93" dur="1" fill="hold">
                                          <p:stCondLst>
                                            <p:cond delay="0"/>
                                          </p:stCondLst>
                                        </p:cTn>
                                        <p:tgtEl>
                                          <p:spTgt spid="32"/>
                                        </p:tgtEl>
                                        <p:attrNameLst>
                                          <p:attrName>style.visibility</p:attrName>
                                        </p:attrNameLst>
                                      </p:cBhvr>
                                      <p:to>
                                        <p:strVal val="visible"/>
                                      </p:to>
                                    </p:set>
                                    <p:animEffect transition="in" filter="barn(inVertical)">
                                      <p:cBhvr>
                                        <p:cTn id="94" dur="500"/>
                                        <p:tgtEl>
                                          <p:spTgt spid="32"/>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33"/>
                                        </p:tgtEl>
                                        <p:attrNameLst>
                                          <p:attrName>style.visibility</p:attrName>
                                        </p:attrNameLst>
                                      </p:cBhvr>
                                      <p:to>
                                        <p:strVal val="visible"/>
                                      </p:to>
                                    </p:set>
                                    <p:animEffect transition="in" filter="fade">
                                      <p:cBhvr>
                                        <p:cTn id="97" dur="2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9" grpId="0"/>
      <p:bldP spid="3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6"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7"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8"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9"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0"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1"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2"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3"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4"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5"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6"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7"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8"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9"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0"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1" name="مستطيل مستدير الزوايا 20"/>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sp>
        <p:nvSpPr>
          <p:cNvPr id="22" name="مربع نص 21"/>
          <p:cNvSpPr txBox="1"/>
          <p:nvPr/>
        </p:nvSpPr>
        <p:spPr>
          <a:xfrm>
            <a:off x="1844673" y="2304871"/>
            <a:ext cx="6880228" cy="1200329"/>
          </a:xfrm>
          <a:prstGeom prst="rect">
            <a:avLst/>
          </a:prstGeom>
          <a:noFill/>
        </p:spPr>
        <p:txBody>
          <a:bodyPr wrap="square" rtlCol="0">
            <a:spAutoFit/>
          </a:bodyPr>
          <a:lstStyle/>
          <a:p>
            <a:pPr algn="just"/>
            <a:r>
              <a:rPr lang="ar-SA" sz="3600" b="1" dirty="0" smtClean="0">
                <a:solidFill>
                  <a:schemeClr val="tx2"/>
                </a:solidFill>
                <a:cs typeface="Traditional Arabic" pitchFamily="2" charset="-78"/>
              </a:rPr>
              <a:t>س: </a:t>
            </a:r>
            <a:r>
              <a:rPr lang="ar-SA" sz="3600" b="1" dirty="0">
                <a:solidFill>
                  <a:schemeClr val="tx2"/>
                </a:solidFill>
                <a:cs typeface="Traditional Arabic" pitchFamily="2" charset="-78"/>
              </a:rPr>
              <a:t>إذا أفطر الصائم بعذرٍ واستمر العذر إلى </a:t>
            </a:r>
            <a:r>
              <a:rPr lang="ar-SA" sz="3600" b="1" dirty="0" smtClean="0">
                <a:solidFill>
                  <a:schemeClr val="tx2"/>
                </a:solidFill>
                <a:cs typeface="Traditional Arabic" pitchFamily="2" charset="-78"/>
              </a:rPr>
              <a:t>الموت فإنه يصام عنه ويطعم عن كل يوم مسكينا؟</a:t>
            </a:r>
            <a:endParaRPr lang="ar-KW" sz="3600" b="1" dirty="0">
              <a:solidFill>
                <a:schemeClr val="tx2"/>
              </a:solidFill>
              <a:cs typeface="Traditional Arabic" pitchFamily="2" charset="-78"/>
            </a:endParaRPr>
          </a:p>
        </p:txBody>
      </p:sp>
      <p:pic>
        <p:nvPicPr>
          <p:cNvPr id="26" name="صورة 25">
            <a:hlinkClick r:id="rId4" action="ppaction://hlinksldjump"/>
          </p:cNvPr>
          <p:cNvPicPr>
            <a:picLocks noChangeAspect="1"/>
          </p:cNvPicPr>
          <p:nvPr/>
        </p:nvPicPr>
        <p:blipFill rotWithShape="1">
          <a:blip r:embed="rId5"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pic>
        <p:nvPicPr>
          <p:cNvPr id="28" name="Picture 24" descr="E:\c- pics\icons2011\icons collect\1364814910_button_cancel.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46510" y="505840"/>
            <a:ext cx="1219200" cy="1219200"/>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 descr="E:\c- pics\icons2011\correct.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898356" y="305124"/>
            <a:ext cx="1561288" cy="1620632"/>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4" descr="E:\c- pics\icons2011\icons collect\1364814910_button_cancel.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00813" y="4038600"/>
            <a:ext cx="1219200" cy="1219200"/>
          </a:xfrm>
          <a:prstGeom prst="rect">
            <a:avLst/>
          </a:prstGeom>
          <a:noFill/>
          <a:extLst>
            <a:ext uri="{909E8E84-426E-40DD-AFC4-6F175D3DCCD1}">
              <a14:hiddenFill xmlns:a14="http://schemas.microsoft.com/office/drawing/2010/main">
                <a:solidFill>
                  <a:srgbClr val="FFFFFF"/>
                </a:solidFill>
              </a14:hiddenFill>
            </a:ext>
          </a:extLst>
        </p:spPr>
      </p:pic>
      <p:sp>
        <p:nvSpPr>
          <p:cNvPr id="31" name="مربع نص 30"/>
          <p:cNvSpPr txBox="1"/>
          <p:nvPr/>
        </p:nvSpPr>
        <p:spPr>
          <a:xfrm>
            <a:off x="685800" y="4114800"/>
            <a:ext cx="5618162" cy="1077218"/>
          </a:xfrm>
          <a:prstGeom prst="rect">
            <a:avLst/>
          </a:prstGeom>
          <a:noFill/>
        </p:spPr>
        <p:txBody>
          <a:bodyPr wrap="square" rtlCol="0">
            <a:spAutoFit/>
          </a:bodyPr>
          <a:lstStyle/>
          <a:p>
            <a:pPr algn="just"/>
            <a:r>
              <a:rPr lang="ar-SA" sz="3200" b="1" dirty="0" smtClean="0">
                <a:solidFill>
                  <a:schemeClr val="accent6">
                    <a:lumMod val="50000"/>
                  </a:schemeClr>
                </a:solidFill>
                <a:cs typeface="Traditional Arabic" pitchFamily="2" charset="-78"/>
              </a:rPr>
              <a:t>اتَّفق </a:t>
            </a:r>
            <a:r>
              <a:rPr lang="ar-SA" sz="3200" b="1" dirty="0">
                <a:solidFill>
                  <a:schemeClr val="accent6">
                    <a:lumMod val="50000"/>
                  </a:schemeClr>
                </a:solidFill>
                <a:cs typeface="Traditional Arabic" pitchFamily="2" charset="-78"/>
              </a:rPr>
              <a:t>الفقهاء على أنَّه لا يصام عنه، ولا فدية عليه، لعدم تقصيره، ولا يلحقه </a:t>
            </a:r>
            <a:r>
              <a:rPr lang="ar-SA" sz="3200" b="1" dirty="0" smtClean="0">
                <a:solidFill>
                  <a:schemeClr val="accent6">
                    <a:lumMod val="50000"/>
                  </a:schemeClr>
                </a:solidFill>
                <a:cs typeface="Traditional Arabic" pitchFamily="2" charset="-78"/>
              </a:rPr>
              <a:t>إثم.</a:t>
            </a:r>
            <a:endParaRPr lang="ar-SA" sz="3200" b="1" dirty="0">
              <a:solidFill>
                <a:schemeClr val="accent6">
                  <a:lumMod val="50000"/>
                </a:schemeClr>
              </a:solidFill>
              <a:cs typeface="Traditional Arabic" pitchFamily="2" charset="-78"/>
            </a:endParaRPr>
          </a:p>
        </p:txBody>
      </p:sp>
      <p:pic>
        <p:nvPicPr>
          <p:cNvPr id="32" name="صورة 31">
            <a:hlinkClick r:id="rId8" action="ppaction://hlinksldjump"/>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54514" y="2254826"/>
            <a:ext cx="962442" cy="954743"/>
          </a:xfrm>
          <a:prstGeom prst="rect">
            <a:avLst/>
          </a:prstGeom>
        </p:spPr>
      </p:pic>
    </p:spTree>
    <p:extLst>
      <p:ext uri="{BB962C8B-B14F-4D97-AF65-F5344CB8AC3E}">
        <p14:creationId xmlns:p14="http://schemas.microsoft.com/office/powerpoint/2010/main" val="2920591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0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mph" presetSubtype="2" fill="hold" nodeType="clickEffect">
                                  <p:stCondLst>
                                    <p:cond delay="0"/>
                                  </p:stCondLst>
                                  <p:childTnLst>
                                    <p:animClr clrSpc="rgb" dir="cw">
                                      <p:cBhvr>
                                        <p:cTn id="11" dur="1000" fill="hold"/>
                                        <p:tgtEl>
                                          <p:spTgt spid="6"/>
                                        </p:tgtEl>
                                        <p:attrNameLst>
                                          <p:attrName>fillcolor</p:attrName>
                                        </p:attrNameLst>
                                      </p:cBhvr>
                                      <p:to>
                                        <a:schemeClr val="hlink"/>
                                      </p:to>
                                    </p:animClr>
                                    <p:set>
                                      <p:cBhvr>
                                        <p:cTn id="12" dur="1000" fill="hold"/>
                                        <p:tgtEl>
                                          <p:spTgt spid="6"/>
                                        </p:tgtEl>
                                        <p:attrNameLst>
                                          <p:attrName>fill.type</p:attrName>
                                        </p:attrNameLst>
                                      </p:cBhvr>
                                      <p:to>
                                        <p:strVal val="solid"/>
                                      </p:to>
                                    </p:set>
                                    <p:set>
                                      <p:cBhvr>
                                        <p:cTn id="13" dur="1000" fill="hold"/>
                                        <p:tgtEl>
                                          <p:spTgt spid="6"/>
                                        </p:tgtEl>
                                        <p:attrNameLst>
                                          <p:attrName>fill.on</p:attrName>
                                        </p:attrNameLst>
                                      </p:cBhvr>
                                      <p:to>
                                        <p:strVal val="true"/>
                                      </p:to>
                                    </p:set>
                                  </p:childTnLst>
                                </p:cTn>
                              </p:par>
                            </p:childTnLst>
                          </p:cTn>
                        </p:par>
                        <p:par>
                          <p:cTn id="14" fill="hold">
                            <p:stCondLst>
                              <p:cond delay="1000"/>
                            </p:stCondLst>
                            <p:childTnLst>
                              <p:par>
                                <p:cTn id="15" presetID="1" presetClass="emph" presetSubtype="2" fill="hold" nodeType="afterEffect">
                                  <p:stCondLst>
                                    <p:cond delay="0"/>
                                  </p:stCondLst>
                                  <p:childTnLst>
                                    <p:animClr clrSpc="rgb" dir="cw">
                                      <p:cBhvr>
                                        <p:cTn id="16" dur="1000" fill="hold"/>
                                        <p:tgtEl>
                                          <p:spTgt spid="7"/>
                                        </p:tgtEl>
                                        <p:attrNameLst>
                                          <p:attrName>fillcolor</p:attrName>
                                        </p:attrNameLst>
                                      </p:cBhvr>
                                      <p:to>
                                        <a:schemeClr val="hlink"/>
                                      </p:to>
                                    </p:animClr>
                                    <p:set>
                                      <p:cBhvr>
                                        <p:cTn id="17" dur="1000" fill="hold"/>
                                        <p:tgtEl>
                                          <p:spTgt spid="7"/>
                                        </p:tgtEl>
                                        <p:attrNameLst>
                                          <p:attrName>fill.type</p:attrName>
                                        </p:attrNameLst>
                                      </p:cBhvr>
                                      <p:to>
                                        <p:strVal val="solid"/>
                                      </p:to>
                                    </p:set>
                                    <p:set>
                                      <p:cBhvr>
                                        <p:cTn id="18" dur="1000" fill="hold"/>
                                        <p:tgtEl>
                                          <p:spTgt spid="7"/>
                                        </p:tgtEl>
                                        <p:attrNameLst>
                                          <p:attrName>fill.on</p:attrName>
                                        </p:attrNameLst>
                                      </p:cBhvr>
                                      <p:to>
                                        <p:strVal val="true"/>
                                      </p:to>
                                    </p:set>
                                  </p:childTnLst>
                                </p:cTn>
                              </p:par>
                            </p:childTnLst>
                          </p:cTn>
                        </p:par>
                        <p:par>
                          <p:cTn id="19" fill="hold">
                            <p:stCondLst>
                              <p:cond delay="2000"/>
                            </p:stCondLst>
                            <p:childTnLst>
                              <p:par>
                                <p:cTn id="20" presetID="1" presetClass="emph" presetSubtype="2" fill="hold" nodeType="afterEffect">
                                  <p:stCondLst>
                                    <p:cond delay="0"/>
                                  </p:stCondLst>
                                  <p:childTnLst>
                                    <p:animClr clrSpc="rgb" dir="cw">
                                      <p:cBhvr>
                                        <p:cTn id="21" dur="1000" fill="hold"/>
                                        <p:tgtEl>
                                          <p:spTgt spid="8"/>
                                        </p:tgtEl>
                                        <p:attrNameLst>
                                          <p:attrName>fillcolor</p:attrName>
                                        </p:attrNameLst>
                                      </p:cBhvr>
                                      <p:to>
                                        <a:schemeClr val="hlink"/>
                                      </p:to>
                                    </p:animClr>
                                    <p:set>
                                      <p:cBhvr>
                                        <p:cTn id="22" dur="1000" fill="hold"/>
                                        <p:tgtEl>
                                          <p:spTgt spid="8"/>
                                        </p:tgtEl>
                                        <p:attrNameLst>
                                          <p:attrName>fill.type</p:attrName>
                                        </p:attrNameLst>
                                      </p:cBhvr>
                                      <p:to>
                                        <p:strVal val="solid"/>
                                      </p:to>
                                    </p:set>
                                    <p:set>
                                      <p:cBhvr>
                                        <p:cTn id="23" dur="1000" fill="hold"/>
                                        <p:tgtEl>
                                          <p:spTgt spid="8"/>
                                        </p:tgtEl>
                                        <p:attrNameLst>
                                          <p:attrName>fill.on</p:attrName>
                                        </p:attrNameLst>
                                      </p:cBhvr>
                                      <p:to>
                                        <p:strVal val="true"/>
                                      </p:to>
                                    </p:set>
                                  </p:childTnLst>
                                </p:cTn>
                              </p:par>
                            </p:childTnLst>
                          </p:cTn>
                        </p:par>
                        <p:par>
                          <p:cTn id="24" fill="hold">
                            <p:stCondLst>
                              <p:cond delay="3000"/>
                            </p:stCondLst>
                            <p:childTnLst>
                              <p:par>
                                <p:cTn id="25" presetID="1" presetClass="emph" presetSubtype="2" fill="hold" nodeType="afterEffect">
                                  <p:stCondLst>
                                    <p:cond delay="0"/>
                                  </p:stCondLst>
                                  <p:childTnLst>
                                    <p:animClr clrSpc="rgb" dir="cw">
                                      <p:cBhvr>
                                        <p:cTn id="26" dur="1000" fill="hold"/>
                                        <p:tgtEl>
                                          <p:spTgt spid="9"/>
                                        </p:tgtEl>
                                        <p:attrNameLst>
                                          <p:attrName>fillcolor</p:attrName>
                                        </p:attrNameLst>
                                      </p:cBhvr>
                                      <p:to>
                                        <a:schemeClr val="hlink"/>
                                      </p:to>
                                    </p:animClr>
                                    <p:set>
                                      <p:cBhvr>
                                        <p:cTn id="27" dur="1000" fill="hold"/>
                                        <p:tgtEl>
                                          <p:spTgt spid="9"/>
                                        </p:tgtEl>
                                        <p:attrNameLst>
                                          <p:attrName>fill.type</p:attrName>
                                        </p:attrNameLst>
                                      </p:cBhvr>
                                      <p:to>
                                        <p:strVal val="solid"/>
                                      </p:to>
                                    </p:set>
                                    <p:set>
                                      <p:cBhvr>
                                        <p:cTn id="28" dur="1000" fill="hold"/>
                                        <p:tgtEl>
                                          <p:spTgt spid="9"/>
                                        </p:tgtEl>
                                        <p:attrNameLst>
                                          <p:attrName>fill.on</p:attrName>
                                        </p:attrNameLst>
                                      </p:cBhvr>
                                      <p:to>
                                        <p:strVal val="true"/>
                                      </p:to>
                                    </p:set>
                                  </p:childTnLst>
                                </p:cTn>
                              </p:par>
                            </p:childTnLst>
                          </p:cTn>
                        </p:par>
                        <p:par>
                          <p:cTn id="29" fill="hold">
                            <p:stCondLst>
                              <p:cond delay="4000"/>
                            </p:stCondLst>
                            <p:childTnLst>
                              <p:par>
                                <p:cTn id="30" presetID="1" presetClass="emph" presetSubtype="2" fill="hold" nodeType="afterEffect">
                                  <p:stCondLst>
                                    <p:cond delay="0"/>
                                  </p:stCondLst>
                                  <p:childTnLst>
                                    <p:animClr clrSpc="rgb" dir="cw">
                                      <p:cBhvr>
                                        <p:cTn id="31" dur="1000" fill="hold"/>
                                        <p:tgtEl>
                                          <p:spTgt spid="10"/>
                                        </p:tgtEl>
                                        <p:attrNameLst>
                                          <p:attrName>fillcolor</p:attrName>
                                        </p:attrNameLst>
                                      </p:cBhvr>
                                      <p:to>
                                        <a:schemeClr val="hlink"/>
                                      </p:to>
                                    </p:animClr>
                                    <p:set>
                                      <p:cBhvr>
                                        <p:cTn id="32" dur="1000" fill="hold"/>
                                        <p:tgtEl>
                                          <p:spTgt spid="10"/>
                                        </p:tgtEl>
                                        <p:attrNameLst>
                                          <p:attrName>fill.type</p:attrName>
                                        </p:attrNameLst>
                                      </p:cBhvr>
                                      <p:to>
                                        <p:strVal val="solid"/>
                                      </p:to>
                                    </p:set>
                                    <p:set>
                                      <p:cBhvr>
                                        <p:cTn id="33" dur="1000" fill="hold"/>
                                        <p:tgtEl>
                                          <p:spTgt spid="10"/>
                                        </p:tgtEl>
                                        <p:attrNameLst>
                                          <p:attrName>fill.on</p:attrName>
                                        </p:attrNameLst>
                                      </p:cBhvr>
                                      <p:to>
                                        <p:strVal val="true"/>
                                      </p:to>
                                    </p:set>
                                  </p:childTnLst>
                                </p:cTn>
                              </p:par>
                            </p:childTnLst>
                          </p:cTn>
                        </p:par>
                        <p:par>
                          <p:cTn id="34" fill="hold">
                            <p:stCondLst>
                              <p:cond delay="5000"/>
                            </p:stCondLst>
                            <p:childTnLst>
                              <p:par>
                                <p:cTn id="35" presetID="1" presetClass="emph" presetSubtype="2" fill="hold" nodeType="afterEffect">
                                  <p:stCondLst>
                                    <p:cond delay="0"/>
                                  </p:stCondLst>
                                  <p:childTnLst>
                                    <p:animClr clrSpc="rgb" dir="cw">
                                      <p:cBhvr>
                                        <p:cTn id="36" dur="1000" fill="hold"/>
                                        <p:tgtEl>
                                          <p:spTgt spid="11"/>
                                        </p:tgtEl>
                                        <p:attrNameLst>
                                          <p:attrName>fillcolor</p:attrName>
                                        </p:attrNameLst>
                                      </p:cBhvr>
                                      <p:to>
                                        <a:schemeClr val="hlink"/>
                                      </p:to>
                                    </p:animClr>
                                    <p:set>
                                      <p:cBhvr>
                                        <p:cTn id="37" dur="1000" fill="hold"/>
                                        <p:tgtEl>
                                          <p:spTgt spid="11"/>
                                        </p:tgtEl>
                                        <p:attrNameLst>
                                          <p:attrName>fill.type</p:attrName>
                                        </p:attrNameLst>
                                      </p:cBhvr>
                                      <p:to>
                                        <p:strVal val="solid"/>
                                      </p:to>
                                    </p:set>
                                    <p:set>
                                      <p:cBhvr>
                                        <p:cTn id="38" dur="1000" fill="hold"/>
                                        <p:tgtEl>
                                          <p:spTgt spid="11"/>
                                        </p:tgtEl>
                                        <p:attrNameLst>
                                          <p:attrName>fill.on</p:attrName>
                                        </p:attrNameLst>
                                      </p:cBhvr>
                                      <p:to>
                                        <p:strVal val="true"/>
                                      </p:to>
                                    </p:set>
                                  </p:childTnLst>
                                </p:cTn>
                              </p:par>
                            </p:childTnLst>
                          </p:cTn>
                        </p:par>
                        <p:par>
                          <p:cTn id="39" fill="hold">
                            <p:stCondLst>
                              <p:cond delay="6000"/>
                            </p:stCondLst>
                            <p:childTnLst>
                              <p:par>
                                <p:cTn id="40" presetID="1" presetClass="emph" presetSubtype="2" fill="hold" nodeType="afterEffect">
                                  <p:stCondLst>
                                    <p:cond delay="0"/>
                                  </p:stCondLst>
                                  <p:childTnLst>
                                    <p:animClr clrSpc="rgb" dir="cw">
                                      <p:cBhvr>
                                        <p:cTn id="41" dur="1000" fill="hold"/>
                                        <p:tgtEl>
                                          <p:spTgt spid="12"/>
                                        </p:tgtEl>
                                        <p:attrNameLst>
                                          <p:attrName>fillcolor</p:attrName>
                                        </p:attrNameLst>
                                      </p:cBhvr>
                                      <p:to>
                                        <a:schemeClr val="hlink"/>
                                      </p:to>
                                    </p:animClr>
                                    <p:set>
                                      <p:cBhvr>
                                        <p:cTn id="42" dur="1000" fill="hold"/>
                                        <p:tgtEl>
                                          <p:spTgt spid="12"/>
                                        </p:tgtEl>
                                        <p:attrNameLst>
                                          <p:attrName>fill.type</p:attrName>
                                        </p:attrNameLst>
                                      </p:cBhvr>
                                      <p:to>
                                        <p:strVal val="solid"/>
                                      </p:to>
                                    </p:set>
                                    <p:set>
                                      <p:cBhvr>
                                        <p:cTn id="43" dur="1000" fill="hold"/>
                                        <p:tgtEl>
                                          <p:spTgt spid="12"/>
                                        </p:tgtEl>
                                        <p:attrNameLst>
                                          <p:attrName>fill.on</p:attrName>
                                        </p:attrNameLst>
                                      </p:cBhvr>
                                      <p:to>
                                        <p:strVal val="true"/>
                                      </p:to>
                                    </p:set>
                                  </p:childTnLst>
                                </p:cTn>
                              </p:par>
                            </p:childTnLst>
                          </p:cTn>
                        </p:par>
                        <p:par>
                          <p:cTn id="44" fill="hold">
                            <p:stCondLst>
                              <p:cond delay="7000"/>
                            </p:stCondLst>
                            <p:childTnLst>
                              <p:par>
                                <p:cTn id="45" presetID="1" presetClass="emph" presetSubtype="2" fill="hold" nodeType="afterEffect">
                                  <p:stCondLst>
                                    <p:cond delay="0"/>
                                  </p:stCondLst>
                                  <p:childTnLst>
                                    <p:animClr clrSpc="rgb" dir="cw">
                                      <p:cBhvr>
                                        <p:cTn id="46" dur="1000" fill="hold"/>
                                        <p:tgtEl>
                                          <p:spTgt spid="13"/>
                                        </p:tgtEl>
                                        <p:attrNameLst>
                                          <p:attrName>fillcolor</p:attrName>
                                        </p:attrNameLst>
                                      </p:cBhvr>
                                      <p:to>
                                        <a:schemeClr val="hlink"/>
                                      </p:to>
                                    </p:animClr>
                                    <p:set>
                                      <p:cBhvr>
                                        <p:cTn id="47" dur="1000" fill="hold"/>
                                        <p:tgtEl>
                                          <p:spTgt spid="13"/>
                                        </p:tgtEl>
                                        <p:attrNameLst>
                                          <p:attrName>fill.type</p:attrName>
                                        </p:attrNameLst>
                                      </p:cBhvr>
                                      <p:to>
                                        <p:strVal val="solid"/>
                                      </p:to>
                                    </p:set>
                                    <p:set>
                                      <p:cBhvr>
                                        <p:cTn id="48" dur="1000" fill="hold"/>
                                        <p:tgtEl>
                                          <p:spTgt spid="13"/>
                                        </p:tgtEl>
                                        <p:attrNameLst>
                                          <p:attrName>fill.on</p:attrName>
                                        </p:attrNameLst>
                                      </p:cBhvr>
                                      <p:to>
                                        <p:strVal val="true"/>
                                      </p:to>
                                    </p:set>
                                  </p:childTnLst>
                                </p:cTn>
                              </p:par>
                            </p:childTnLst>
                          </p:cTn>
                        </p:par>
                        <p:par>
                          <p:cTn id="49" fill="hold">
                            <p:stCondLst>
                              <p:cond delay="8000"/>
                            </p:stCondLst>
                            <p:childTnLst>
                              <p:par>
                                <p:cTn id="50" presetID="1" presetClass="emph" presetSubtype="2" fill="hold" nodeType="afterEffect">
                                  <p:stCondLst>
                                    <p:cond delay="0"/>
                                  </p:stCondLst>
                                  <p:childTnLst>
                                    <p:animClr clrSpc="rgb" dir="cw">
                                      <p:cBhvr>
                                        <p:cTn id="51" dur="1000" fill="hold"/>
                                        <p:tgtEl>
                                          <p:spTgt spid="14"/>
                                        </p:tgtEl>
                                        <p:attrNameLst>
                                          <p:attrName>fillcolor</p:attrName>
                                        </p:attrNameLst>
                                      </p:cBhvr>
                                      <p:to>
                                        <a:schemeClr val="hlink"/>
                                      </p:to>
                                    </p:animClr>
                                    <p:set>
                                      <p:cBhvr>
                                        <p:cTn id="52" dur="1000" fill="hold"/>
                                        <p:tgtEl>
                                          <p:spTgt spid="14"/>
                                        </p:tgtEl>
                                        <p:attrNameLst>
                                          <p:attrName>fill.type</p:attrName>
                                        </p:attrNameLst>
                                      </p:cBhvr>
                                      <p:to>
                                        <p:strVal val="solid"/>
                                      </p:to>
                                    </p:set>
                                    <p:set>
                                      <p:cBhvr>
                                        <p:cTn id="53" dur="1000" fill="hold"/>
                                        <p:tgtEl>
                                          <p:spTgt spid="14"/>
                                        </p:tgtEl>
                                        <p:attrNameLst>
                                          <p:attrName>fill.on</p:attrName>
                                        </p:attrNameLst>
                                      </p:cBhvr>
                                      <p:to>
                                        <p:strVal val="true"/>
                                      </p:to>
                                    </p:set>
                                  </p:childTnLst>
                                </p:cTn>
                              </p:par>
                            </p:childTnLst>
                          </p:cTn>
                        </p:par>
                        <p:par>
                          <p:cTn id="54" fill="hold">
                            <p:stCondLst>
                              <p:cond delay="9000"/>
                            </p:stCondLst>
                            <p:childTnLst>
                              <p:par>
                                <p:cTn id="55" presetID="1" presetClass="emph" presetSubtype="2" fill="hold" nodeType="afterEffect">
                                  <p:stCondLst>
                                    <p:cond delay="0"/>
                                  </p:stCondLst>
                                  <p:childTnLst>
                                    <p:animClr clrSpc="rgb" dir="cw">
                                      <p:cBhvr>
                                        <p:cTn id="56" dur="1000" fill="hold"/>
                                        <p:tgtEl>
                                          <p:spTgt spid="15"/>
                                        </p:tgtEl>
                                        <p:attrNameLst>
                                          <p:attrName>fillcolor</p:attrName>
                                        </p:attrNameLst>
                                      </p:cBhvr>
                                      <p:to>
                                        <a:schemeClr val="hlink"/>
                                      </p:to>
                                    </p:animClr>
                                    <p:set>
                                      <p:cBhvr>
                                        <p:cTn id="57" dur="1000" fill="hold"/>
                                        <p:tgtEl>
                                          <p:spTgt spid="15"/>
                                        </p:tgtEl>
                                        <p:attrNameLst>
                                          <p:attrName>fill.type</p:attrName>
                                        </p:attrNameLst>
                                      </p:cBhvr>
                                      <p:to>
                                        <p:strVal val="solid"/>
                                      </p:to>
                                    </p:set>
                                    <p:set>
                                      <p:cBhvr>
                                        <p:cTn id="58" dur="1000" fill="hold"/>
                                        <p:tgtEl>
                                          <p:spTgt spid="15"/>
                                        </p:tgtEl>
                                        <p:attrNameLst>
                                          <p:attrName>fill.on</p:attrName>
                                        </p:attrNameLst>
                                      </p:cBhvr>
                                      <p:to>
                                        <p:strVal val="true"/>
                                      </p:to>
                                    </p:set>
                                  </p:childTnLst>
                                </p:cTn>
                              </p:par>
                            </p:childTnLst>
                          </p:cTn>
                        </p:par>
                        <p:par>
                          <p:cTn id="59" fill="hold">
                            <p:stCondLst>
                              <p:cond delay="10000"/>
                            </p:stCondLst>
                            <p:childTnLst>
                              <p:par>
                                <p:cTn id="60" presetID="1" presetClass="emph" presetSubtype="2" fill="hold" nodeType="afterEffect">
                                  <p:stCondLst>
                                    <p:cond delay="0"/>
                                  </p:stCondLst>
                                  <p:childTnLst>
                                    <p:animClr clrSpc="rgb" dir="cw">
                                      <p:cBhvr>
                                        <p:cTn id="61" dur="1000" fill="hold"/>
                                        <p:tgtEl>
                                          <p:spTgt spid="16"/>
                                        </p:tgtEl>
                                        <p:attrNameLst>
                                          <p:attrName>fillcolor</p:attrName>
                                        </p:attrNameLst>
                                      </p:cBhvr>
                                      <p:to>
                                        <a:schemeClr val="hlink"/>
                                      </p:to>
                                    </p:animClr>
                                    <p:set>
                                      <p:cBhvr>
                                        <p:cTn id="62" dur="1000" fill="hold"/>
                                        <p:tgtEl>
                                          <p:spTgt spid="16"/>
                                        </p:tgtEl>
                                        <p:attrNameLst>
                                          <p:attrName>fill.type</p:attrName>
                                        </p:attrNameLst>
                                      </p:cBhvr>
                                      <p:to>
                                        <p:strVal val="solid"/>
                                      </p:to>
                                    </p:set>
                                    <p:set>
                                      <p:cBhvr>
                                        <p:cTn id="63" dur="1000" fill="hold"/>
                                        <p:tgtEl>
                                          <p:spTgt spid="16"/>
                                        </p:tgtEl>
                                        <p:attrNameLst>
                                          <p:attrName>fill.on</p:attrName>
                                        </p:attrNameLst>
                                      </p:cBhvr>
                                      <p:to>
                                        <p:strVal val="true"/>
                                      </p:to>
                                    </p:set>
                                  </p:childTnLst>
                                </p:cTn>
                              </p:par>
                            </p:childTnLst>
                          </p:cTn>
                        </p:par>
                        <p:par>
                          <p:cTn id="64" fill="hold">
                            <p:stCondLst>
                              <p:cond delay="11000"/>
                            </p:stCondLst>
                            <p:childTnLst>
                              <p:par>
                                <p:cTn id="65" presetID="1" presetClass="emph" presetSubtype="2" fill="hold" nodeType="afterEffect">
                                  <p:stCondLst>
                                    <p:cond delay="0"/>
                                  </p:stCondLst>
                                  <p:childTnLst>
                                    <p:animClr clrSpc="rgb" dir="cw">
                                      <p:cBhvr>
                                        <p:cTn id="66" dur="1000" fill="hold"/>
                                        <p:tgtEl>
                                          <p:spTgt spid="17"/>
                                        </p:tgtEl>
                                        <p:attrNameLst>
                                          <p:attrName>fillcolor</p:attrName>
                                        </p:attrNameLst>
                                      </p:cBhvr>
                                      <p:to>
                                        <a:schemeClr val="hlink"/>
                                      </p:to>
                                    </p:animClr>
                                    <p:set>
                                      <p:cBhvr>
                                        <p:cTn id="67" dur="1000" fill="hold"/>
                                        <p:tgtEl>
                                          <p:spTgt spid="17"/>
                                        </p:tgtEl>
                                        <p:attrNameLst>
                                          <p:attrName>fill.type</p:attrName>
                                        </p:attrNameLst>
                                      </p:cBhvr>
                                      <p:to>
                                        <p:strVal val="solid"/>
                                      </p:to>
                                    </p:set>
                                    <p:set>
                                      <p:cBhvr>
                                        <p:cTn id="68" dur="1000" fill="hold"/>
                                        <p:tgtEl>
                                          <p:spTgt spid="17"/>
                                        </p:tgtEl>
                                        <p:attrNameLst>
                                          <p:attrName>fill.on</p:attrName>
                                        </p:attrNameLst>
                                      </p:cBhvr>
                                      <p:to>
                                        <p:strVal val="true"/>
                                      </p:to>
                                    </p:set>
                                  </p:childTnLst>
                                </p:cTn>
                              </p:par>
                            </p:childTnLst>
                          </p:cTn>
                        </p:par>
                        <p:par>
                          <p:cTn id="69" fill="hold">
                            <p:stCondLst>
                              <p:cond delay="12000"/>
                            </p:stCondLst>
                            <p:childTnLst>
                              <p:par>
                                <p:cTn id="70" presetID="1" presetClass="emph" presetSubtype="2" fill="hold" nodeType="afterEffect">
                                  <p:stCondLst>
                                    <p:cond delay="0"/>
                                  </p:stCondLst>
                                  <p:childTnLst>
                                    <p:animClr clrSpc="rgb" dir="cw">
                                      <p:cBhvr>
                                        <p:cTn id="71" dur="1000" fill="hold"/>
                                        <p:tgtEl>
                                          <p:spTgt spid="18"/>
                                        </p:tgtEl>
                                        <p:attrNameLst>
                                          <p:attrName>fillcolor</p:attrName>
                                        </p:attrNameLst>
                                      </p:cBhvr>
                                      <p:to>
                                        <a:schemeClr val="hlink"/>
                                      </p:to>
                                    </p:animClr>
                                    <p:set>
                                      <p:cBhvr>
                                        <p:cTn id="72" dur="1000" fill="hold"/>
                                        <p:tgtEl>
                                          <p:spTgt spid="18"/>
                                        </p:tgtEl>
                                        <p:attrNameLst>
                                          <p:attrName>fill.type</p:attrName>
                                        </p:attrNameLst>
                                      </p:cBhvr>
                                      <p:to>
                                        <p:strVal val="solid"/>
                                      </p:to>
                                    </p:set>
                                    <p:set>
                                      <p:cBhvr>
                                        <p:cTn id="73" dur="1000" fill="hold"/>
                                        <p:tgtEl>
                                          <p:spTgt spid="18"/>
                                        </p:tgtEl>
                                        <p:attrNameLst>
                                          <p:attrName>fill.on</p:attrName>
                                        </p:attrNameLst>
                                      </p:cBhvr>
                                      <p:to>
                                        <p:strVal val="true"/>
                                      </p:to>
                                    </p:set>
                                  </p:childTnLst>
                                </p:cTn>
                              </p:par>
                            </p:childTnLst>
                          </p:cTn>
                        </p:par>
                        <p:par>
                          <p:cTn id="74" fill="hold">
                            <p:stCondLst>
                              <p:cond delay="13000"/>
                            </p:stCondLst>
                            <p:childTnLst>
                              <p:par>
                                <p:cTn id="75" presetID="1" presetClass="emph" presetSubtype="2" fill="hold" nodeType="afterEffect">
                                  <p:stCondLst>
                                    <p:cond delay="0"/>
                                  </p:stCondLst>
                                  <p:childTnLst>
                                    <p:animClr clrSpc="rgb" dir="cw">
                                      <p:cBhvr>
                                        <p:cTn id="76" dur="1000" fill="hold"/>
                                        <p:tgtEl>
                                          <p:spTgt spid="19"/>
                                        </p:tgtEl>
                                        <p:attrNameLst>
                                          <p:attrName>fillcolor</p:attrName>
                                        </p:attrNameLst>
                                      </p:cBhvr>
                                      <p:to>
                                        <a:schemeClr val="hlink"/>
                                      </p:to>
                                    </p:animClr>
                                    <p:set>
                                      <p:cBhvr>
                                        <p:cTn id="77" dur="1000" fill="hold"/>
                                        <p:tgtEl>
                                          <p:spTgt spid="19"/>
                                        </p:tgtEl>
                                        <p:attrNameLst>
                                          <p:attrName>fill.type</p:attrName>
                                        </p:attrNameLst>
                                      </p:cBhvr>
                                      <p:to>
                                        <p:strVal val="solid"/>
                                      </p:to>
                                    </p:set>
                                    <p:set>
                                      <p:cBhvr>
                                        <p:cTn id="78" dur="1000" fill="hold"/>
                                        <p:tgtEl>
                                          <p:spTgt spid="19"/>
                                        </p:tgtEl>
                                        <p:attrNameLst>
                                          <p:attrName>fill.on</p:attrName>
                                        </p:attrNameLst>
                                      </p:cBhvr>
                                      <p:to>
                                        <p:strVal val="true"/>
                                      </p:to>
                                    </p:set>
                                  </p:childTnLst>
                                </p:cTn>
                              </p:par>
                            </p:childTnLst>
                          </p:cTn>
                        </p:par>
                        <p:par>
                          <p:cTn id="79" fill="hold">
                            <p:stCondLst>
                              <p:cond delay="14000"/>
                            </p:stCondLst>
                            <p:childTnLst>
                              <p:par>
                                <p:cTn id="80" presetID="1" presetClass="emph" presetSubtype="2" fill="hold" nodeType="afterEffect">
                                  <p:stCondLst>
                                    <p:cond delay="0"/>
                                  </p:stCondLst>
                                  <p:childTnLst>
                                    <p:animClr clrSpc="rgb" dir="cw">
                                      <p:cBhvr>
                                        <p:cTn id="81" dur="1000" fill="hold"/>
                                        <p:tgtEl>
                                          <p:spTgt spid="20"/>
                                        </p:tgtEl>
                                        <p:attrNameLst>
                                          <p:attrName>fillcolor</p:attrName>
                                        </p:attrNameLst>
                                      </p:cBhvr>
                                      <p:to>
                                        <a:schemeClr val="hlink"/>
                                      </p:to>
                                    </p:animClr>
                                    <p:set>
                                      <p:cBhvr>
                                        <p:cTn id="82" dur="1000" fill="hold"/>
                                        <p:tgtEl>
                                          <p:spTgt spid="20"/>
                                        </p:tgtEl>
                                        <p:attrNameLst>
                                          <p:attrName>fill.type</p:attrName>
                                        </p:attrNameLst>
                                      </p:cBhvr>
                                      <p:to>
                                        <p:strVal val="solid"/>
                                      </p:to>
                                    </p:set>
                                    <p:set>
                                      <p:cBhvr>
                                        <p:cTn id="83" dur="1000" fill="hold"/>
                                        <p:tgtEl>
                                          <p:spTgt spid="20"/>
                                        </p:tgtEl>
                                        <p:attrNameLst>
                                          <p:attrName>fill.on</p:attrName>
                                        </p:attrNameLst>
                                      </p:cBhvr>
                                      <p:to>
                                        <p:strVal val="true"/>
                                      </p:to>
                                    </p:set>
                                  </p:childTnLst>
                                </p:cTn>
                              </p:par>
                            </p:childTnLst>
                          </p:cTn>
                        </p:par>
                        <p:par>
                          <p:cTn id="84" fill="hold">
                            <p:stCondLst>
                              <p:cond delay="15000"/>
                            </p:stCondLst>
                            <p:childTnLst>
                              <p:par>
                                <p:cTn id="85" presetID="53" presetClass="entr" presetSubtype="0" fill="hold" grpId="0" nodeType="afterEffect">
                                  <p:stCondLst>
                                    <p:cond delay="0"/>
                                  </p:stCondLst>
                                  <p:childTnLst>
                                    <p:set>
                                      <p:cBhvr>
                                        <p:cTn id="86" dur="1" fill="hold">
                                          <p:stCondLst>
                                            <p:cond delay="0"/>
                                          </p:stCondLst>
                                        </p:cTn>
                                        <p:tgtEl>
                                          <p:spTgt spid="21"/>
                                        </p:tgtEl>
                                        <p:attrNameLst>
                                          <p:attrName>style.visibility</p:attrName>
                                        </p:attrNameLst>
                                      </p:cBhvr>
                                      <p:to>
                                        <p:strVal val="visible"/>
                                      </p:to>
                                    </p:set>
                                    <p:anim calcmode="lin" valueType="num">
                                      <p:cBhvr>
                                        <p:cTn id="87" dur="500" fill="hold"/>
                                        <p:tgtEl>
                                          <p:spTgt spid="21"/>
                                        </p:tgtEl>
                                        <p:attrNameLst>
                                          <p:attrName>ppt_w</p:attrName>
                                        </p:attrNameLst>
                                      </p:cBhvr>
                                      <p:tavLst>
                                        <p:tav tm="0">
                                          <p:val>
                                            <p:fltVal val="0"/>
                                          </p:val>
                                        </p:tav>
                                        <p:tav tm="100000">
                                          <p:val>
                                            <p:strVal val="#ppt_w"/>
                                          </p:val>
                                        </p:tav>
                                      </p:tavLst>
                                    </p:anim>
                                    <p:anim calcmode="lin" valueType="num">
                                      <p:cBhvr>
                                        <p:cTn id="88" dur="500" fill="hold"/>
                                        <p:tgtEl>
                                          <p:spTgt spid="21"/>
                                        </p:tgtEl>
                                        <p:attrNameLst>
                                          <p:attrName>ppt_h</p:attrName>
                                        </p:attrNameLst>
                                      </p:cBhvr>
                                      <p:tavLst>
                                        <p:tav tm="0">
                                          <p:val>
                                            <p:fltVal val="0"/>
                                          </p:val>
                                        </p:tav>
                                        <p:tav tm="100000">
                                          <p:val>
                                            <p:strVal val="#ppt_h"/>
                                          </p:val>
                                        </p:tav>
                                      </p:tavLst>
                                    </p:anim>
                                    <p:animEffect transition="in" filter="fade">
                                      <p:cBhvr>
                                        <p:cTn id="89" dur="500"/>
                                        <p:tgtEl>
                                          <p:spTgt spid="21"/>
                                        </p:tgtEl>
                                      </p:cBhvr>
                                    </p:animEffect>
                                  </p:childTnLst>
                                </p:cTn>
                              </p:par>
                            </p:childTnLst>
                          </p:cTn>
                        </p:par>
                      </p:childTnLst>
                    </p:cTn>
                  </p:par>
                  <p:par>
                    <p:cTn id="90" fill="hold">
                      <p:stCondLst>
                        <p:cond delay="indefinite"/>
                      </p:stCondLst>
                      <p:childTnLst>
                        <p:par>
                          <p:cTn id="91" fill="hold">
                            <p:stCondLst>
                              <p:cond delay="0"/>
                            </p:stCondLst>
                            <p:childTnLst>
                              <p:par>
                                <p:cTn id="92" presetID="16" presetClass="entr" presetSubtype="21" fill="hold" nodeType="clickEffect">
                                  <p:stCondLst>
                                    <p:cond delay="0"/>
                                  </p:stCondLst>
                                  <p:childTnLst>
                                    <p:set>
                                      <p:cBhvr>
                                        <p:cTn id="93" dur="1" fill="hold">
                                          <p:stCondLst>
                                            <p:cond delay="0"/>
                                          </p:stCondLst>
                                        </p:cTn>
                                        <p:tgtEl>
                                          <p:spTgt spid="30"/>
                                        </p:tgtEl>
                                        <p:attrNameLst>
                                          <p:attrName>style.visibility</p:attrName>
                                        </p:attrNameLst>
                                      </p:cBhvr>
                                      <p:to>
                                        <p:strVal val="visible"/>
                                      </p:to>
                                    </p:set>
                                    <p:animEffect transition="in" filter="barn(inVertical)">
                                      <p:cBhvr>
                                        <p:cTn id="94" dur="500"/>
                                        <p:tgtEl>
                                          <p:spTgt spid="30"/>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31"/>
                                        </p:tgtEl>
                                        <p:attrNameLst>
                                          <p:attrName>style.visibility</p:attrName>
                                        </p:attrNameLst>
                                      </p:cBhvr>
                                      <p:to>
                                        <p:strVal val="visible"/>
                                      </p:to>
                                    </p:set>
                                    <p:animEffect transition="in" filter="fade">
                                      <p:cBhvr>
                                        <p:cTn id="97" dur="2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3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6"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7"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8"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9"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0"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1"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2"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3"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4"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5"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6"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7"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8"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9"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0"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1" name="مستطيل مستدير الزوايا 20"/>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sp>
        <p:nvSpPr>
          <p:cNvPr id="22" name="مربع نص 21"/>
          <p:cNvSpPr txBox="1"/>
          <p:nvPr/>
        </p:nvSpPr>
        <p:spPr>
          <a:xfrm>
            <a:off x="1757362" y="2955633"/>
            <a:ext cx="4185444" cy="707886"/>
          </a:xfrm>
          <a:prstGeom prst="rect">
            <a:avLst/>
          </a:prstGeom>
          <a:noFill/>
        </p:spPr>
        <p:txBody>
          <a:bodyPr wrap="square" rtlCol="0">
            <a:spAutoFit/>
          </a:bodyPr>
          <a:lstStyle/>
          <a:p>
            <a:pPr algn="ctr"/>
            <a:r>
              <a:rPr lang="ar-SA" sz="4000" b="1" dirty="0">
                <a:solidFill>
                  <a:schemeClr val="tx2"/>
                </a:solidFill>
                <a:cs typeface="Traditional Arabic" pitchFamily="2" charset="-78"/>
              </a:rPr>
              <a:t>س: </a:t>
            </a:r>
            <a:r>
              <a:rPr lang="ar-SA" sz="4000" b="1" dirty="0" smtClean="0">
                <a:solidFill>
                  <a:schemeClr val="tx2"/>
                </a:solidFill>
                <a:cs typeface="Traditional Arabic" pitchFamily="2" charset="-78"/>
              </a:rPr>
              <a:t>بخاخ الربو لا يفطر؟</a:t>
            </a:r>
            <a:endParaRPr lang="ar-KW" sz="4000" b="1" dirty="0">
              <a:solidFill>
                <a:schemeClr val="tx2"/>
              </a:solidFill>
              <a:cs typeface="Traditional Arabic" pitchFamily="2" charset="-78"/>
            </a:endParaRPr>
          </a:p>
        </p:txBody>
      </p:sp>
      <p:pic>
        <p:nvPicPr>
          <p:cNvPr id="26" name="صورة 25">
            <a:hlinkClick r:id="rId4" action="ppaction://hlinksldjump"/>
          </p:cNvPr>
          <p:cNvPicPr>
            <a:picLocks noChangeAspect="1"/>
          </p:cNvPicPr>
          <p:nvPr/>
        </p:nvPicPr>
        <p:blipFill rotWithShape="1">
          <a:blip r:embed="rId5"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pic>
        <p:nvPicPr>
          <p:cNvPr id="29" name="Picture 24" descr="E:\c- pics\icons2011\icons collect\1364814910_button_cancel.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45150" y="4128411"/>
            <a:ext cx="1219200" cy="1219200"/>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descr="E:\c- pics\icons2011\correct.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86600" y="3773252"/>
            <a:ext cx="1561288" cy="1620632"/>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E:\c- pics\icons2011\correct.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724663" y="3773252"/>
            <a:ext cx="1561288" cy="1620632"/>
          </a:xfrm>
          <a:prstGeom prst="rect">
            <a:avLst/>
          </a:prstGeom>
          <a:noFill/>
          <a:extLst>
            <a:ext uri="{909E8E84-426E-40DD-AFC4-6F175D3DCCD1}">
              <a14:hiddenFill xmlns:a14="http://schemas.microsoft.com/office/drawing/2010/main">
                <a:solidFill>
                  <a:srgbClr val="FFFFFF"/>
                </a:solidFill>
              </a14:hiddenFill>
            </a:ext>
          </a:extLst>
        </p:spPr>
      </p:pic>
      <p:pic>
        <p:nvPicPr>
          <p:cNvPr id="35" name="صورة 3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flipH="1">
            <a:off x="5718175" y="171407"/>
            <a:ext cx="3306816" cy="3492112"/>
          </a:xfrm>
          <a:prstGeom prst="rect">
            <a:avLst/>
          </a:prstGeom>
        </p:spPr>
      </p:pic>
      <p:pic>
        <p:nvPicPr>
          <p:cNvPr id="28" name="صورة 27">
            <a:hlinkClick r:id="rId9" action="ppaction://hlinksldjump"/>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54514" y="2254826"/>
            <a:ext cx="962442" cy="954743"/>
          </a:xfrm>
          <a:prstGeom prst="rect">
            <a:avLst/>
          </a:prstGeom>
        </p:spPr>
      </p:pic>
    </p:spTree>
    <p:extLst>
      <p:ext uri="{BB962C8B-B14F-4D97-AF65-F5344CB8AC3E}">
        <p14:creationId xmlns:p14="http://schemas.microsoft.com/office/powerpoint/2010/main" val="1664972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0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mph" presetSubtype="2" fill="hold" nodeType="clickEffect">
                                  <p:stCondLst>
                                    <p:cond delay="0"/>
                                  </p:stCondLst>
                                  <p:childTnLst>
                                    <p:animClr clrSpc="rgb" dir="cw">
                                      <p:cBhvr>
                                        <p:cTn id="11" dur="1000" fill="hold"/>
                                        <p:tgtEl>
                                          <p:spTgt spid="6"/>
                                        </p:tgtEl>
                                        <p:attrNameLst>
                                          <p:attrName>fillcolor</p:attrName>
                                        </p:attrNameLst>
                                      </p:cBhvr>
                                      <p:to>
                                        <a:schemeClr val="hlink"/>
                                      </p:to>
                                    </p:animClr>
                                    <p:set>
                                      <p:cBhvr>
                                        <p:cTn id="12" dur="1000" fill="hold"/>
                                        <p:tgtEl>
                                          <p:spTgt spid="6"/>
                                        </p:tgtEl>
                                        <p:attrNameLst>
                                          <p:attrName>fill.type</p:attrName>
                                        </p:attrNameLst>
                                      </p:cBhvr>
                                      <p:to>
                                        <p:strVal val="solid"/>
                                      </p:to>
                                    </p:set>
                                    <p:set>
                                      <p:cBhvr>
                                        <p:cTn id="13" dur="1000" fill="hold"/>
                                        <p:tgtEl>
                                          <p:spTgt spid="6"/>
                                        </p:tgtEl>
                                        <p:attrNameLst>
                                          <p:attrName>fill.on</p:attrName>
                                        </p:attrNameLst>
                                      </p:cBhvr>
                                      <p:to>
                                        <p:strVal val="true"/>
                                      </p:to>
                                    </p:set>
                                  </p:childTnLst>
                                </p:cTn>
                              </p:par>
                            </p:childTnLst>
                          </p:cTn>
                        </p:par>
                        <p:par>
                          <p:cTn id="14" fill="hold">
                            <p:stCondLst>
                              <p:cond delay="1000"/>
                            </p:stCondLst>
                            <p:childTnLst>
                              <p:par>
                                <p:cTn id="15" presetID="1" presetClass="emph" presetSubtype="2" fill="hold" nodeType="afterEffect">
                                  <p:stCondLst>
                                    <p:cond delay="0"/>
                                  </p:stCondLst>
                                  <p:childTnLst>
                                    <p:animClr clrSpc="rgb" dir="cw">
                                      <p:cBhvr>
                                        <p:cTn id="16" dur="1000" fill="hold"/>
                                        <p:tgtEl>
                                          <p:spTgt spid="7"/>
                                        </p:tgtEl>
                                        <p:attrNameLst>
                                          <p:attrName>fillcolor</p:attrName>
                                        </p:attrNameLst>
                                      </p:cBhvr>
                                      <p:to>
                                        <a:schemeClr val="hlink"/>
                                      </p:to>
                                    </p:animClr>
                                    <p:set>
                                      <p:cBhvr>
                                        <p:cTn id="17" dur="1000" fill="hold"/>
                                        <p:tgtEl>
                                          <p:spTgt spid="7"/>
                                        </p:tgtEl>
                                        <p:attrNameLst>
                                          <p:attrName>fill.type</p:attrName>
                                        </p:attrNameLst>
                                      </p:cBhvr>
                                      <p:to>
                                        <p:strVal val="solid"/>
                                      </p:to>
                                    </p:set>
                                    <p:set>
                                      <p:cBhvr>
                                        <p:cTn id="18" dur="1000" fill="hold"/>
                                        <p:tgtEl>
                                          <p:spTgt spid="7"/>
                                        </p:tgtEl>
                                        <p:attrNameLst>
                                          <p:attrName>fill.on</p:attrName>
                                        </p:attrNameLst>
                                      </p:cBhvr>
                                      <p:to>
                                        <p:strVal val="true"/>
                                      </p:to>
                                    </p:set>
                                  </p:childTnLst>
                                </p:cTn>
                              </p:par>
                            </p:childTnLst>
                          </p:cTn>
                        </p:par>
                        <p:par>
                          <p:cTn id="19" fill="hold">
                            <p:stCondLst>
                              <p:cond delay="2000"/>
                            </p:stCondLst>
                            <p:childTnLst>
                              <p:par>
                                <p:cTn id="20" presetID="1" presetClass="emph" presetSubtype="2" fill="hold" nodeType="afterEffect">
                                  <p:stCondLst>
                                    <p:cond delay="0"/>
                                  </p:stCondLst>
                                  <p:childTnLst>
                                    <p:animClr clrSpc="rgb" dir="cw">
                                      <p:cBhvr>
                                        <p:cTn id="21" dur="1000" fill="hold"/>
                                        <p:tgtEl>
                                          <p:spTgt spid="8"/>
                                        </p:tgtEl>
                                        <p:attrNameLst>
                                          <p:attrName>fillcolor</p:attrName>
                                        </p:attrNameLst>
                                      </p:cBhvr>
                                      <p:to>
                                        <a:schemeClr val="hlink"/>
                                      </p:to>
                                    </p:animClr>
                                    <p:set>
                                      <p:cBhvr>
                                        <p:cTn id="22" dur="1000" fill="hold"/>
                                        <p:tgtEl>
                                          <p:spTgt spid="8"/>
                                        </p:tgtEl>
                                        <p:attrNameLst>
                                          <p:attrName>fill.type</p:attrName>
                                        </p:attrNameLst>
                                      </p:cBhvr>
                                      <p:to>
                                        <p:strVal val="solid"/>
                                      </p:to>
                                    </p:set>
                                    <p:set>
                                      <p:cBhvr>
                                        <p:cTn id="23" dur="1000" fill="hold"/>
                                        <p:tgtEl>
                                          <p:spTgt spid="8"/>
                                        </p:tgtEl>
                                        <p:attrNameLst>
                                          <p:attrName>fill.on</p:attrName>
                                        </p:attrNameLst>
                                      </p:cBhvr>
                                      <p:to>
                                        <p:strVal val="true"/>
                                      </p:to>
                                    </p:set>
                                  </p:childTnLst>
                                </p:cTn>
                              </p:par>
                            </p:childTnLst>
                          </p:cTn>
                        </p:par>
                        <p:par>
                          <p:cTn id="24" fill="hold">
                            <p:stCondLst>
                              <p:cond delay="3000"/>
                            </p:stCondLst>
                            <p:childTnLst>
                              <p:par>
                                <p:cTn id="25" presetID="1" presetClass="emph" presetSubtype="2" fill="hold" nodeType="afterEffect">
                                  <p:stCondLst>
                                    <p:cond delay="0"/>
                                  </p:stCondLst>
                                  <p:childTnLst>
                                    <p:animClr clrSpc="rgb" dir="cw">
                                      <p:cBhvr>
                                        <p:cTn id="26" dur="1000" fill="hold"/>
                                        <p:tgtEl>
                                          <p:spTgt spid="9"/>
                                        </p:tgtEl>
                                        <p:attrNameLst>
                                          <p:attrName>fillcolor</p:attrName>
                                        </p:attrNameLst>
                                      </p:cBhvr>
                                      <p:to>
                                        <a:schemeClr val="hlink"/>
                                      </p:to>
                                    </p:animClr>
                                    <p:set>
                                      <p:cBhvr>
                                        <p:cTn id="27" dur="1000" fill="hold"/>
                                        <p:tgtEl>
                                          <p:spTgt spid="9"/>
                                        </p:tgtEl>
                                        <p:attrNameLst>
                                          <p:attrName>fill.type</p:attrName>
                                        </p:attrNameLst>
                                      </p:cBhvr>
                                      <p:to>
                                        <p:strVal val="solid"/>
                                      </p:to>
                                    </p:set>
                                    <p:set>
                                      <p:cBhvr>
                                        <p:cTn id="28" dur="1000" fill="hold"/>
                                        <p:tgtEl>
                                          <p:spTgt spid="9"/>
                                        </p:tgtEl>
                                        <p:attrNameLst>
                                          <p:attrName>fill.on</p:attrName>
                                        </p:attrNameLst>
                                      </p:cBhvr>
                                      <p:to>
                                        <p:strVal val="true"/>
                                      </p:to>
                                    </p:set>
                                  </p:childTnLst>
                                </p:cTn>
                              </p:par>
                            </p:childTnLst>
                          </p:cTn>
                        </p:par>
                        <p:par>
                          <p:cTn id="29" fill="hold">
                            <p:stCondLst>
                              <p:cond delay="4000"/>
                            </p:stCondLst>
                            <p:childTnLst>
                              <p:par>
                                <p:cTn id="30" presetID="1" presetClass="emph" presetSubtype="2" fill="hold" nodeType="afterEffect">
                                  <p:stCondLst>
                                    <p:cond delay="0"/>
                                  </p:stCondLst>
                                  <p:childTnLst>
                                    <p:animClr clrSpc="rgb" dir="cw">
                                      <p:cBhvr>
                                        <p:cTn id="31" dur="1000" fill="hold"/>
                                        <p:tgtEl>
                                          <p:spTgt spid="10"/>
                                        </p:tgtEl>
                                        <p:attrNameLst>
                                          <p:attrName>fillcolor</p:attrName>
                                        </p:attrNameLst>
                                      </p:cBhvr>
                                      <p:to>
                                        <a:schemeClr val="hlink"/>
                                      </p:to>
                                    </p:animClr>
                                    <p:set>
                                      <p:cBhvr>
                                        <p:cTn id="32" dur="1000" fill="hold"/>
                                        <p:tgtEl>
                                          <p:spTgt spid="10"/>
                                        </p:tgtEl>
                                        <p:attrNameLst>
                                          <p:attrName>fill.type</p:attrName>
                                        </p:attrNameLst>
                                      </p:cBhvr>
                                      <p:to>
                                        <p:strVal val="solid"/>
                                      </p:to>
                                    </p:set>
                                    <p:set>
                                      <p:cBhvr>
                                        <p:cTn id="33" dur="1000" fill="hold"/>
                                        <p:tgtEl>
                                          <p:spTgt spid="10"/>
                                        </p:tgtEl>
                                        <p:attrNameLst>
                                          <p:attrName>fill.on</p:attrName>
                                        </p:attrNameLst>
                                      </p:cBhvr>
                                      <p:to>
                                        <p:strVal val="true"/>
                                      </p:to>
                                    </p:set>
                                  </p:childTnLst>
                                </p:cTn>
                              </p:par>
                            </p:childTnLst>
                          </p:cTn>
                        </p:par>
                        <p:par>
                          <p:cTn id="34" fill="hold">
                            <p:stCondLst>
                              <p:cond delay="5000"/>
                            </p:stCondLst>
                            <p:childTnLst>
                              <p:par>
                                <p:cTn id="35" presetID="1" presetClass="emph" presetSubtype="2" fill="hold" nodeType="afterEffect">
                                  <p:stCondLst>
                                    <p:cond delay="0"/>
                                  </p:stCondLst>
                                  <p:childTnLst>
                                    <p:animClr clrSpc="rgb" dir="cw">
                                      <p:cBhvr>
                                        <p:cTn id="36" dur="1000" fill="hold"/>
                                        <p:tgtEl>
                                          <p:spTgt spid="11"/>
                                        </p:tgtEl>
                                        <p:attrNameLst>
                                          <p:attrName>fillcolor</p:attrName>
                                        </p:attrNameLst>
                                      </p:cBhvr>
                                      <p:to>
                                        <a:schemeClr val="hlink"/>
                                      </p:to>
                                    </p:animClr>
                                    <p:set>
                                      <p:cBhvr>
                                        <p:cTn id="37" dur="1000" fill="hold"/>
                                        <p:tgtEl>
                                          <p:spTgt spid="11"/>
                                        </p:tgtEl>
                                        <p:attrNameLst>
                                          <p:attrName>fill.type</p:attrName>
                                        </p:attrNameLst>
                                      </p:cBhvr>
                                      <p:to>
                                        <p:strVal val="solid"/>
                                      </p:to>
                                    </p:set>
                                    <p:set>
                                      <p:cBhvr>
                                        <p:cTn id="38" dur="1000" fill="hold"/>
                                        <p:tgtEl>
                                          <p:spTgt spid="11"/>
                                        </p:tgtEl>
                                        <p:attrNameLst>
                                          <p:attrName>fill.on</p:attrName>
                                        </p:attrNameLst>
                                      </p:cBhvr>
                                      <p:to>
                                        <p:strVal val="true"/>
                                      </p:to>
                                    </p:set>
                                  </p:childTnLst>
                                </p:cTn>
                              </p:par>
                            </p:childTnLst>
                          </p:cTn>
                        </p:par>
                        <p:par>
                          <p:cTn id="39" fill="hold">
                            <p:stCondLst>
                              <p:cond delay="6000"/>
                            </p:stCondLst>
                            <p:childTnLst>
                              <p:par>
                                <p:cTn id="40" presetID="1" presetClass="emph" presetSubtype="2" fill="hold" nodeType="afterEffect">
                                  <p:stCondLst>
                                    <p:cond delay="0"/>
                                  </p:stCondLst>
                                  <p:childTnLst>
                                    <p:animClr clrSpc="rgb" dir="cw">
                                      <p:cBhvr>
                                        <p:cTn id="41" dur="1000" fill="hold"/>
                                        <p:tgtEl>
                                          <p:spTgt spid="12"/>
                                        </p:tgtEl>
                                        <p:attrNameLst>
                                          <p:attrName>fillcolor</p:attrName>
                                        </p:attrNameLst>
                                      </p:cBhvr>
                                      <p:to>
                                        <a:schemeClr val="hlink"/>
                                      </p:to>
                                    </p:animClr>
                                    <p:set>
                                      <p:cBhvr>
                                        <p:cTn id="42" dur="1000" fill="hold"/>
                                        <p:tgtEl>
                                          <p:spTgt spid="12"/>
                                        </p:tgtEl>
                                        <p:attrNameLst>
                                          <p:attrName>fill.type</p:attrName>
                                        </p:attrNameLst>
                                      </p:cBhvr>
                                      <p:to>
                                        <p:strVal val="solid"/>
                                      </p:to>
                                    </p:set>
                                    <p:set>
                                      <p:cBhvr>
                                        <p:cTn id="43" dur="1000" fill="hold"/>
                                        <p:tgtEl>
                                          <p:spTgt spid="12"/>
                                        </p:tgtEl>
                                        <p:attrNameLst>
                                          <p:attrName>fill.on</p:attrName>
                                        </p:attrNameLst>
                                      </p:cBhvr>
                                      <p:to>
                                        <p:strVal val="true"/>
                                      </p:to>
                                    </p:set>
                                  </p:childTnLst>
                                </p:cTn>
                              </p:par>
                            </p:childTnLst>
                          </p:cTn>
                        </p:par>
                        <p:par>
                          <p:cTn id="44" fill="hold">
                            <p:stCondLst>
                              <p:cond delay="7000"/>
                            </p:stCondLst>
                            <p:childTnLst>
                              <p:par>
                                <p:cTn id="45" presetID="1" presetClass="emph" presetSubtype="2" fill="hold" nodeType="afterEffect">
                                  <p:stCondLst>
                                    <p:cond delay="0"/>
                                  </p:stCondLst>
                                  <p:childTnLst>
                                    <p:animClr clrSpc="rgb" dir="cw">
                                      <p:cBhvr>
                                        <p:cTn id="46" dur="1000" fill="hold"/>
                                        <p:tgtEl>
                                          <p:spTgt spid="13"/>
                                        </p:tgtEl>
                                        <p:attrNameLst>
                                          <p:attrName>fillcolor</p:attrName>
                                        </p:attrNameLst>
                                      </p:cBhvr>
                                      <p:to>
                                        <a:schemeClr val="hlink"/>
                                      </p:to>
                                    </p:animClr>
                                    <p:set>
                                      <p:cBhvr>
                                        <p:cTn id="47" dur="1000" fill="hold"/>
                                        <p:tgtEl>
                                          <p:spTgt spid="13"/>
                                        </p:tgtEl>
                                        <p:attrNameLst>
                                          <p:attrName>fill.type</p:attrName>
                                        </p:attrNameLst>
                                      </p:cBhvr>
                                      <p:to>
                                        <p:strVal val="solid"/>
                                      </p:to>
                                    </p:set>
                                    <p:set>
                                      <p:cBhvr>
                                        <p:cTn id="48" dur="1000" fill="hold"/>
                                        <p:tgtEl>
                                          <p:spTgt spid="13"/>
                                        </p:tgtEl>
                                        <p:attrNameLst>
                                          <p:attrName>fill.on</p:attrName>
                                        </p:attrNameLst>
                                      </p:cBhvr>
                                      <p:to>
                                        <p:strVal val="true"/>
                                      </p:to>
                                    </p:set>
                                  </p:childTnLst>
                                </p:cTn>
                              </p:par>
                            </p:childTnLst>
                          </p:cTn>
                        </p:par>
                        <p:par>
                          <p:cTn id="49" fill="hold">
                            <p:stCondLst>
                              <p:cond delay="8000"/>
                            </p:stCondLst>
                            <p:childTnLst>
                              <p:par>
                                <p:cTn id="50" presetID="1" presetClass="emph" presetSubtype="2" fill="hold" nodeType="afterEffect">
                                  <p:stCondLst>
                                    <p:cond delay="0"/>
                                  </p:stCondLst>
                                  <p:childTnLst>
                                    <p:animClr clrSpc="rgb" dir="cw">
                                      <p:cBhvr>
                                        <p:cTn id="51" dur="1000" fill="hold"/>
                                        <p:tgtEl>
                                          <p:spTgt spid="14"/>
                                        </p:tgtEl>
                                        <p:attrNameLst>
                                          <p:attrName>fillcolor</p:attrName>
                                        </p:attrNameLst>
                                      </p:cBhvr>
                                      <p:to>
                                        <a:schemeClr val="hlink"/>
                                      </p:to>
                                    </p:animClr>
                                    <p:set>
                                      <p:cBhvr>
                                        <p:cTn id="52" dur="1000" fill="hold"/>
                                        <p:tgtEl>
                                          <p:spTgt spid="14"/>
                                        </p:tgtEl>
                                        <p:attrNameLst>
                                          <p:attrName>fill.type</p:attrName>
                                        </p:attrNameLst>
                                      </p:cBhvr>
                                      <p:to>
                                        <p:strVal val="solid"/>
                                      </p:to>
                                    </p:set>
                                    <p:set>
                                      <p:cBhvr>
                                        <p:cTn id="53" dur="1000" fill="hold"/>
                                        <p:tgtEl>
                                          <p:spTgt spid="14"/>
                                        </p:tgtEl>
                                        <p:attrNameLst>
                                          <p:attrName>fill.on</p:attrName>
                                        </p:attrNameLst>
                                      </p:cBhvr>
                                      <p:to>
                                        <p:strVal val="true"/>
                                      </p:to>
                                    </p:set>
                                  </p:childTnLst>
                                </p:cTn>
                              </p:par>
                            </p:childTnLst>
                          </p:cTn>
                        </p:par>
                        <p:par>
                          <p:cTn id="54" fill="hold">
                            <p:stCondLst>
                              <p:cond delay="9000"/>
                            </p:stCondLst>
                            <p:childTnLst>
                              <p:par>
                                <p:cTn id="55" presetID="1" presetClass="emph" presetSubtype="2" fill="hold" nodeType="afterEffect">
                                  <p:stCondLst>
                                    <p:cond delay="0"/>
                                  </p:stCondLst>
                                  <p:childTnLst>
                                    <p:animClr clrSpc="rgb" dir="cw">
                                      <p:cBhvr>
                                        <p:cTn id="56" dur="1000" fill="hold"/>
                                        <p:tgtEl>
                                          <p:spTgt spid="15"/>
                                        </p:tgtEl>
                                        <p:attrNameLst>
                                          <p:attrName>fillcolor</p:attrName>
                                        </p:attrNameLst>
                                      </p:cBhvr>
                                      <p:to>
                                        <a:schemeClr val="hlink"/>
                                      </p:to>
                                    </p:animClr>
                                    <p:set>
                                      <p:cBhvr>
                                        <p:cTn id="57" dur="1000" fill="hold"/>
                                        <p:tgtEl>
                                          <p:spTgt spid="15"/>
                                        </p:tgtEl>
                                        <p:attrNameLst>
                                          <p:attrName>fill.type</p:attrName>
                                        </p:attrNameLst>
                                      </p:cBhvr>
                                      <p:to>
                                        <p:strVal val="solid"/>
                                      </p:to>
                                    </p:set>
                                    <p:set>
                                      <p:cBhvr>
                                        <p:cTn id="58" dur="1000" fill="hold"/>
                                        <p:tgtEl>
                                          <p:spTgt spid="15"/>
                                        </p:tgtEl>
                                        <p:attrNameLst>
                                          <p:attrName>fill.on</p:attrName>
                                        </p:attrNameLst>
                                      </p:cBhvr>
                                      <p:to>
                                        <p:strVal val="true"/>
                                      </p:to>
                                    </p:set>
                                  </p:childTnLst>
                                </p:cTn>
                              </p:par>
                            </p:childTnLst>
                          </p:cTn>
                        </p:par>
                        <p:par>
                          <p:cTn id="59" fill="hold">
                            <p:stCondLst>
                              <p:cond delay="10000"/>
                            </p:stCondLst>
                            <p:childTnLst>
                              <p:par>
                                <p:cTn id="60" presetID="1" presetClass="emph" presetSubtype="2" fill="hold" nodeType="afterEffect">
                                  <p:stCondLst>
                                    <p:cond delay="0"/>
                                  </p:stCondLst>
                                  <p:childTnLst>
                                    <p:animClr clrSpc="rgb" dir="cw">
                                      <p:cBhvr>
                                        <p:cTn id="61" dur="1000" fill="hold"/>
                                        <p:tgtEl>
                                          <p:spTgt spid="16"/>
                                        </p:tgtEl>
                                        <p:attrNameLst>
                                          <p:attrName>fillcolor</p:attrName>
                                        </p:attrNameLst>
                                      </p:cBhvr>
                                      <p:to>
                                        <a:schemeClr val="hlink"/>
                                      </p:to>
                                    </p:animClr>
                                    <p:set>
                                      <p:cBhvr>
                                        <p:cTn id="62" dur="1000" fill="hold"/>
                                        <p:tgtEl>
                                          <p:spTgt spid="16"/>
                                        </p:tgtEl>
                                        <p:attrNameLst>
                                          <p:attrName>fill.type</p:attrName>
                                        </p:attrNameLst>
                                      </p:cBhvr>
                                      <p:to>
                                        <p:strVal val="solid"/>
                                      </p:to>
                                    </p:set>
                                    <p:set>
                                      <p:cBhvr>
                                        <p:cTn id="63" dur="1000" fill="hold"/>
                                        <p:tgtEl>
                                          <p:spTgt spid="16"/>
                                        </p:tgtEl>
                                        <p:attrNameLst>
                                          <p:attrName>fill.on</p:attrName>
                                        </p:attrNameLst>
                                      </p:cBhvr>
                                      <p:to>
                                        <p:strVal val="true"/>
                                      </p:to>
                                    </p:set>
                                  </p:childTnLst>
                                </p:cTn>
                              </p:par>
                            </p:childTnLst>
                          </p:cTn>
                        </p:par>
                        <p:par>
                          <p:cTn id="64" fill="hold">
                            <p:stCondLst>
                              <p:cond delay="11000"/>
                            </p:stCondLst>
                            <p:childTnLst>
                              <p:par>
                                <p:cTn id="65" presetID="1" presetClass="emph" presetSubtype="2" fill="hold" nodeType="afterEffect">
                                  <p:stCondLst>
                                    <p:cond delay="0"/>
                                  </p:stCondLst>
                                  <p:childTnLst>
                                    <p:animClr clrSpc="rgb" dir="cw">
                                      <p:cBhvr>
                                        <p:cTn id="66" dur="1000" fill="hold"/>
                                        <p:tgtEl>
                                          <p:spTgt spid="17"/>
                                        </p:tgtEl>
                                        <p:attrNameLst>
                                          <p:attrName>fillcolor</p:attrName>
                                        </p:attrNameLst>
                                      </p:cBhvr>
                                      <p:to>
                                        <a:schemeClr val="hlink"/>
                                      </p:to>
                                    </p:animClr>
                                    <p:set>
                                      <p:cBhvr>
                                        <p:cTn id="67" dur="1000" fill="hold"/>
                                        <p:tgtEl>
                                          <p:spTgt spid="17"/>
                                        </p:tgtEl>
                                        <p:attrNameLst>
                                          <p:attrName>fill.type</p:attrName>
                                        </p:attrNameLst>
                                      </p:cBhvr>
                                      <p:to>
                                        <p:strVal val="solid"/>
                                      </p:to>
                                    </p:set>
                                    <p:set>
                                      <p:cBhvr>
                                        <p:cTn id="68" dur="1000" fill="hold"/>
                                        <p:tgtEl>
                                          <p:spTgt spid="17"/>
                                        </p:tgtEl>
                                        <p:attrNameLst>
                                          <p:attrName>fill.on</p:attrName>
                                        </p:attrNameLst>
                                      </p:cBhvr>
                                      <p:to>
                                        <p:strVal val="true"/>
                                      </p:to>
                                    </p:set>
                                  </p:childTnLst>
                                </p:cTn>
                              </p:par>
                            </p:childTnLst>
                          </p:cTn>
                        </p:par>
                        <p:par>
                          <p:cTn id="69" fill="hold">
                            <p:stCondLst>
                              <p:cond delay="12000"/>
                            </p:stCondLst>
                            <p:childTnLst>
                              <p:par>
                                <p:cTn id="70" presetID="1" presetClass="emph" presetSubtype="2" fill="hold" nodeType="afterEffect">
                                  <p:stCondLst>
                                    <p:cond delay="0"/>
                                  </p:stCondLst>
                                  <p:childTnLst>
                                    <p:animClr clrSpc="rgb" dir="cw">
                                      <p:cBhvr>
                                        <p:cTn id="71" dur="1000" fill="hold"/>
                                        <p:tgtEl>
                                          <p:spTgt spid="18"/>
                                        </p:tgtEl>
                                        <p:attrNameLst>
                                          <p:attrName>fillcolor</p:attrName>
                                        </p:attrNameLst>
                                      </p:cBhvr>
                                      <p:to>
                                        <a:schemeClr val="hlink"/>
                                      </p:to>
                                    </p:animClr>
                                    <p:set>
                                      <p:cBhvr>
                                        <p:cTn id="72" dur="1000" fill="hold"/>
                                        <p:tgtEl>
                                          <p:spTgt spid="18"/>
                                        </p:tgtEl>
                                        <p:attrNameLst>
                                          <p:attrName>fill.type</p:attrName>
                                        </p:attrNameLst>
                                      </p:cBhvr>
                                      <p:to>
                                        <p:strVal val="solid"/>
                                      </p:to>
                                    </p:set>
                                    <p:set>
                                      <p:cBhvr>
                                        <p:cTn id="73" dur="1000" fill="hold"/>
                                        <p:tgtEl>
                                          <p:spTgt spid="18"/>
                                        </p:tgtEl>
                                        <p:attrNameLst>
                                          <p:attrName>fill.on</p:attrName>
                                        </p:attrNameLst>
                                      </p:cBhvr>
                                      <p:to>
                                        <p:strVal val="true"/>
                                      </p:to>
                                    </p:set>
                                  </p:childTnLst>
                                </p:cTn>
                              </p:par>
                            </p:childTnLst>
                          </p:cTn>
                        </p:par>
                        <p:par>
                          <p:cTn id="74" fill="hold">
                            <p:stCondLst>
                              <p:cond delay="13000"/>
                            </p:stCondLst>
                            <p:childTnLst>
                              <p:par>
                                <p:cTn id="75" presetID="1" presetClass="emph" presetSubtype="2" fill="hold" nodeType="afterEffect">
                                  <p:stCondLst>
                                    <p:cond delay="0"/>
                                  </p:stCondLst>
                                  <p:childTnLst>
                                    <p:animClr clrSpc="rgb" dir="cw">
                                      <p:cBhvr>
                                        <p:cTn id="76" dur="1000" fill="hold"/>
                                        <p:tgtEl>
                                          <p:spTgt spid="19"/>
                                        </p:tgtEl>
                                        <p:attrNameLst>
                                          <p:attrName>fillcolor</p:attrName>
                                        </p:attrNameLst>
                                      </p:cBhvr>
                                      <p:to>
                                        <a:schemeClr val="hlink"/>
                                      </p:to>
                                    </p:animClr>
                                    <p:set>
                                      <p:cBhvr>
                                        <p:cTn id="77" dur="1000" fill="hold"/>
                                        <p:tgtEl>
                                          <p:spTgt spid="19"/>
                                        </p:tgtEl>
                                        <p:attrNameLst>
                                          <p:attrName>fill.type</p:attrName>
                                        </p:attrNameLst>
                                      </p:cBhvr>
                                      <p:to>
                                        <p:strVal val="solid"/>
                                      </p:to>
                                    </p:set>
                                    <p:set>
                                      <p:cBhvr>
                                        <p:cTn id="78" dur="1000" fill="hold"/>
                                        <p:tgtEl>
                                          <p:spTgt spid="19"/>
                                        </p:tgtEl>
                                        <p:attrNameLst>
                                          <p:attrName>fill.on</p:attrName>
                                        </p:attrNameLst>
                                      </p:cBhvr>
                                      <p:to>
                                        <p:strVal val="true"/>
                                      </p:to>
                                    </p:set>
                                  </p:childTnLst>
                                </p:cTn>
                              </p:par>
                            </p:childTnLst>
                          </p:cTn>
                        </p:par>
                        <p:par>
                          <p:cTn id="79" fill="hold">
                            <p:stCondLst>
                              <p:cond delay="14000"/>
                            </p:stCondLst>
                            <p:childTnLst>
                              <p:par>
                                <p:cTn id="80" presetID="1" presetClass="emph" presetSubtype="2" fill="hold" nodeType="afterEffect">
                                  <p:stCondLst>
                                    <p:cond delay="0"/>
                                  </p:stCondLst>
                                  <p:childTnLst>
                                    <p:animClr clrSpc="rgb" dir="cw">
                                      <p:cBhvr>
                                        <p:cTn id="81" dur="1000" fill="hold"/>
                                        <p:tgtEl>
                                          <p:spTgt spid="20"/>
                                        </p:tgtEl>
                                        <p:attrNameLst>
                                          <p:attrName>fillcolor</p:attrName>
                                        </p:attrNameLst>
                                      </p:cBhvr>
                                      <p:to>
                                        <a:schemeClr val="hlink"/>
                                      </p:to>
                                    </p:animClr>
                                    <p:set>
                                      <p:cBhvr>
                                        <p:cTn id="82" dur="1000" fill="hold"/>
                                        <p:tgtEl>
                                          <p:spTgt spid="20"/>
                                        </p:tgtEl>
                                        <p:attrNameLst>
                                          <p:attrName>fill.type</p:attrName>
                                        </p:attrNameLst>
                                      </p:cBhvr>
                                      <p:to>
                                        <p:strVal val="solid"/>
                                      </p:to>
                                    </p:set>
                                    <p:set>
                                      <p:cBhvr>
                                        <p:cTn id="83" dur="1000" fill="hold"/>
                                        <p:tgtEl>
                                          <p:spTgt spid="20"/>
                                        </p:tgtEl>
                                        <p:attrNameLst>
                                          <p:attrName>fill.on</p:attrName>
                                        </p:attrNameLst>
                                      </p:cBhvr>
                                      <p:to>
                                        <p:strVal val="true"/>
                                      </p:to>
                                    </p:set>
                                  </p:childTnLst>
                                </p:cTn>
                              </p:par>
                            </p:childTnLst>
                          </p:cTn>
                        </p:par>
                        <p:par>
                          <p:cTn id="84" fill="hold">
                            <p:stCondLst>
                              <p:cond delay="15000"/>
                            </p:stCondLst>
                            <p:childTnLst>
                              <p:par>
                                <p:cTn id="85" presetID="53" presetClass="entr" presetSubtype="0" fill="hold" grpId="0" nodeType="afterEffect">
                                  <p:stCondLst>
                                    <p:cond delay="0"/>
                                  </p:stCondLst>
                                  <p:childTnLst>
                                    <p:set>
                                      <p:cBhvr>
                                        <p:cTn id="86" dur="1" fill="hold">
                                          <p:stCondLst>
                                            <p:cond delay="0"/>
                                          </p:stCondLst>
                                        </p:cTn>
                                        <p:tgtEl>
                                          <p:spTgt spid="21"/>
                                        </p:tgtEl>
                                        <p:attrNameLst>
                                          <p:attrName>style.visibility</p:attrName>
                                        </p:attrNameLst>
                                      </p:cBhvr>
                                      <p:to>
                                        <p:strVal val="visible"/>
                                      </p:to>
                                    </p:set>
                                    <p:anim calcmode="lin" valueType="num">
                                      <p:cBhvr>
                                        <p:cTn id="87" dur="500" fill="hold"/>
                                        <p:tgtEl>
                                          <p:spTgt spid="21"/>
                                        </p:tgtEl>
                                        <p:attrNameLst>
                                          <p:attrName>ppt_w</p:attrName>
                                        </p:attrNameLst>
                                      </p:cBhvr>
                                      <p:tavLst>
                                        <p:tav tm="0">
                                          <p:val>
                                            <p:fltVal val="0"/>
                                          </p:val>
                                        </p:tav>
                                        <p:tav tm="100000">
                                          <p:val>
                                            <p:strVal val="#ppt_w"/>
                                          </p:val>
                                        </p:tav>
                                      </p:tavLst>
                                    </p:anim>
                                    <p:anim calcmode="lin" valueType="num">
                                      <p:cBhvr>
                                        <p:cTn id="88" dur="500" fill="hold"/>
                                        <p:tgtEl>
                                          <p:spTgt spid="21"/>
                                        </p:tgtEl>
                                        <p:attrNameLst>
                                          <p:attrName>ppt_h</p:attrName>
                                        </p:attrNameLst>
                                      </p:cBhvr>
                                      <p:tavLst>
                                        <p:tav tm="0">
                                          <p:val>
                                            <p:fltVal val="0"/>
                                          </p:val>
                                        </p:tav>
                                        <p:tav tm="100000">
                                          <p:val>
                                            <p:strVal val="#ppt_h"/>
                                          </p:val>
                                        </p:tav>
                                      </p:tavLst>
                                    </p:anim>
                                    <p:animEffect transition="in" filter="fade">
                                      <p:cBhvr>
                                        <p:cTn id="89" dur="500"/>
                                        <p:tgtEl>
                                          <p:spTgt spid="21"/>
                                        </p:tgtEl>
                                      </p:cBhvr>
                                    </p:animEffect>
                                  </p:childTnLst>
                                </p:cTn>
                              </p:par>
                            </p:childTnLst>
                          </p:cTn>
                        </p:par>
                      </p:childTnLst>
                    </p:cTn>
                  </p:par>
                  <p:par>
                    <p:cTn id="90" fill="hold">
                      <p:stCondLst>
                        <p:cond delay="indefinite"/>
                      </p:stCondLst>
                      <p:childTnLst>
                        <p:par>
                          <p:cTn id="91" fill="hold">
                            <p:stCondLst>
                              <p:cond delay="0"/>
                            </p:stCondLst>
                            <p:childTnLst>
                              <p:par>
                                <p:cTn id="92" presetID="45" presetClass="entr" presetSubtype="0" fill="hold" nodeType="clickEffect">
                                  <p:stCondLst>
                                    <p:cond delay="0"/>
                                  </p:stCondLst>
                                  <p:childTnLst>
                                    <p:set>
                                      <p:cBhvr>
                                        <p:cTn id="93" dur="1" fill="hold">
                                          <p:stCondLst>
                                            <p:cond delay="0"/>
                                          </p:stCondLst>
                                        </p:cTn>
                                        <p:tgtEl>
                                          <p:spTgt spid="31"/>
                                        </p:tgtEl>
                                        <p:attrNameLst>
                                          <p:attrName>style.visibility</p:attrName>
                                        </p:attrNameLst>
                                      </p:cBhvr>
                                      <p:to>
                                        <p:strVal val="visible"/>
                                      </p:to>
                                    </p:set>
                                    <p:animEffect transition="in" filter="fade">
                                      <p:cBhvr>
                                        <p:cTn id="94" dur="2000"/>
                                        <p:tgtEl>
                                          <p:spTgt spid="31"/>
                                        </p:tgtEl>
                                      </p:cBhvr>
                                    </p:animEffect>
                                    <p:anim calcmode="lin" valueType="num">
                                      <p:cBhvr>
                                        <p:cTn id="95" dur="2000" fill="hold"/>
                                        <p:tgtEl>
                                          <p:spTgt spid="31"/>
                                        </p:tgtEl>
                                        <p:attrNameLst>
                                          <p:attrName>ppt_w</p:attrName>
                                        </p:attrNameLst>
                                      </p:cBhvr>
                                      <p:tavLst>
                                        <p:tav tm="0" fmla="#ppt_w*sin(2.5*pi*$)">
                                          <p:val>
                                            <p:fltVal val="0"/>
                                          </p:val>
                                        </p:tav>
                                        <p:tav tm="100000">
                                          <p:val>
                                            <p:fltVal val="1"/>
                                          </p:val>
                                        </p:tav>
                                      </p:tavLst>
                                    </p:anim>
                                    <p:anim calcmode="lin" valueType="num">
                                      <p:cBhvr>
                                        <p:cTn id="96" dur="2000" fill="hold"/>
                                        <p:tgtEl>
                                          <p:spTgt spid="3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6"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7"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8"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9"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0"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1"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2"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3"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4"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5"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6"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7"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8"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9"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0"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1" name="مستطيل مستدير الزوايا 20"/>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pic>
        <p:nvPicPr>
          <p:cNvPr id="26" name="صورة 25">
            <a:hlinkClick r:id="rId4" action="ppaction://hlinksldjump"/>
          </p:cNvPr>
          <p:cNvPicPr>
            <a:picLocks noChangeAspect="1"/>
          </p:cNvPicPr>
          <p:nvPr/>
        </p:nvPicPr>
        <p:blipFill rotWithShape="1">
          <a:blip r:embed="rId5"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sp>
        <p:nvSpPr>
          <p:cNvPr id="28" name="مربع نص 27"/>
          <p:cNvSpPr txBox="1"/>
          <p:nvPr/>
        </p:nvSpPr>
        <p:spPr>
          <a:xfrm>
            <a:off x="2155825" y="3352800"/>
            <a:ext cx="5545136" cy="769441"/>
          </a:xfrm>
          <a:prstGeom prst="rect">
            <a:avLst/>
          </a:prstGeom>
          <a:noFill/>
        </p:spPr>
        <p:txBody>
          <a:bodyPr wrap="square" rtlCol="0">
            <a:spAutoFit/>
          </a:bodyPr>
          <a:lstStyle/>
          <a:p>
            <a:pPr algn="ctr"/>
            <a:r>
              <a:rPr lang="ar-SA" sz="4400" b="1" dirty="0" smtClean="0">
                <a:solidFill>
                  <a:schemeClr val="tx2"/>
                </a:solidFill>
                <a:cs typeface="Traditional Arabic" pitchFamily="2" charset="-78"/>
              </a:rPr>
              <a:t>س: </a:t>
            </a:r>
            <a:r>
              <a:rPr lang="ar-KW" sz="4400" b="1" dirty="0" smtClean="0">
                <a:solidFill>
                  <a:schemeClr val="tx2"/>
                </a:solidFill>
                <a:cs typeface="Traditional Arabic" pitchFamily="2" charset="-78"/>
              </a:rPr>
              <a:t>إذا طلع الفجر وفي فمه طعام؟</a:t>
            </a:r>
            <a:endParaRPr lang="ar-KW" sz="4400" b="1" dirty="0">
              <a:solidFill>
                <a:schemeClr val="tx2"/>
              </a:solidFill>
              <a:cs typeface="Traditional Arabic" pitchFamily="2" charset="-78"/>
            </a:endParaRPr>
          </a:p>
        </p:txBody>
      </p:sp>
      <p:sp>
        <p:nvSpPr>
          <p:cNvPr id="29" name="مستطيل ذو زوايا قطرية مستديرة 28"/>
          <p:cNvSpPr/>
          <p:nvPr/>
        </p:nvSpPr>
        <p:spPr>
          <a:xfrm>
            <a:off x="2799074" y="4495800"/>
            <a:ext cx="1446213"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يلفظه</a:t>
            </a:r>
            <a:endParaRPr lang="en-US" sz="3200" b="1" dirty="0">
              <a:cs typeface="Traditional Arabic" pitchFamily="2" charset="-78"/>
            </a:endParaRPr>
          </a:p>
        </p:txBody>
      </p:sp>
      <p:sp>
        <p:nvSpPr>
          <p:cNvPr id="30" name="مستطيل ذو زوايا قطرية مستديرة 29"/>
          <p:cNvSpPr/>
          <p:nvPr/>
        </p:nvSpPr>
        <p:spPr>
          <a:xfrm>
            <a:off x="893761" y="4495800"/>
            <a:ext cx="1446213"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يقضي</a:t>
            </a:r>
            <a:endParaRPr lang="en-US" sz="3200" b="1" dirty="0">
              <a:cs typeface="Traditional Arabic" pitchFamily="2" charset="-78"/>
            </a:endParaRPr>
          </a:p>
        </p:txBody>
      </p:sp>
      <p:sp>
        <p:nvSpPr>
          <p:cNvPr id="31" name="مستطيل ذو زوايا قطرية مستديرة 30"/>
          <p:cNvSpPr/>
          <p:nvPr/>
        </p:nvSpPr>
        <p:spPr>
          <a:xfrm>
            <a:off x="4694236" y="4495800"/>
            <a:ext cx="1446213"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يبتلعه</a:t>
            </a:r>
            <a:endParaRPr lang="en-US" sz="3200" b="1" dirty="0">
              <a:cs typeface="Traditional Arabic" pitchFamily="2" charset="-78"/>
            </a:endParaRPr>
          </a:p>
        </p:txBody>
      </p:sp>
      <p:pic>
        <p:nvPicPr>
          <p:cNvPr id="2" name="صورة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67112" y="172601"/>
            <a:ext cx="4898713" cy="2905051"/>
          </a:xfrm>
          <a:prstGeom prst="rect">
            <a:avLst/>
          </a:prstGeom>
        </p:spPr>
      </p:pic>
      <p:pic>
        <p:nvPicPr>
          <p:cNvPr id="32" name="صورة 31">
            <a:hlinkClick r:id="rId7"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4514" y="2254826"/>
            <a:ext cx="962442" cy="954743"/>
          </a:xfrm>
          <a:prstGeom prst="rect">
            <a:avLst/>
          </a:prstGeom>
        </p:spPr>
      </p:pic>
    </p:spTree>
    <p:extLst>
      <p:ext uri="{BB962C8B-B14F-4D97-AF65-F5344CB8AC3E}">
        <p14:creationId xmlns:p14="http://schemas.microsoft.com/office/powerpoint/2010/main" val="1648802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20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dissolve">
                                      <p:cBhvr>
                                        <p:cTn id="12" dur="500"/>
                                        <p:tgtEl>
                                          <p:spTgt spid="3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dissolve">
                                      <p:cBhvr>
                                        <p:cTn id="17" dur="500"/>
                                        <p:tgtEl>
                                          <p:spTgt spid="29"/>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dissolve">
                                      <p:cBhvr>
                                        <p:cTn id="22" dur="500"/>
                                        <p:tgtEl>
                                          <p:spTgt spid="30"/>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mph" presetSubtype="2" fill="hold" nodeType="clickEffect">
                                  <p:stCondLst>
                                    <p:cond delay="0"/>
                                  </p:stCondLst>
                                  <p:childTnLst>
                                    <p:animClr clrSpc="rgb" dir="cw">
                                      <p:cBhvr>
                                        <p:cTn id="26" dur="1000" fill="hold"/>
                                        <p:tgtEl>
                                          <p:spTgt spid="6"/>
                                        </p:tgtEl>
                                        <p:attrNameLst>
                                          <p:attrName>fillcolor</p:attrName>
                                        </p:attrNameLst>
                                      </p:cBhvr>
                                      <p:to>
                                        <a:schemeClr val="hlink"/>
                                      </p:to>
                                    </p:animClr>
                                    <p:set>
                                      <p:cBhvr>
                                        <p:cTn id="27" dur="1000" fill="hold"/>
                                        <p:tgtEl>
                                          <p:spTgt spid="6"/>
                                        </p:tgtEl>
                                        <p:attrNameLst>
                                          <p:attrName>fill.type</p:attrName>
                                        </p:attrNameLst>
                                      </p:cBhvr>
                                      <p:to>
                                        <p:strVal val="solid"/>
                                      </p:to>
                                    </p:set>
                                    <p:set>
                                      <p:cBhvr>
                                        <p:cTn id="28" dur="1000" fill="hold"/>
                                        <p:tgtEl>
                                          <p:spTgt spid="6"/>
                                        </p:tgtEl>
                                        <p:attrNameLst>
                                          <p:attrName>fill.on</p:attrName>
                                        </p:attrNameLst>
                                      </p:cBhvr>
                                      <p:to>
                                        <p:strVal val="true"/>
                                      </p:to>
                                    </p:set>
                                  </p:childTnLst>
                                </p:cTn>
                              </p:par>
                            </p:childTnLst>
                          </p:cTn>
                        </p:par>
                        <p:par>
                          <p:cTn id="29" fill="hold">
                            <p:stCondLst>
                              <p:cond delay="1000"/>
                            </p:stCondLst>
                            <p:childTnLst>
                              <p:par>
                                <p:cTn id="30" presetID="1" presetClass="emph" presetSubtype="2" fill="hold" nodeType="afterEffect">
                                  <p:stCondLst>
                                    <p:cond delay="0"/>
                                  </p:stCondLst>
                                  <p:childTnLst>
                                    <p:animClr clrSpc="rgb" dir="cw">
                                      <p:cBhvr>
                                        <p:cTn id="31" dur="1000" fill="hold"/>
                                        <p:tgtEl>
                                          <p:spTgt spid="7"/>
                                        </p:tgtEl>
                                        <p:attrNameLst>
                                          <p:attrName>fillcolor</p:attrName>
                                        </p:attrNameLst>
                                      </p:cBhvr>
                                      <p:to>
                                        <a:schemeClr val="hlink"/>
                                      </p:to>
                                    </p:animClr>
                                    <p:set>
                                      <p:cBhvr>
                                        <p:cTn id="32" dur="1000" fill="hold"/>
                                        <p:tgtEl>
                                          <p:spTgt spid="7"/>
                                        </p:tgtEl>
                                        <p:attrNameLst>
                                          <p:attrName>fill.type</p:attrName>
                                        </p:attrNameLst>
                                      </p:cBhvr>
                                      <p:to>
                                        <p:strVal val="solid"/>
                                      </p:to>
                                    </p:set>
                                    <p:set>
                                      <p:cBhvr>
                                        <p:cTn id="33" dur="1000" fill="hold"/>
                                        <p:tgtEl>
                                          <p:spTgt spid="7"/>
                                        </p:tgtEl>
                                        <p:attrNameLst>
                                          <p:attrName>fill.on</p:attrName>
                                        </p:attrNameLst>
                                      </p:cBhvr>
                                      <p:to>
                                        <p:strVal val="true"/>
                                      </p:to>
                                    </p:set>
                                  </p:childTnLst>
                                </p:cTn>
                              </p:par>
                            </p:childTnLst>
                          </p:cTn>
                        </p:par>
                        <p:par>
                          <p:cTn id="34" fill="hold">
                            <p:stCondLst>
                              <p:cond delay="2000"/>
                            </p:stCondLst>
                            <p:childTnLst>
                              <p:par>
                                <p:cTn id="35" presetID="1" presetClass="emph" presetSubtype="2" fill="hold" nodeType="afterEffect">
                                  <p:stCondLst>
                                    <p:cond delay="0"/>
                                  </p:stCondLst>
                                  <p:childTnLst>
                                    <p:animClr clrSpc="rgb" dir="cw">
                                      <p:cBhvr>
                                        <p:cTn id="36" dur="1000" fill="hold"/>
                                        <p:tgtEl>
                                          <p:spTgt spid="8"/>
                                        </p:tgtEl>
                                        <p:attrNameLst>
                                          <p:attrName>fillcolor</p:attrName>
                                        </p:attrNameLst>
                                      </p:cBhvr>
                                      <p:to>
                                        <a:schemeClr val="hlink"/>
                                      </p:to>
                                    </p:animClr>
                                    <p:set>
                                      <p:cBhvr>
                                        <p:cTn id="37" dur="1000" fill="hold"/>
                                        <p:tgtEl>
                                          <p:spTgt spid="8"/>
                                        </p:tgtEl>
                                        <p:attrNameLst>
                                          <p:attrName>fill.type</p:attrName>
                                        </p:attrNameLst>
                                      </p:cBhvr>
                                      <p:to>
                                        <p:strVal val="solid"/>
                                      </p:to>
                                    </p:set>
                                    <p:set>
                                      <p:cBhvr>
                                        <p:cTn id="38" dur="1000" fill="hold"/>
                                        <p:tgtEl>
                                          <p:spTgt spid="8"/>
                                        </p:tgtEl>
                                        <p:attrNameLst>
                                          <p:attrName>fill.on</p:attrName>
                                        </p:attrNameLst>
                                      </p:cBhvr>
                                      <p:to>
                                        <p:strVal val="true"/>
                                      </p:to>
                                    </p:set>
                                  </p:childTnLst>
                                </p:cTn>
                              </p:par>
                            </p:childTnLst>
                          </p:cTn>
                        </p:par>
                        <p:par>
                          <p:cTn id="39" fill="hold">
                            <p:stCondLst>
                              <p:cond delay="3000"/>
                            </p:stCondLst>
                            <p:childTnLst>
                              <p:par>
                                <p:cTn id="40" presetID="1" presetClass="emph" presetSubtype="2" fill="hold" nodeType="afterEffect">
                                  <p:stCondLst>
                                    <p:cond delay="0"/>
                                  </p:stCondLst>
                                  <p:childTnLst>
                                    <p:animClr clrSpc="rgb" dir="cw">
                                      <p:cBhvr>
                                        <p:cTn id="41" dur="1000" fill="hold"/>
                                        <p:tgtEl>
                                          <p:spTgt spid="9"/>
                                        </p:tgtEl>
                                        <p:attrNameLst>
                                          <p:attrName>fillcolor</p:attrName>
                                        </p:attrNameLst>
                                      </p:cBhvr>
                                      <p:to>
                                        <a:schemeClr val="hlink"/>
                                      </p:to>
                                    </p:animClr>
                                    <p:set>
                                      <p:cBhvr>
                                        <p:cTn id="42" dur="1000" fill="hold"/>
                                        <p:tgtEl>
                                          <p:spTgt spid="9"/>
                                        </p:tgtEl>
                                        <p:attrNameLst>
                                          <p:attrName>fill.type</p:attrName>
                                        </p:attrNameLst>
                                      </p:cBhvr>
                                      <p:to>
                                        <p:strVal val="solid"/>
                                      </p:to>
                                    </p:set>
                                    <p:set>
                                      <p:cBhvr>
                                        <p:cTn id="43" dur="1000" fill="hold"/>
                                        <p:tgtEl>
                                          <p:spTgt spid="9"/>
                                        </p:tgtEl>
                                        <p:attrNameLst>
                                          <p:attrName>fill.on</p:attrName>
                                        </p:attrNameLst>
                                      </p:cBhvr>
                                      <p:to>
                                        <p:strVal val="true"/>
                                      </p:to>
                                    </p:set>
                                  </p:childTnLst>
                                </p:cTn>
                              </p:par>
                            </p:childTnLst>
                          </p:cTn>
                        </p:par>
                        <p:par>
                          <p:cTn id="44" fill="hold">
                            <p:stCondLst>
                              <p:cond delay="4000"/>
                            </p:stCondLst>
                            <p:childTnLst>
                              <p:par>
                                <p:cTn id="45" presetID="1" presetClass="emph" presetSubtype="2" fill="hold" nodeType="afterEffect">
                                  <p:stCondLst>
                                    <p:cond delay="0"/>
                                  </p:stCondLst>
                                  <p:childTnLst>
                                    <p:animClr clrSpc="rgb" dir="cw">
                                      <p:cBhvr>
                                        <p:cTn id="46" dur="1000" fill="hold"/>
                                        <p:tgtEl>
                                          <p:spTgt spid="10"/>
                                        </p:tgtEl>
                                        <p:attrNameLst>
                                          <p:attrName>fillcolor</p:attrName>
                                        </p:attrNameLst>
                                      </p:cBhvr>
                                      <p:to>
                                        <a:schemeClr val="hlink"/>
                                      </p:to>
                                    </p:animClr>
                                    <p:set>
                                      <p:cBhvr>
                                        <p:cTn id="47" dur="1000" fill="hold"/>
                                        <p:tgtEl>
                                          <p:spTgt spid="10"/>
                                        </p:tgtEl>
                                        <p:attrNameLst>
                                          <p:attrName>fill.type</p:attrName>
                                        </p:attrNameLst>
                                      </p:cBhvr>
                                      <p:to>
                                        <p:strVal val="solid"/>
                                      </p:to>
                                    </p:set>
                                    <p:set>
                                      <p:cBhvr>
                                        <p:cTn id="48" dur="1000" fill="hold"/>
                                        <p:tgtEl>
                                          <p:spTgt spid="10"/>
                                        </p:tgtEl>
                                        <p:attrNameLst>
                                          <p:attrName>fill.on</p:attrName>
                                        </p:attrNameLst>
                                      </p:cBhvr>
                                      <p:to>
                                        <p:strVal val="true"/>
                                      </p:to>
                                    </p:set>
                                  </p:childTnLst>
                                </p:cTn>
                              </p:par>
                            </p:childTnLst>
                          </p:cTn>
                        </p:par>
                        <p:par>
                          <p:cTn id="49" fill="hold">
                            <p:stCondLst>
                              <p:cond delay="5000"/>
                            </p:stCondLst>
                            <p:childTnLst>
                              <p:par>
                                <p:cTn id="50" presetID="1" presetClass="emph" presetSubtype="2" fill="hold" nodeType="afterEffect">
                                  <p:stCondLst>
                                    <p:cond delay="0"/>
                                  </p:stCondLst>
                                  <p:childTnLst>
                                    <p:animClr clrSpc="rgb" dir="cw">
                                      <p:cBhvr>
                                        <p:cTn id="51" dur="1000" fill="hold"/>
                                        <p:tgtEl>
                                          <p:spTgt spid="11"/>
                                        </p:tgtEl>
                                        <p:attrNameLst>
                                          <p:attrName>fillcolor</p:attrName>
                                        </p:attrNameLst>
                                      </p:cBhvr>
                                      <p:to>
                                        <a:schemeClr val="hlink"/>
                                      </p:to>
                                    </p:animClr>
                                    <p:set>
                                      <p:cBhvr>
                                        <p:cTn id="52" dur="1000" fill="hold"/>
                                        <p:tgtEl>
                                          <p:spTgt spid="11"/>
                                        </p:tgtEl>
                                        <p:attrNameLst>
                                          <p:attrName>fill.type</p:attrName>
                                        </p:attrNameLst>
                                      </p:cBhvr>
                                      <p:to>
                                        <p:strVal val="solid"/>
                                      </p:to>
                                    </p:set>
                                    <p:set>
                                      <p:cBhvr>
                                        <p:cTn id="53" dur="1000" fill="hold"/>
                                        <p:tgtEl>
                                          <p:spTgt spid="11"/>
                                        </p:tgtEl>
                                        <p:attrNameLst>
                                          <p:attrName>fill.on</p:attrName>
                                        </p:attrNameLst>
                                      </p:cBhvr>
                                      <p:to>
                                        <p:strVal val="true"/>
                                      </p:to>
                                    </p:set>
                                  </p:childTnLst>
                                </p:cTn>
                              </p:par>
                            </p:childTnLst>
                          </p:cTn>
                        </p:par>
                        <p:par>
                          <p:cTn id="54" fill="hold">
                            <p:stCondLst>
                              <p:cond delay="6000"/>
                            </p:stCondLst>
                            <p:childTnLst>
                              <p:par>
                                <p:cTn id="55" presetID="1" presetClass="emph" presetSubtype="2" fill="hold" nodeType="afterEffect">
                                  <p:stCondLst>
                                    <p:cond delay="0"/>
                                  </p:stCondLst>
                                  <p:childTnLst>
                                    <p:animClr clrSpc="rgb" dir="cw">
                                      <p:cBhvr>
                                        <p:cTn id="56" dur="1000" fill="hold"/>
                                        <p:tgtEl>
                                          <p:spTgt spid="12"/>
                                        </p:tgtEl>
                                        <p:attrNameLst>
                                          <p:attrName>fillcolor</p:attrName>
                                        </p:attrNameLst>
                                      </p:cBhvr>
                                      <p:to>
                                        <a:schemeClr val="hlink"/>
                                      </p:to>
                                    </p:animClr>
                                    <p:set>
                                      <p:cBhvr>
                                        <p:cTn id="57" dur="1000" fill="hold"/>
                                        <p:tgtEl>
                                          <p:spTgt spid="12"/>
                                        </p:tgtEl>
                                        <p:attrNameLst>
                                          <p:attrName>fill.type</p:attrName>
                                        </p:attrNameLst>
                                      </p:cBhvr>
                                      <p:to>
                                        <p:strVal val="solid"/>
                                      </p:to>
                                    </p:set>
                                    <p:set>
                                      <p:cBhvr>
                                        <p:cTn id="58" dur="1000" fill="hold"/>
                                        <p:tgtEl>
                                          <p:spTgt spid="12"/>
                                        </p:tgtEl>
                                        <p:attrNameLst>
                                          <p:attrName>fill.on</p:attrName>
                                        </p:attrNameLst>
                                      </p:cBhvr>
                                      <p:to>
                                        <p:strVal val="true"/>
                                      </p:to>
                                    </p:set>
                                  </p:childTnLst>
                                </p:cTn>
                              </p:par>
                            </p:childTnLst>
                          </p:cTn>
                        </p:par>
                        <p:par>
                          <p:cTn id="59" fill="hold">
                            <p:stCondLst>
                              <p:cond delay="7000"/>
                            </p:stCondLst>
                            <p:childTnLst>
                              <p:par>
                                <p:cTn id="60" presetID="1" presetClass="emph" presetSubtype="2" fill="hold" nodeType="afterEffect">
                                  <p:stCondLst>
                                    <p:cond delay="0"/>
                                  </p:stCondLst>
                                  <p:childTnLst>
                                    <p:animClr clrSpc="rgb" dir="cw">
                                      <p:cBhvr>
                                        <p:cTn id="61" dur="1000" fill="hold"/>
                                        <p:tgtEl>
                                          <p:spTgt spid="13"/>
                                        </p:tgtEl>
                                        <p:attrNameLst>
                                          <p:attrName>fillcolor</p:attrName>
                                        </p:attrNameLst>
                                      </p:cBhvr>
                                      <p:to>
                                        <a:schemeClr val="hlink"/>
                                      </p:to>
                                    </p:animClr>
                                    <p:set>
                                      <p:cBhvr>
                                        <p:cTn id="62" dur="1000" fill="hold"/>
                                        <p:tgtEl>
                                          <p:spTgt spid="13"/>
                                        </p:tgtEl>
                                        <p:attrNameLst>
                                          <p:attrName>fill.type</p:attrName>
                                        </p:attrNameLst>
                                      </p:cBhvr>
                                      <p:to>
                                        <p:strVal val="solid"/>
                                      </p:to>
                                    </p:set>
                                    <p:set>
                                      <p:cBhvr>
                                        <p:cTn id="63" dur="1000" fill="hold"/>
                                        <p:tgtEl>
                                          <p:spTgt spid="13"/>
                                        </p:tgtEl>
                                        <p:attrNameLst>
                                          <p:attrName>fill.on</p:attrName>
                                        </p:attrNameLst>
                                      </p:cBhvr>
                                      <p:to>
                                        <p:strVal val="true"/>
                                      </p:to>
                                    </p:set>
                                  </p:childTnLst>
                                </p:cTn>
                              </p:par>
                            </p:childTnLst>
                          </p:cTn>
                        </p:par>
                        <p:par>
                          <p:cTn id="64" fill="hold">
                            <p:stCondLst>
                              <p:cond delay="8000"/>
                            </p:stCondLst>
                            <p:childTnLst>
                              <p:par>
                                <p:cTn id="65" presetID="1" presetClass="emph" presetSubtype="2" fill="hold" nodeType="afterEffect">
                                  <p:stCondLst>
                                    <p:cond delay="0"/>
                                  </p:stCondLst>
                                  <p:childTnLst>
                                    <p:animClr clrSpc="rgb" dir="cw">
                                      <p:cBhvr>
                                        <p:cTn id="66" dur="1000" fill="hold"/>
                                        <p:tgtEl>
                                          <p:spTgt spid="14"/>
                                        </p:tgtEl>
                                        <p:attrNameLst>
                                          <p:attrName>fillcolor</p:attrName>
                                        </p:attrNameLst>
                                      </p:cBhvr>
                                      <p:to>
                                        <a:schemeClr val="hlink"/>
                                      </p:to>
                                    </p:animClr>
                                    <p:set>
                                      <p:cBhvr>
                                        <p:cTn id="67" dur="1000" fill="hold"/>
                                        <p:tgtEl>
                                          <p:spTgt spid="14"/>
                                        </p:tgtEl>
                                        <p:attrNameLst>
                                          <p:attrName>fill.type</p:attrName>
                                        </p:attrNameLst>
                                      </p:cBhvr>
                                      <p:to>
                                        <p:strVal val="solid"/>
                                      </p:to>
                                    </p:set>
                                    <p:set>
                                      <p:cBhvr>
                                        <p:cTn id="68" dur="1000" fill="hold"/>
                                        <p:tgtEl>
                                          <p:spTgt spid="14"/>
                                        </p:tgtEl>
                                        <p:attrNameLst>
                                          <p:attrName>fill.on</p:attrName>
                                        </p:attrNameLst>
                                      </p:cBhvr>
                                      <p:to>
                                        <p:strVal val="true"/>
                                      </p:to>
                                    </p:set>
                                  </p:childTnLst>
                                </p:cTn>
                              </p:par>
                            </p:childTnLst>
                          </p:cTn>
                        </p:par>
                        <p:par>
                          <p:cTn id="69" fill="hold">
                            <p:stCondLst>
                              <p:cond delay="9000"/>
                            </p:stCondLst>
                            <p:childTnLst>
                              <p:par>
                                <p:cTn id="70" presetID="1" presetClass="emph" presetSubtype="2" fill="hold" nodeType="afterEffect">
                                  <p:stCondLst>
                                    <p:cond delay="0"/>
                                  </p:stCondLst>
                                  <p:childTnLst>
                                    <p:animClr clrSpc="rgb" dir="cw">
                                      <p:cBhvr>
                                        <p:cTn id="71" dur="1000" fill="hold"/>
                                        <p:tgtEl>
                                          <p:spTgt spid="15"/>
                                        </p:tgtEl>
                                        <p:attrNameLst>
                                          <p:attrName>fillcolor</p:attrName>
                                        </p:attrNameLst>
                                      </p:cBhvr>
                                      <p:to>
                                        <a:schemeClr val="hlink"/>
                                      </p:to>
                                    </p:animClr>
                                    <p:set>
                                      <p:cBhvr>
                                        <p:cTn id="72" dur="1000" fill="hold"/>
                                        <p:tgtEl>
                                          <p:spTgt spid="15"/>
                                        </p:tgtEl>
                                        <p:attrNameLst>
                                          <p:attrName>fill.type</p:attrName>
                                        </p:attrNameLst>
                                      </p:cBhvr>
                                      <p:to>
                                        <p:strVal val="solid"/>
                                      </p:to>
                                    </p:set>
                                    <p:set>
                                      <p:cBhvr>
                                        <p:cTn id="73" dur="1000" fill="hold"/>
                                        <p:tgtEl>
                                          <p:spTgt spid="15"/>
                                        </p:tgtEl>
                                        <p:attrNameLst>
                                          <p:attrName>fill.on</p:attrName>
                                        </p:attrNameLst>
                                      </p:cBhvr>
                                      <p:to>
                                        <p:strVal val="true"/>
                                      </p:to>
                                    </p:set>
                                  </p:childTnLst>
                                </p:cTn>
                              </p:par>
                            </p:childTnLst>
                          </p:cTn>
                        </p:par>
                        <p:par>
                          <p:cTn id="74" fill="hold">
                            <p:stCondLst>
                              <p:cond delay="10000"/>
                            </p:stCondLst>
                            <p:childTnLst>
                              <p:par>
                                <p:cTn id="75" presetID="1" presetClass="emph" presetSubtype="2" fill="hold" nodeType="afterEffect">
                                  <p:stCondLst>
                                    <p:cond delay="0"/>
                                  </p:stCondLst>
                                  <p:childTnLst>
                                    <p:animClr clrSpc="rgb" dir="cw">
                                      <p:cBhvr>
                                        <p:cTn id="76" dur="1000" fill="hold"/>
                                        <p:tgtEl>
                                          <p:spTgt spid="16"/>
                                        </p:tgtEl>
                                        <p:attrNameLst>
                                          <p:attrName>fillcolor</p:attrName>
                                        </p:attrNameLst>
                                      </p:cBhvr>
                                      <p:to>
                                        <a:schemeClr val="hlink"/>
                                      </p:to>
                                    </p:animClr>
                                    <p:set>
                                      <p:cBhvr>
                                        <p:cTn id="77" dur="1000" fill="hold"/>
                                        <p:tgtEl>
                                          <p:spTgt spid="16"/>
                                        </p:tgtEl>
                                        <p:attrNameLst>
                                          <p:attrName>fill.type</p:attrName>
                                        </p:attrNameLst>
                                      </p:cBhvr>
                                      <p:to>
                                        <p:strVal val="solid"/>
                                      </p:to>
                                    </p:set>
                                    <p:set>
                                      <p:cBhvr>
                                        <p:cTn id="78" dur="1000" fill="hold"/>
                                        <p:tgtEl>
                                          <p:spTgt spid="16"/>
                                        </p:tgtEl>
                                        <p:attrNameLst>
                                          <p:attrName>fill.on</p:attrName>
                                        </p:attrNameLst>
                                      </p:cBhvr>
                                      <p:to>
                                        <p:strVal val="true"/>
                                      </p:to>
                                    </p:set>
                                  </p:childTnLst>
                                </p:cTn>
                              </p:par>
                            </p:childTnLst>
                          </p:cTn>
                        </p:par>
                        <p:par>
                          <p:cTn id="79" fill="hold">
                            <p:stCondLst>
                              <p:cond delay="11000"/>
                            </p:stCondLst>
                            <p:childTnLst>
                              <p:par>
                                <p:cTn id="80" presetID="1" presetClass="emph" presetSubtype="2" fill="hold" nodeType="afterEffect">
                                  <p:stCondLst>
                                    <p:cond delay="0"/>
                                  </p:stCondLst>
                                  <p:childTnLst>
                                    <p:animClr clrSpc="rgb" dir="cw">
                                      <p:cBhvr>
                                        <p:cTn id="81" dur="1000" fill="hold"/>
                                        <p:tgtEl>
                                          <p:spTgt spid="17"/>
                                        </p:tgtEl>
                                        <p:attrNameLst>
                                          <p:attrName>fillcolor</p:attrName>
                                        </p:attrNameLst>
                                      </p:cBhvr>
                                      <p:to>
                                        <a:schemeClr val="hlink"/>
                                      </p:to>
                                    </p:animClr>
                                    <p:set>
                                      <p:cBhvr>
                                        <p:cTn id="82" dur="1000" fill="hold"/>
                                        <p:tgtEl>
                                          <p:spTgt spid="17"/>
                                        </p:tgtEl>
                                        <p:attrNameLst>
                                          <p:attrName>fill.type</p:attrName>
                                        </p:attrNameLst>
                                      </p:cBhvr>
                                      <p:to>
                                        <p:strVal val="solid"/>
                                      </p:to>
                                    </p:set>
                                    <p:set>
                                      <p:cBhvr>
                                        <p:cTn id="83" dur="1000" fill="hold"/>
                                        <p:tgtEl>
                                          <p:spTgt spid="17"/>
                                        </p:tgtEl>
                                        <p:attrNameLst>
                                          <p:attrName>fill.on</p:attrName>
                                        </p:attrNameLst>
                                      </p:cBhvr>
                                      <p:to>
                                        <p:strVal val="true"/>
                                      </p:to>
                                    </p:set>
                                  </p:childTnLst>
                                </p:cTn>
                              </p:par>
                            </p:childTnLst>
                          </p:cTn>
                        </p:par>
                        <p:par>
                          <p:cTn id="84" fill="hold">
                            <p:stCondLst>
                              <p:cond delay="12000"/>
                            </p:stCondLst>
                            <p:childTnLst>
                              <p:par>
                                <p:cTn id="85" presetID="1" presetClass="emph" presetSubtype="2" fill="hold" nodeType="afterEffect">
                                  <p:stCondLst>
                                    <p:cond delay="0"/>
                                  </p:stCondLst>
                                  <p:childTnLst>
                                    <p:animClr clrSpc="rgb" dir="cw">
                                      <p:cBhvr>
                                        <p:cTn id="86" dur="1000" fill="hold"/>
                                        <p:tgtEl>
                                          <p:spTgt spid="18"/>
                                        </p:tgtEl>
                                        <p:attrNameLst>
                                          <p:attrName>fillcolor</p:attrName>
                                        </p:attrNameLst>
                                      </p:cBhvr>
                                      <p:to>
                                        <a:schemeClr val="hlink"/>
                                      </p:to>
                                    </p:animClr>
                                    <p:set>
                                      <p:cBhvr>
                                        <p:cTn id="87" dur="1000" fill="hold"/>
                                        <p:tgtEl>
                                          <p:spTgt spid="18"/>
                                        </p:tgtEl>
                                        <p:attrNameLst>
                                          <p:attrName>fill.type</p:attrName>
                                        </p:attrNameLst>
                                      </p:cBhvr>
                                      <p:to>
                                        <p:strVal val="solid"/>
                                      </p:to>
                                    </p:set>
                                    <p:set>
                                      <p:cBhvr>
                                        <p:cTn id="88" dur="1000" fill="hold"/>
                                        <p:tgtEl>
                                          <p:spTgt spid="18"/>
                                        </p:tgtEl>
                                        <p:attrNameLst>
                                          <p:attrName>fill.on</p:attrName>
                                        </p:attrNameLst>
                                      </p:cBhvr>
                                      <p:to>
                                        <p:strVal val="true"/>
                                      </p:to>
                                    </p:set>
                                  </p:childTnLst>
                                </p:cTn>
                              </p:par>
                            </p:childTnLst>
                          </p:cTn>
                        </p:par>
                        <p:par>
                          <p:cTn id="89" fill="hold">
                            <p:stCondLst>
                              <p:cond delay="13000"/>
                            </p:stCondLst>
                            <p:childTnLst>
                              <p:par>
                                <p:cTn id="90" presetID="1" presetClass="emph" presetSubtype="2" fill="hold" nodeType="afterEffect">
                                  <p:stCondLst>
                                    <p:cond delay="0"/>
                                  </p:stCondLst>
                                  <p:childTnLst>
                                    <p:animClr clrSpc="rgb" dir="cw">
                                      <p:cBhvr>
                                        <p:cTn id="91" dur="1000" fill="hold"/>
                                        <p:tgtEl>
                                          <p:spTgt spid="19"/>
                                        </p:tgtEl>
                                        <p:attrNameLst>
                                          <p:attrName>fillcolor</p:attrName>
                                        </p:attrNameLst>
                                      </p:cBhvr>
                                      <p:to>
                                        <a:schemeClr val="hlink"/>
                                      </p:to>
                                    </p:animClr>
                                    <p:set>
                                      <p:cBhvr>
                                        <p:cTn id="92" dur="1000" fill="hold"/>
                                        <p:tgtEl>
                                          <p:spTgt spid="19"/>
                                        </p:tgtEl>
                                        <p:attrNameLst>
                                          <p:attrName>fill.type</p:attrName>
                                        </p:attrNameLst>
                                      </p:cBhvr>
                                      <p:to>
                                        <p:strVal val="solid"/>
                                      </p:to>
                                    </p:set>
                                    <p:set>
                                      <p:cBhvr>
                                        <p:cTn id="93" dur="1000" fill="hold"/>
                                        <p:tgtEl>
                                          <p:spTgt spid="19"/>
                                        </p:tgtEl>
                                        <p:attrNameLst>
                                          <p:attrName>fill.on</p:attrName>
                                        </p:attrNameLst>
                                      </p:cBhvr>
                                      <p:to>
                                        <p:strVal val="true"/>
                                      </p:to>
                                    </p:set>
                                  </p:childTnLst>
                                </p:cTn>
                              </p:par>
                            </p:childTnLst>
                          </p:cTn>
                        </p:par>
                        <p:par>
                          <p:cTn id="94" fill="hold">
                            <p:stCondLst>
                              <p:cond delay="14000"/>
                            </p:stCondLst>
                            <p:childTnLst>
                              <p:par>
                                <p:cTn id="95" presetID="1" presetClass="emph" presetSubtype="2" fill="hold" nodeType="afterEffect">
                                  <p:stCondLst>
                                    <p:cond delay="0"/>
                                  </p:stCondLst>
                                  <p:childTnLst>
                                    <p:animClr clrSpc="rgb" dir="cw">
                                      <p:cBhvr>
                                        <p:cTn id="96" dur="1000" fill="hold"/>
                                        <p:tgtEl>
                                          <p:spTgt spid="20"/>
                                        </p:tgtEl>
                                        <p:attrNameLst>
                                          <p:attrName>fillcolor</p:attrName>
                                        </p:attrNameLst>
                                      </p:cBhvr>
                                      <p:to>
                                        <a:schemeClr val="hlink"/>
                                      </p:to>
                                    </p:animClr>
                                    <p:set>
                                      <p:cBhvr>
                                        <p:cTn id="97" dur="1000" fill="hold"/>
                                        <p:tgtEl>
                                          <p:spTgt spid="20"/>
                                        </p:tgtEl>
                                        <p:attrNameLst>
                                          <p:attrName>fill.type</p:attrName>
                                        </p:attrNameLst>
                                      </p:cBhvr>
                                      <p:to>
                                        <p:strVal val="solid"/>
                                      </p:to>
                                    </p:set>
                                    <p:set>
                                      <p:cBhvr>
                                        <p:cTn id="98" dur="1000" fill="hold"/>
                                        <p:tgtEl>
                                          <p:spTgt spid="20"/>
                                        </p:tgtEl>
                                        <p:attrNameLst>
                                          <p:attrName>fill.on</p:attrName>
                                        </p:attrNameLst>
                                      </p:cBhvr>
                                      <p:to>
                                        <p:strVal val="true"/>
                                      </p:to>
                                    </p:set>
                                  </p:childTnLst>
                                </p:cTn>
                              </p:par>
                            </p:childTnLst>
                          </p:cTn>
                        </p:par>
                        <p:par>
                          <p:cTn id="99" fill="hold">
                            <p:stCondLst>
                              <p:cond delay="15000"/>
                            </p:stCondLst>
                            <p:childTnLst>
                              <p:par>
                                <p:cTn id="100" presetID="53" presetClass="entr" presetSubtype="0" fill="hold" grpId="0" nodeType="afterEffect">
                                  <p:stCondLst>
                                    <p:cond delay="0"/>
                                  </p:stCondLst>
                                  <p:childTnLst>
                                    <p:set>
                                      <p:cBhvr>
                                        <p:cTn id="101" dur="1" fill="hold">
                                          <p:stCondLst>
                                            <p:cond delay="0"/>
                                          </p:stCondLst>
                                        </p:cTn>
                                        <p:tgtEl>
                                          <p:spTgt spid="21"/>
                                        </p:tgtEl>
                                        <p:attrNameLst>
                                          <p:attrName>style.visibility</p:attrName>
                                        </p:attrNameLst>
                                      </p:cBhvr>
                                      <p:to>
                                        <p:strVal val="visible"/>
                                      </p:to>
                                    </p:set>
                                    <p:anim calcmode="lin" valueType="num">
                                      <p:cBhvr>
                                        <p:cTn id="102" dur="500" fill="hold"/>
                                        <p:tgtEl>
                                          <p:spTgt spid="21"/>
                                        </p:tgtEl>
                                        <p:attrNameLst>
                                          <p:attrName>ppt_w</p:attrName>
                                        </p:attrNameLst>
                                      </p:cBhvr>
                                      <p:tavLst>
                                        <p:tav tm="0">
                                          <p:val>
                                            <p:fltVal val="0"/>
                                          </p:val>
                                        </p:tav>
                                        <p:tav tm="100000">
                                          <p:val>
                                            <p:strVal val="#ppt_w"/>
                                          </p:val>
                                        </p:tav>
                                      </p:tavLst>
                                    </p:anim>
                                    <p:anim calcmode="lin" valueType="num">
                                      <p:cBhvr>
                                        <p:cTn id="103" dur="500" fill="hold"/>
                                        <p:tgtEl>
                                          <p:spTgt spid="21"/>
                                        </p:tgtEl>
                                        <p:attrNameLst>
                                          <p:attrName>ppt_h</p:attrName>
                                        </p:attrNameLst>
                                      </p:cBhvr>
                                      <p:tavLst>
                                        <p:tav tm="0">
                                          <p:val>
                                            <p:fltVal val="0"/>
                                          </p:val>
                                        </p:tav>
                                        <p:tav tm="100000">
                                          <p:val>
                                            <p:strVal val="#ppt_h"/>
                                          </p:val>
                                        </p:tav>
                                      </p:tavLst>
                                    </p:anim>
                                    <p:animEffect transition="in" filter="fade">
                                      <p:cBhvr>
                                        <p:cTn id="104" dur="500"/>
                                        <p:tgtEl>
                                          <p:spTgt spid="21"/>
                                        </p:tgtEl>
                                      </p:cBhvr>
                                    </p:animEffect>
                                  </p:childTnLst>
                                </p:cTn>
                              </p:par>
                            </p:childTnLst>
                          </p:cTn>
                        </p:par>
                      </p:childTnLst>
                    </p:cTn>
                  </p:par>
                  <p:par>
                    <p:cTn id="105" fill="hold">
                      <p:stCondLst>
                        <p:cond delay="indefinite"/>
                      </p:stCondLst>
                      <p:childTnLst>
                        <p:par>
                          <p:cTn id="106" fill="hold">
                            <p:stCondLst>
                              <p:cond delay="0"/>
                            </p:stCondLst>
                            <p:childTnLst>
                              <p:par>
                                <p:cTn id="107" presetID="1" presetClass="emph" presetSubtype="2" fill="hold" nodeType="clickEffect">
                                  <p:stCondLst>
                                    <p:cond delay="0"/>
                                  </p:stCondLst>
                                  <p:childTnLst>
                                    <p:animClr clrSpc="rgb" dir="cw">
                                      <p:cBhvr>
                                        <p:cTn id="108" dur="2000" fill="hold"/>
                                        <p:tgtEl>
                                          <p:spTgt spid="29"/>
                                        </p:tgtEl>
                                        <p:attrNameLst>
                                          <p:attrName>fillcolor</p:attrName>
                                        </p:attrNameLst>
                                      </p:cBhvr>
                                      <p:to>
                                        <a:schemeClr val="accent1"/>
                                      </p:to>
                                    </p:animClr>
                                    <p:set>
                                      <p:cBhvr>
                                        <p:cTn id="109" dur="2000" fill="hold"/>
                                        <p:tgtEl>
                                          <p:spTgt spid="29"/>
                                        </p:tgtEl>
                                        <p:attrNameLst>
                                          <p:attrName>fill.type</p:attrName>
                                        </p:attrNameLst>
                                      </p:cBhvr>
                                      <p:to>
                                        <p:strVal val="solid"/>
                                      </p:to>
                                    </p:set>
                                    <p:set>
                                      <p:cBhvr>
                                        <p:cTn id="110" dur="2000" fill="hold"/>
                                        <p:tgtEl>
                                          <p:spTgt spid="29"/>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8" grpId="0"/>
      <p:bldP spid="29" grpId="0" animBg="1"/>
      <p:bldP spid="30" grpId="0" animBg="1"/>
      <p:bldP spid="3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صورة 3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32" name="صورة 31"/>
          <p:cNvPicPr>
            <a:picLocks noChangeAspect="1"/>
          </p:cNvPicPr>
          <p:nvPr/>
        </p:nvPicPr>
        <p:blipFill rotWithShape="1">
          <a:blip r:embed="rId3">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33"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34"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35"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36"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37"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38"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39"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40"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41"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42"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43"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44"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45"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46"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47"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48" name="مستطيل مستدير الزوايا 47"/>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sp>
        <p:nvSpPr>
          <p:cNvPr id="49" name="مربع نص 48"/>
          <p:cNvSpPr txBox="1"/>
          <p:nvPr/>
        </p:nvSpPr>
        <p:spPr>
          <a:xfrm>
            <a:off x="1219200" y="2762071"/>
            <a:ext cx="5332041" cy="1200329"/>
          </a:xfrm>
          <a:prstGeom prst="rect">
            <a:avLst/>
          </a:prstGeom>
          <a:noFill/>
        </p:spPr>
        <p:txBody>
          <a:bodyPr wrap="square" rtlCol="0">
            <a:spAutoFit/>
          </a:bodyPr>
          <a:lstStyle/>
          <a:p>
            <a:pPr algn="ctr"/>
            <a:r>
              <a:rPr lang="ar-SA" sz="3600" b="1" dirty="0" smtClean="0">
                <a:solidFill>
                  <a:schemeClr val="tx2"/>
                </a:solidFill>
                <a:cs typeface="Traditional Arabic" pitchFamily="2" charset="-78"/>
              </a:rPr>
              <a:t>س: </a:t>
            </a:r>
            <a:r>
              <a:rPr lang="ar-KW" sz="3600" b="1" dirty="0" smtClean="0">
                <a:solidFill>
                  <a:schemeClr val="tx2"/>
                </a:solidFill>
                <a:cs typeface="Traditional Arabic" pitchFamily="2" charset="-78"/>
              </a:rPr>
              <a:t>ما معنى النازعات في قوله تعالى</a:t>
            </a:r>
            <a:r>
              <a:rPr lang="ar-KW" sz="3600" b="1" dirty="0">
                <a:solidFill>
                  <a:schemeClr val="tx2"/>
                </a:solidFill>
                <a:cs typeface="Traditional Arabic" pitchFamily="2" charset="-78"/>
              </a:rPr>
              <a:t>: (وَالنَّازِعَاتِ غَرْقًا)؟</a:t>
            </a:r>
            <a:endParaRPr lang="en-US" sz="3600" b="1" dirty="0">
              <a:solidFill>
                <a:schemeClr val="tx2"/>
              </a:solidFill>
              <a:cs typeface="Traditional Arabic" pitchFamily="2" charset="-78"/>
            </a:endParaRPr>
          </a:p>
        </p:txBody>
      </p:sp>
      <p:sp>
        <p:nvSpPr>
          <p:cNvPr id="50" name="مستطيل ذو زوايا قطرية مستديرة 49"/>
          <p:cNvSpPr/>
          <p:nvPr/>
        </p:nvSpPr>
        <p:spPr>
          <a:xfrm>
            <a:off x="1066800" y="4267200"/>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الملائكة</a:t>
            </a:r>
            <a:endParaRPr lang="en-US" sz="3200" b="1" dirty="0">
              <a:cs typeface="Traditional Arabic" pitchFamily="2" charset="-78"/>
            </a:endParaRPr>
          </a:p>
        </p:txBody>
      </p:sp>
      <p:sp>
        <p:nvSpPr>
          <p:cNvPr id="51" name="مستطيل ذو زوايا قطرية مستديرة 50"/>
          <p:cNvSpPr/>
          <p:nvPr/>
        </p:nvSpPr>
        <p:spPr>
          <a:xfrm>
            <a:off x="4883150" y="4267200"/>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2800" b="1" dirty="0" smtClean="0">
                <a:cs typeface="Traditional Arabic" pitchFamily="2" charset="-78"/>
              </a:rPr>
              <a:t>الرياح الشديدة</a:t>
            </a:r>
            <a:endParaRPr lang="en-US" sz="2800" b="1" dirty="0">
              <a:cs typeface="Traditional Arabic" pitchFamily="2" charset="-78"/>
            </a:endParaRPr>
          </a:p>
        </p:txBody>
      </p:sp>
      <p:sp>
        <p:nvSpPr>
          <p:cNvPr id="52" name="مستطيل ذو زوايا قطرية مستديرة 51"/>
          <p:cNvSpPr/>
          <p:nvPr/>
        </p:nvSpPr>
        <p:spPr>
          <a:xfrm>
            <a:off x="2978150" y="4267200"/>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2800" b="1" dirty="0" smtClean="0">
                <a:cs typeface="Traditional Arabic" pitchFamily="2" charset="-78"/>
              </a:rPr>
              <a:t>البحار الهائجة</a:t>
            </a:r>
            <a:endParaRPr lang="en-US" sz="2800" b="1" dirty="0">
              <a:cs typeface="Traditional Arabic" pitchFamily="2" charset="-78"/>
            </a:endParaRPr>
          </a:p>
        </p:txBody>
      </p:sp>
      <p:pic>
        <p:nvPicPr>
          <p:cNvPr id="53" name="صورة 52">
            <a:hlinkClick r:id="rId4" action="ppaction://hlinksldjump"/>
          </p:cNvPr>
          <p:cNvPicPr>
            <a:picLocks noChangeAspect="1"/>
          </p:cNvPicPr>
          <p:nvPr/>
        </p:nvPicPr>
        <p:blipFill rotWithShape="1">
          <a:blip r:embed="rId5"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pic>
        <p:nvPicPr>
          <p:cNvPr id="2" name="صورة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53200" y="0"/>
            <a:ext cx="2413155" cy="4953000"/>
          </a:xfrm>
          <a:prstGeom prst="rect">
            <a:avLst/>
          </a:prstGeom>
        </p:spPr>
      </p:pic>
      <p:pic>
        <p:nvPicPr>
          <p:cNvPr id="27" name="صورة 26">
            <a:hlinkClick r:id="rId7"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4514" y="2254826"/>
            <a:ext cx="962442" cy="954743"/>
          </a:xfrm>
          <a:prstGeom prst="rect">
            <a:avLst/>
          </a:prstGeom>
        </p:spPr>
      </p:pic>
    </p:spTree>
    <p:extLst>
      <p:ext uri="{BB962C8B-B14F-4D97-AF65-F5344CB8AC3E}">
        <p14:creationId xmlns:p14="http://schemas.microsoft.com/office/powerpoint/2010/main" val="2537171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2000"/>
                                        <p:tgtEl>
                                          <p:spTgt spid="4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dissolve">
                                      <p:cBhvr>
                                        <p:cTn id="12" dur="500"/>
                                        <p:tgtEl>
                                          <p:spTgt spid="5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dissolve">
                                      <p:cBhvr>
                                        <p:cTn id="17" dur="500"/>
                                        <p:tgtEl>
                                          <p:spTgt spid="52"/>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0"/>
                                        </p:tgtEl>
                                        <p:attrNameLst>
                                          <p:attrName>style.visibility</p:attrName>
                                        </p:attrNameLst>
                                      </p:cBhvr>
                                      <p:to>
                                        <p:strVal val="visible"/>
                                      </p:to>
                                    </p:set>
                                    <p:animEffect transition="in" filter="dissolve">
                                      <p:cBhvr>
                                        <p:cTn id="22" dur="500"/>
                                        <p:tgtEl>
                                          <p:spTgt spid="50"/>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mph" presetSubtype="2" fill="hold" nodeType="clickEffect">
                                  <p:stCondLst>
                                    <p:cond delay="0"/>
                                  </p:stCondLst>
                                  <p:childTnLst>
                                    <p:animClr clrSpc="rgb" dir="cw">
                                      <p:cBhvr>
                                        <p:cTn id="26" dur="1000" fill="hold"/>
                                        <p:tgtEl>
                                          <p:spTgt spid="33"/>
                                        </p:tgtEl>
                                        <p:attrNameLst>
                                          <p:attrName>fillcolor</p:attrName>
                                        </p:attrNameLst>
                                      </p:cBhvr>
                                      <p:to>
                                        <a:schemeClr val="hlink"/>
                                      </p:to>
                                    </p:animClr>
                                    <p:set>
                                      <p:cBhvr>
                                        <p:cTn id="27" dur="1000" fill="hold"/>
                                        <p:tgtEl>
                                          <p:spTgt spid="33"/>
                                        </p:tgtEl>
                                        <p:attrNameLst>
                                          <p:attrName>fill.type</p:attrName>
                                        </p:attrNameLst>
                                      </p:cBhvr>
                                      <p:to>
                                        <p:strVal val="solid"/>
                                      </p:to>
                                    </p:set>
                                    <p:set>
                                      <p:cBhvr>
                                        <p:cTn id="28" dur="1000" fill="hold"/>
                                        <p:tgtEl>
                                          <p:spTgt spid="33"/>
                                        </p:tgtEl>
                                        <p:attrNameLst>
                                          <p:attrName>fill.on</p:attrName>
                                        </p:attrNameLst>
                                      </p:cBhvr>
                                      <p:to>
                                        <p:strVal val="true"/>
                                      </p:to>
                                    </p:set>
                                  </p:childTnLst>
                                </p:cTn>
                              </p:par>
                            </p:childTnLst>
                          </p:cTn>
                        </p:par>
                        <p:par>
                          <p:cTn id="29" fill="hold">
                            <p:stCondLst>
                              <p:cond delay="1000"/>
                            </p:stCondLst>
                            <p:childTnLst>
                              <p:par>
                                <p:cTn id="30" presetID="1" presetClass="emph" presetSubtype="2" fill="hold" nodeType="afterEffect">
                                  <p:stCondLst>
                                    <p:cond delay="0"/>
                                  </p:stCondLst>
                                  <p:childTnLst>
                                    <p:animClr clrSpc="rgb" dir="cw">
                                      <p:cBhvr>
                                        <p:cTn id="31" dur="1000" fill="hold"/>
                                        <p:tgtEl>
                                          <p:spTgt spid="34"/>
                                        </p:tgtEl>
                                        <p:attrNameLst>
                                          <p:attrName>fillcolor</p:attrName>
                                        </p:attrNameLst>
                                      </p:cBhvr>
                                      <p:to>
                                        <a:schemeClr val="hlink"/>
                                      </p:to>
                                    </p:animClr>
                                    <p:set>
                                      <p:cBhvr>
                                        <p:cTn id="32" dur="1000" fill="hold"/>
                                        <p:tgtEl>
                                          <p:spTgt spid="34"/>
                                        </p:tgtEl>
                                        <p:attrNameLst>
                                          <p:attrName>fill.type</p:attrName>
                                        </p:attrNameLst>
                                      </p:cBhvr>
                                      <p:to>
                                        <p:strVal val="solid"/>
                                      </p:to>
                                    </p:set>
                                    <p:set>
                                      <p:cBhvr>
                                        <p:cTn id="33" dur="1000" fill="hold"/>
                                        <p:tgtEl>
                                          <p:spTgt spid="34"/>
                                        </p:tgtEl>
                                        <p:attrNameLst>
                                          <p:attrName>fill.on</p:attrName>
                                        </p:attrNameLst>
                                      </p:cBhvr>
                                      <p:to>
                                        <p:strVal val="true"/>
                                      </p:to>
                                    </p:set>
                                  </p:childTnLst>
                                </p:cTn>
                              </p:par>
                            </p:childTnLst>
                          </p:cTn>
                        </p:par>
                        <p:par>
                          <p:cTn id="34" fill="hold">
                            <p:stCondLst>
                              <p:cond delay="2000"/>
                            </p:stCondLst>
                            <p:childTnLst>
                              <p:par>
                                <p:cTn id="35" presetID="1" presetClass="emph" presetSubtype="2" fill="hold" nodeType="afterEffect">
                                  <p:stCondLst>
                                    <p:cond delay="0"/>
                                  </p:stCondLst>
                                  <p:childTnLst>
                                    <p:animClr clrSpc="rgb" dir="cw">
                                      <p:cBhvr>
                                        <p:cTn id="36" dur="1000" fill="hold"/>
                                        <p:tgtEl>
                                          <p:spTgt spid="35"/>
                                        </p:tgtEl>
                                        <p:attrNameLst>
                                          <p:attrName>fillcolor</p:attrName>
                                        </p:attrNameLst>
                                      </p:cBhvr>
                                      <p:to>
                                        <a:schemeClr val="hlink"/>
                                      </p:to>
                                    </p:animClr>
                                    <p:set>
                                      <p:cBhvr>
                                        <p:cTn id="37" dur="1000" fill="hold"/>
                                        <p:tgtEl>
                                          <p:spTgt spid="35"/>
                                        </p:tgtEl>
                                        <p:attrNameLst>
                                          <p:attrName>fill.type</p:attrName>
                                        </p:attrNameLst>
                                      </p:cBhvr>
                                      <p:to>
                                        <p:strVal val="solid"/>
                                      </p:to>
                                    </p:set>
                                    <p:set>
                                      <p:cBhvr>
                                        <p:cTn id="38" dur="1000" fill="hold"/>
                                        <p:tgtEl>
                                          <p:spTgt spid="35"/>
                                        </p:tgtEl>
                                        <p:attrNameLst>
                                          <p:attrName>fill.on</p:attrName>
                                        </p:attrNameLst>
                                      </p:cBhvr>
                                      <p:to>
                                        <p:strVal val="true"/>
                                      </p:to>
                                    </p:set>
                                  </p:childTnLst>
                                </p:cTn>
                              </p:par>
                            </p:childTnLst>
                          </p:cTn>
                        </p:par>
                        <p:par>
                          <p:cTn id="39" fill="hold">
                            <p:stCondLst>
                              <p:cond delay="3000"/>
                            </p:stCondLst>
                            <p:childTnLst>
                              <p:par>
                                <p:cTn id="40" presetID="1" presetClass="emph" presetSubtype="2" fill="hold" nodeType="afterEffect">
                                  <p:stCondLst>
                                    <p:cond delay="0"/>
                                  </p:stCondLst>
                                  <p:childTnLst>
                                    <p:animClr clrSpc="rgb" dir="cw">
                                      <p:cBhvr>
                                        <p:cTn id="41" dur="1000" fill="hold"/>
                                        <p:tgtEl>
                                          <p:spTgt spid="36"/>
                                        </p:tgtEl>
                                        <p:attrNameLst>
                                          <p:attrName>fillcolor</p:attrName>
                                        </p:attrNameLst>
                                      </p:cBhvr>
                                      <p:to>
                                        <a:schemeClr val="hlink"/>
                                      </p:to>
                                    </p:animClr>
                                    <p:set>
                                      <p:cBhvr>
                                        <p:cTn id="42" dur="1000" fill="hold"/>
                                        <p:tgtEl>
                                          <p:spTgt spid="36"/>
                                        </p:tgtEl>
                                        <p:attrNameLst>
                                          <p:attrName>fill.type</p:attrName>
                                        </p:attrNameLst>
                                      </p:cBhvr>
                                      <p:to>
                                        <p:strVal val="solid"/>
                                      </p:to>
                                    </p:set>
                                    <p:set>
                                      <p:cBhvr>
                                        <p:cTn id="43" dur="1000" fill="hold"/>
                                        <p:tgtEl>
                                          <p:spTgt spid="36"/>
                                        </p:tgtEl>
                                        <p:attrNameLst>
                                          <p:attrName>fill.on</p:attrName>
                                        </p:attrNameLst>
                                      </p:cBhvr>
                                      <p:to>
                                        <p:strVal val="true"/>
                                      </p:to>
                                    </p:set>
                                  </p:childTnLst>
                                </p:cTn>
                              </p:par>
                            </p:childTnLst>
                          </p:cTn>
                        </p:par>
                        <p:par>
                          <p:cTn id="44" fill="hold">
                            <p:stCondLst>
                              <p:cond delay="4000"/>
                            </p:stCondLst>
                            <p:childTnLst>
                              <p:par>
                                <p:cTn id="45" presetID="1" presetClass="emph" presetSubtype="2" fill="hold" nodeType="afterEffect">
                                  <p:stCondLst>
                                    <p:cond delay="0"/>
                                  </p:stCondLst>
                                  <p:childTnLst>
                                    <p:animClr clrSpc="rgb" dir="cw">
                                      <p:cBhvr>
                                        <p:cTn id="46" dur="1000" fill="hold"/>
                                        <p:tgtEl>
                                          <p:spTgt spid="37"/>
                                        </p:tgtEl>
                                        <p:attrNameLst>
                                          <p:attrName>fillcolor</p:attrName>
                                        </p:attrNameLst>
                                      </p:cBhvr>
                                      <p:to>
                                        <a:schemeClr val="hlink"/>
                                      </p:to>
                                    </p:animClr>
                                    <p:set>
                                      <p:cBhvr>
                                        <p:cTn id="47" dur="1000" fill="hold"/>
                                        <p:tgtEl>
                                          <p:spTgt spid="37"/>
                                        </p:tgtEl>
                                        <p:attrNameLst>
                                          <p:attrName>fill.type</p:attrName>
                                        </p:attrNameLst>
                                      </p:cBhvr>
                                      <p:to>
                                        <p:strVal val="solid"/>
                                      </p:to>
                                    </p:set>
                                    <p:set>
                                      <p:cBhvr>
                                        <p:cTn id="48" dur="1000" fill="hold"/>
                                        <p:tgtEl>
                                          <p:spTgt spid="37"/>
                                        </p:tgtEl>
                                        <p:attrNameLst>
                                          <p:attrName>fill.on</p:attrName>
                                        </p:attrNameLst>
                                      </p:cBhvr>
                                      <p:to>
                                        <p:strVal val="true"/>
                                      </p:to>
                                    </p:set>
                                  </p:childTnLst>
                                </p:cTn>
                              </p:par>
                            </p:childTnLst>
                          </p:cTn>
                        </p:par>
                        <p:par>
                          <p:cTn id="49" fill="hold">
                            <p:stCondLst>
                              <p:cond delay="5000"/>
                            </p:stCondLst>
                            <p:childTnLst>
                              <p:par>
                                <p:cTn id="50" presetID="1" presetClass="emph" presetSubtype="2" fill="hold" nodeType="afterEffect">
                                  <p:stCondLst>
                                    <p:cond delay="0"/>
                                  </p:stCondLst>
                                  <p:childTnLst>
                                    <p:animClr clrSpc="rgb" dir="cw">
                                      <p:cBhvr>
                                        <p:cTn id="51" dur="1000" fill="hold"/>
                                        <p:tgtEl>
                                          <p:spTgt spid="38"/>
                                        </p:tgtEl>
                                        <p:attrNameLst>
                                          <p:attrName>fillcolor</p:attrName>
                                        </p:attrNameLst>
                                      </p:cBhvr>
                                      <p:to>
                                        <a:schemeClr val="hlink"/>
                                      </p:to>
                                    </p:animClr>
                                    <p:set>
                                      <p:cBhvr>
                                        <p:cTn id="52" dur="1000" fill="hold"/>
                                        <p:tgtEl>
                                          <p:spTgt spid="38"/>
                                        </p:tgtEl>
                                        <p:attrNameLst>
                                          <p:attrName>fill.type</p:attrName>
                                        </p:attrNameLst>
                                      </p:cBhvr>
                                      <p:to>
                                        <p:strVal val="solid"/>
                                      </p:to>
                                    </p:set>
                                    <p:set>
                                      <p:cBhvr>
                                        <p:cTn id="53" dur="1000" fill="hold"/>
                                        <p:tgtEl>
                                          <p:spTgt spid="38"/>
                                        </p:tgtEl>
                                        <p:attrNameLst>
                                          <p:attrName>fill.on</p:attrName>
                                        </p:attrNameLst>
                                      </p:cBhvr>
                                      <p:to>
                                        <p:strVal val="true"/>
                                      </p:to>
                                    </p:set>
                                  </p:childTnLst>
                                </p:cTn>
                              </p:par>
                            </p:childTnLst>
                          </p:cTn>
                        </p:par>
                        <p:par>
                          <p:cTn id="54" fill="hold">
                            <p:stCondLst>
                              <p:cond delay="6000"/>
                            </p:stCondLst>
                            <p:childTnLst>
                              <p:par>
                                <p:cTn id="55" presetID="1" presetClass="emph" presetSubtype="2" fill="hold" nodeType="afterEffect">
                                  <p:stCondLst>
                                    <p:cond delay="0"/>
                                  </p:stCondLst>
                                  <p:childTnLst>
                                    <p:animClr clrSpc="rgb" dir="cw">
                                      <p:cBhvr>
                                        <p:cTn id="56" dur="1000" fill="hold"/>
                                        <p:tgtEl>
                                          <p:spTgt spid="39"/>
                                        </p:tgtEl>
                                        <p:attrNameLst>
                                          <p:attrName>fillcolor</p:attrName>
                                        </p:attrNameLst>
                                      </p:cBhvr>
                                      <p:to>
                                        <a:schemeClr val="hlink"/>
                                      </p:to>
                                    </p:animClr>
                                    <p:set>
                                      <p:cBhvr>
                                        <p:cTn id="57" dur="1000" fill="hold"/>
                                        <p:tgtEl>
                                          <p:spTgt spid="39"/>
                                        </p:tgtEl>
                                        <p:attrNameLst>
                                          <p:attrName>fill.type</p:attrName>
                                        </p:attrNameLst>
                                      </p:cBhvr>
                                      <p:to>
                                        <p:strVal val="solid"/>
                                      </p:to>
                                    </p:set>
                                    <p:set>
                                      <p:cBhvr>
                                        <p:cTn id="58" dur="1000" fill="hold"/>
                                        <p:tgtEl>
                                          <p:spTgt spid="39"/>
                                        </p:tgtEl>
                                        <p:attrNameLst>
                                          <p:attrName>fill.on</p:attrName>
                                        </p:attrNameLst>
                                      </p:cBhvr>
                                      <p:to>
                                        <p:strVal val="true"/>
                                      </p:to>
                                    </p:set>
                                  </p:childTnLst>
                                </p:cTn>
                              </p:par>
                            </p:childTnLst>
                          </p:cTn>
                        </p:par>
                        <p:par>
                          <p:cTn id="59" fill="hold">
                            <p:stCondLst>
                              <p:cond delay="7000"/>
                            </p:stCondLst>
                            <p:childTnLst>
                              <p:par>
                                <p:cTn id="60" presetID="1" presetClass="emph" presetSubtype="2" fill="hold" nodeType="afterEffect">
                                  <p:stCondLst>
                                    <p:cond delay="0"/>
                                  </p:stCondLst>
                                  <p:childTnLst>
                                    <p:animClr clrSpc="rgb" dir="cw">
                                      <p:cBhvr>
                                        <p:cTn id="61" dur="1000" fill="hold"/>
                                        <p:tgtEl>
                                          <p:spTgt spid="40"/>
                                        </p:tgtEl>
                                        <p:attrNameLst>
                                          <p:attrName>fillcolor</p:attrName>
                                        </p:attrNameLst>
                                      </p:cBhvr>
                                      <p:to>
                                        <a:schemeClr val="hlink"/>
                                      </p:to>
                                    </p:animClr>
                                    <p:set>
                                      <p:cBhvr>
                                        <p:cTn id="62" dur="1000" fill="hold"/>
                                        <p:tgtEl>
                                          <p:spTgt spid="40"/>
                                        </p:tgtEl>
                                        <p:attrNameLst>
                                          <p:attrName>fill.type</p:attrName>
                                        </p:attrNameLst>
                                      </p:cBhvr>
                                      <p:to>
                                        <p:strVal val="solid"/>
                                      </p:to>
                                    </p:set>
                                    <p:set>
                                      <p:cBhvr>
                                        <p:cTn id="63" dur="1000" fill="hold"/>
                                        <p:tgtEl>
                                          <p:spTgt spid="40"/>
                                        </p:tgtEl>
                                        <p:attrNameLst>
                                          <p:attrName>fill.on</p:attrName>
                                        </p:attrNameLst>
                                      </p:cBhvr>
                                      <p:to>
                                        <p:strVal val="true"/>
                                      </p:to>
                                    </p:set>
                                  </p:childTnLst>
                                </p:cTn>
                              </p:par>
                            </p:childTnLst>
                          </p:cTn>
                        </p:par>
                        <p:par>
                          <p:cTn id="64" fill="hold">
                            <p:stCondLst>
                              <p:cond delay="8000"/>
                            </p:stCondLst>
                            <p:childTnLst>
                              <p:par>
                                <p:cTn id="65" presetID="1" presetClass="emph" presetSubtype="2" fill="hold" nodeType="afterEffect">
                                  <p:stCondLst>
                                    <p:cond delay="0"/>
                                  </p:stCondLst>
                                  <p:childTnLst>
                                    <p:animClr clrSpc="rgb" dir="cw">
                                      <p:cBhvr>
                                        <p:cTn id="66" dur="1000" fill="hold"/>
                                        <p:tgtEl>
                                          <p:spTgt spid="41"/>
                                        </p:tgtEl>
                                        <p:attrNameLst>
                                          <p:attrName>fillcolor</p:attrName>
                                        </p:attrNameLst>
                                      </p:cBhvr>
                                      <p:to>
                                        <a:schemeClr val="hlink"/>
                                      </p:to>
                                    </p:animClr>
                                    <p:set>
                                      <p:cBhvr>
                                        <p:cTn id="67" dur="1000" fill="hold"/>
                                        <p:tgtEl>
                                          <p:spTgt spid="41"/>
                                        </p:tgtEl>
                                        <p:attrNameLst>
                                          <p:attrName>fill.type</p:attrName>
                                        </p:attrNameLst>
                                      </p:cBhvr>
                                      <p:to>
                                        <p:strVal val="solid"/>
                                      </p:to>
                                    </p:set>
                                    <p:set>
                                      <p:cBhvr>
                                        <p:cTn id="68" dur="1000" fill="hold"/>
                                        <p:tgtEl>
                                          <p:spTgt spid="41"/>
                                        </p:tgtEl>
                                        <p:attrNameLst>
                                          <p:attrName>fill.on</p:attrName>
                                        </p:attrNameLst>
                                      </p:cBhvr>
                                      <p:to>
                                        <p:strVal val="true"/>
                                      </p:to>
                                    </p:set>
                                  </p:childTnLst>
                                </p:cTn>
                              </p:par>
                            </p:childTnLst>
                          </p:cTn>
                        </p:par>
                        <p:par>
                          <p:cTn id="69" fill="hold">
                            <p:stCondLst>
                              <p:cond delay="9000"/>
                            </p:stCondLst>
                            <p:childTnLst>
                              <p:par>
                                <p:cTn id="70" presetID="1" presetClass="emph" presetSubtype="2" fill="hold" nodeType="afterEffect">
                                  <p:stCondLst>
                                    <p:cond delay="0"/>
                                  </p:stCondLst>
                                  <p:childTnLst>
                                    <p:animClr clrSpc="rgb" dir="cw">
                                      <p:cBhvr>
                                        <p:cTn id="71" dur="1000" fill="hold"/>
                                        <p:tgtEl>
                                          <p:spTgt spid="42"/>
                                        </p:tgtEl>
                                        <p:attrNameLst>
                                          <p:attrName>fillcolor</p:attrName>
                                        </p:attrNameLst>
                                      </p:cBhvr>
                                      <p:to>
                                        <a:schemeClr val="hlink"/>
                                      </p:to>
                                    </p:animClr>
                                    <p:set>
                                      <p:cBhvr>
                                        <p:cTn id="72" dur="1000" fill="hold"/>
                                        <p:tgtEl>
                                          <p:spTgt spid="42"/>
                                        </p:tgtEl>
                                        <p:attrNameLst>
                                          <p:attrName>fill.type</p:attrName>
                                        </p:attrNameLst>
                                      </p:cBhvr>
                                      <p:to>
                                        <p:strVal val="solid"/>
                                      </p:to>
                                    </p:set>
                                    <p:set>
                                      <p:cBhvr>
                                        <p:cTn id="73" dur="1000" fill="hold"/>
                                        <p:tgtEl>
                                          <p:spTgt spid="42"/>
                                        </p:tgtEl>
                                        <p:attrNameLst>
                                          <p:attrName>fill.on</p:attrName>
                                        </p:attrNameLst>
                                      </p:cBhvr>
                                      <p:to>
                                        <p:strVal val="true"/>
                                      </p:to>
                                    </p:set>
                                  </p:childTnLst>
                                </p:cTn>
                              </p:par>
                            </p:childTnLst>
                          </p:cTn>
                        </p:par>
                        <p:par>
                          <p:cTn id="74" fill="hold">
                            <p:stCondLst>
                              <p:cond delay="10000"/>
                            </p:stCondLst>
                            <p:childTnLst>
                              <p:par>
                                <p:cTn id="75" presetID="1" presetClass="emph" presetSubtype="2" fill="hold" nodeType="afterEffect">
                                  <p:stCondLst>
                                    <p:cond delay="0"/>
                                  </p:stCondLst>
                                  <p:childTnLst>
                                    <p:animClr clrSpc="rgb" dir="cw">
                                      <p:cBhvr>
                                        <p:cTn id="76" dur="1000" fill="hold"/>
                                        <p:tgtEl>
                                          <p:spTgt spid="43"/>
                                        </p:tgtEl>
                                        <p:attrNameLst>
                                          <p:attrName>fillcolor</p:attrName>
                                        </p:attrNameLst>
                                      </p:cBhvr>
                                      <p:to>
                                        <a:schemeClr val="hlink"/>
                                      </p:to>
                                    </p:animClr>
                                    <p:set>
                                      <p:cBhvr>
                                        <p:cTn id="77" dur="1000" fill="hold"/>
                                        <p:tgtEl>
                                          <p:spTgt spid="43"/>
                                        </p:tgtEl>
                                        <p:attrNameLst>
                                          <p:attrName>fill.type</p:attrName>
                                        </p:attrNameLst>
                                      </p:cBhvr>
                                      <p:to>
                                        <p:strVal val="solid"/>
                                      </p:to>
                                    </p:set>
                                    <p:set>
                                      <p:cBhvr>
                                        <p:cTn id="78" dur="1000" fill="hold"/>
                                        <p:tgtEl>
                                          <p:spTgt spid="43"/>
                                        </p:tgtEl>
                                        <p:attrNameLst>
                                          <p:attrName>fill.on</p:attrName>
                                        </p:attrNameLst>
                                      </p:cBhvr>
                                      <p:to>
                                        <p:strVal val="true"/>
                                      </p:to>
                                    </p:set>
                                  </p:childTnLst>
                                </p:cTn>
                              </p:par>
                            </p:childTnLst>
                          </p:cTn>
                        </p:par>
                        <p:par>
                          <p:cTn id="79" fill="hold">
                            <p:stCondLst>
                              <p:cond delay="11000"/>
                            </p:stCondLst>
                            <p:childTnLst>
                              <p:par>
                                <p:cTn id="80" presetID="1" presetClass="emph" presetSubtype="2" fill="hold" nodeType="afterEffect">
                                  <p:stCondLst>
                                    <p:cond delay="0"/>
                                  </p:stCondLst>
                                  <p:childTnLst>
                                    <p:animClr clrSpc="rgb" dir="cw">
                                      <p:cBhvr>
                                        <p:cTn id="81" dur="1000" fill="hold"/>
                                        <p:tgtEl>
                                          <p:spTgt spid="44"/>
                                        </p:tgtEl>
                                        <p:attrNameLst>
                                          <p:attrName>fillcolor</p:attrName>
                                        </p:attrNameLst>
                                      </p:cBhvr>
                                      <p:to>
                                        <a:schemeClr val="hlink"/>
                                      </p:to>
                                    </p:animClr>
                                    <p:set>
                                      <p:cBhvr>
                                        <p:cTn id="82" dur="1000" fill="hold"/>
                                        <p:tgtEl>
                                          <p:spTgt spid="44"/>
                                        </p:tgtEl>
                                        <p:attrNameLst>
                                          <p:attrName>fill.type</p:attrName>
                                        </p:attrNameLst>
                                      </p:cBhvr>
                                      <p:to>
                                        <p:strVal val="solid"/>
                                      </p:to>
                                    </p:set>
                                    <p:set>
                                      <p:cBhvr>
                                        <p:cTn id="83" dur="1000" fill="hold"/>
                                        <p:tgtEl>
                                          <p:spTgt spid="44"/>
                                        </p:tgtEl>
                                        <p:attrNameLst>
                                          <p:attrName>fill.on</p:attrName>
                                        </p:attrNameLst>
                                      </p:cBhvr>
                                      <p:to>
                                        <p:strVal val="true"/>
                                      </p:to>
                                    </p:set>
                                  </p:childTnLst>
                                </p:cTn>
                              </p:par>
                            </p:childTnLst>
                          </p:cTn>
                        </p:par>
                        <p:par>
                          <p:cTn id="84" fill="hold">
                            <p:stCondLst>
                              <p:cond delay="12000"/>
                            </p:stCondLst>
                            <p:childTnLst>
                              <p:par>
                                <p:cTn id="85" presetID="1" presetClass="emph" presetSubtype="2" fill="hold" nodeType="afterEffect">
                                  <p:stCondLst>
                                    <p:cond delay="0"/>
                                  </p:stCondLst>
                                  <p:childTnLst>
                                    <p:animClr clrSpc="rgb" dir="cw">
                                      <p:cBhvr>
                                        <p:cTn id="86" dur="1000" fill="hold"/>
                                        <p:tgtEl>
                                          <p:spTgt spid="45"/>
                                        </p:tgtEl>
                                        <p:attrNameLst>
                                          <p:attrName>fillcolor</p:attrName>
                                        </p:attrNameLst>
                                      </p:cBhvr>
                                      <p:to>
                                        <a:schemeClr val="hlink"/>
                                      </p:to>
                                    </p:animClr>
                                    <p:set>
                                      <p:cBhvr>
                                        <p:cTn id="87" dur="1000" fill="hold"/>
                                        <p:tgtEl>
                                          <p:spTgt spid="45"/>
                                        </p:tgtEl>
                                        <p:attrNameLst>
                                          <p:attrName>fill.type</p:attrName>
                                        </p:attrNameLst>
                                      </p:cBhvr>
                                      <p:to>
                                        <p:strVal val="solid"/>
                                      </p:to>
                                    </p:set>
                                    <p:set>
                                      <p:cBhvr>
                                        <p:cTn id="88" dur="1000" fill="hold"/>
                                        <p:tgtEl>
                                          <p:spTgt spid="45"/>
                                        </p:tgtEl>
                                        <p:attrNameLst>
                                          <p:attrName>fill.on</p:attrName>
                                        </p:attrNameLst>
                                      </p:cBhvr>
                                      <p:to>
                                        <p:strVal val="true"/>
                                      </p:to>
                                    </p:set>
                                  </p:childTnLst>
                                </p:cTn>
                              </p:par>
                            </p:childTnLst>
                          </p:cTn>
                        </p:par>
                        <p:par>
                          <p:cTn id="89" fill="hold">
                            <p:stCondLst>
                              <p:cond delay="13000"/>
                            </p:stCondLst>
                            <p:childTnLst>
                              <p:par>
                                <p:cTn id="90" presetID="1" presetClass="emph" presetSubtype="2" fill="hold" nodeType="afterEffect">
                                  <p:stCondLst>
                                    <p:cond delay="0"/>
                                  </p:stCondLst>
                                  <p:childTnLst>
                                    <p:animClr clrSpc="rgb" dir="cw">
                                      <p:cBhvr>
                                        <p:cTn id="91" dur="1000" fill="hold"/>
                                        <p:tgtEl>
                                          <p:spTgt spid="46"/>
                                        </p:tgtEl>
                                        <p:attrNameLst>
                                          <p:attrName>fillcolor</p:attrName>
                                        </p:attrNameLst>
                                      </p:cBhvr>
                                      <p:to>
                                        <a:schemeClr val="hlink"/>
                                      </p:to>
                                    </p:animClr>
                                    <p:set>
                                      <p:cBhvr>
                                        <p:cTn id="92" dur="1000" fill="hold"/>
                                        <p:tgtEl>
                                          <p:spTgt spid="46"/>
                                        </p:tgtEl>
                                        <p:attrNameLst>
                                          <p:attrName>fill.type</p:attrName>
                                        </p:attrNameLst>
                                      </p:cBhvr>
                                      <p:to>
                                        <p:strVal val="solid"/>
                                      </p:to>
                                    </p:set>
                                    <p:set>
                                      <p:cBhvr>
                                        <p:cTn id="93" dur="1000" fill="hold"/>
                                        <p:tgtEl>
                                          <p:spTgt spid="46"/>
                                        </p:tgtEl>
                                        <p:attrNameLst>
                                          <p:attrName>fill.on</p:attrName>
                                        </p:attrNameLst>
                                      </p:cBhvr>
                                      <p:to>
                                        <p:strVal val="true"/>
                                      </p:to>
                                    </p:set>
                                  </p:childTnLst>
                                </p:cTn>
                              </p:par>
                            </p:childTnLst>
                          </p:cTn>
                        </p:par>
                        <p:par>
                          <p:cTn id="94" fill="hold">
                            <p:stCondLst>
                              <p:cond delay="14000"/>
                            </p:stCondLst>
                            <p:childTnLst>
                              <p:par>
                                <p:cTn id="95" presetID="1" presetClass="emph" presetSubtype="2" fill="hold" nodeType="afterEffect">
                                  <p:stCondLst>
                                    <p:cond delay="0"/>
                                  </p:stCondLst>
                                  <p:childTnLst>
                                    <p:animClr clrSpc="rgb" dir="cw">
                                      <p:cBhvr>
                                        <p:cTn id="96" dur="1000" fill="hold"/>
                                        <p:tgtEl>
                                          <p:spTgt spid="47"/>
                                        </p:tgtEl>
                                        <p:attrNameLst>
                                          <p:attrName>fillcolor</p:attrName>
                                        </p:attrNameLst>
                                      </p:cBhvr>
                                      <p:to>
                                        <a:schemeClr val="hlink"/>
                                      </p:to>
                                    </p:animClr>
                                    <p:set>
                                      <p:cBhvr>
                                        <p:cTn id="97" dur="1000" fill="hold"/>
                                        <p:tgtEl>
                                          <p:spTgt spid="47"/>
                                        </p:tgtEl>
                                        <p:attrNameLst>
                                          <p:attrName>fill.type</p:attrName>
                                        </p:attrNameLst>
                                      </p:cBhvr>
                                      <p:to>
                                        <p:strVal val="solid"/>
                                      </p:to>
                                    </p:set>
                                    <p:set>
                                      <p:cBhvr>
                                        <p:cTn id="98" dur="1000" fill="hold"/>
                                        <p:tgtEl>
                                          <p:spTgt spid="47"/>
                                        </p:tgtEl>
                                        <p:attrNameLst>
                                          <p:attrName>fill.on</p:attrName>
                                        </p:attrNameLst>
                                      </p:cBhvr>
                                      <p:to>
                                        <p:strVal val="true"/>
                                      </p:to>
                                    </p:set>
                                  </p:childTnLst>
                                </p:cTn>
                              </p:par>
                            </p:childTnLst>
                          </p:cTn>
                        </p:par>
                        <p:par>
                          <p:cTn id="99" fill="hold">
                            <p:stCondLst>
                              <p:cond delay="15000"/>
                            </p:stCondLst>
                            <p:childTnLst>
                              <p:par>
                                <p:cTn id="100" presetID="53" presetClass="entr" presetSubtype="0" fill="hold" grpId="0" nodeType="afterEffect">
                                  <p:stCondLst>
                                    <p:cond delay="0"/>
                                  </p:stCondLst>
                                  <p:childTnLst>
                                    <p:set>
                                      <p:cBhvr>
                                        <p:cTn id="101" dur="1" fill="hold">
                                          <p:stCondLst>
                                            <p:cond delay="0"/>
                                          </p:stCondLst>
                                        </p:cTn>
                                        <p:tgtEl>
                                          <p:spTgt spid="48"/>
                                        </p:tgtEl>
                                        <p:attrNameLst>
                                          <p:attrName>style.visibility</p:attrName>
                                        </p:attrNameLst>
                                      </p:cBhvr>
                                      <p:to>
                                        <p:strVal val="visible"/>
                                      </p:to>
                                    </p:set>
                                    <p:anim calcmode="lin" valueType="num">
                                      <p:cBhvr>
                                        <p:cTn id="102" dur="500" fill="hold"/>
                                        <p:tgtEl>
                                          <p:spTgt spid="48"/>
                                        </p:tgtEl>
                                        <p:attrNameLst>
                                          <p:attrName>ppt_w</p:attrName>
                                        </p:attrNameLst>
                                      </p:cBhvr>
                                      <p:tavLst>
                                        <p:tav tm="0">
                                          <p:val>
                                            <p:fltVal val="0"/>
                                          </p:val>
                                        </p:tav>
                                        <p:tav tm="100000">
                                          <p:val>
                                            <p:strVal val="#ppt_w"/>
                                          </p:val>
                                        </p:tav>
                                      </p:tavLst>
                                    </p:anim>
                                    <p:anim calcmode="lin" valueType="num">
                                      <p:cBhvr>
                                        <p:cTn id="103" dur="500" fill="hold"/>
                                        <p:tgtEl>
                                          <p:spTgt spid="48"/>
                                        </p:tgtEl>
                                        <p:attrNameLst>
                                          <p:attrName>ppt_h</p:attrName>
                                        </p:attrNameLst>
                                      </p:cBhvr>
                                      <p:tavLst>
                                        <p:tav tm="0">
                                          <p:val>
                                            <p:fltVal val="0"/>
                                          </p:val>
                                        </p:tav>
                                        <p:tav tm="100000">
                                          <p:val>
                                            <p:strVal val="#ppt_h"/>
                                          </p:val>
                                        </p:tav>
                                      </p:tavLst>
                                    </p:anim>
                                    <p:animEffect transition="in" filter="fade">
                                      <p:cBhvr>
                                        <p:cTn id="104" dur="500"/>
                                        <p:tgtEl>
                                          <p:spTgt spid="48"/>
                                        </p:tgtEl>
                                      </p:cBhvr>
                                    </p:animEffect>
                                  </p:childTnLst>
                                </p:cTn>
                              </p:par>
                            </p:childTnLst>
                          </p:cTn>
                        </p:par>
                      </p:childTnLst>
                    </p:cTn>
                  </p:par>
                  <p:par>
                    <p:cTn id="105" fill="hold">
                      <p:stCondLst>
                        <p:cond delay="indefinite"/>
                      </p:stCondLst>
                      <p:childTnLst>
                        <p:par>
                          <p:cTn id="106" fill="hold">
                            <p:stCondLst>
                              <p:cond delay="0"/>
                            </p:stCondLst>
                            <p:childTnLst>
                              <p:par>
                                <p:cTn id="107" presetID="1" presetClass="emph" presetSubtype="2" fill="hold" nodeType="clickEffect">
                                  <p:stCondLst>
                                    <p:cond delay="0"/>
                                  </p:stCondLst>
                                  <p:childTnLst>
                                    <p:animClr clrSpc="rgb" dir="cw">
                                      <p:cBhvr>
                                        <p:cTn id="108" dur="2000" fill="hold"/>
                                        <p:tgtEl>
                                          <p:spTgt spid="50"/>
                                        </p:tgtEl>
                                        <p:attrNameLst>
                                          <p:attrName>fillcolor</p:attrName>
                                        </p:attrNameLst>
                                      </p:cBhvr>
                                      <p:to>
                                        <a:schemeClr val="accent1"/>
                                      </p:to>
                                    </p:animClr>
                                    <p:set>
                                      <p:cBhvr>
                                        <p:cTn id="109" dur="2000" fill="hold"/>
                                        <p:tgtEl>
                                          <p:spTgt spid="50"/>
                                        </p:tgtEl>
                                        <p:attrNameLst>
                                          <p:attrName>fill.type</p:attrName>
                                        </p:attrNameLst>
                                      </p:cBhvr>
                                      <p:to>
                                        <p:strVal val="solid"/>
                                      </p:to>
                                    </p:set>
                                    <p:set>
                                      <p:cBhvr>
                                        <p:cTn id="110" dur="2000" fill="hold"/>
                                        <p:tgtEl>
                                          <p:spTgt spid="5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p:bldP spid="50" grpId="0" animBg="1"/>
      <p:bldP spid="51" grpId="0" animBg="1"/>
      <p:bldP spid="5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صورة 3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32" name="صورة 31"/>
          <p:cNvPicPr>
            <a:picLocks noChangeAspect="1"/>
          </p:cNvPicPr>
          <p:nvPr/>
        </p:nvPicPr>
        <p:blipFill rotWithShape="1">
          <a:blip r:embed="rId3">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33"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34"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35"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36"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37"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38"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39"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40"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41"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42"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43"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44"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45"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46"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47"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48" name="مستطيل مستدير الزوايا 47"/>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sp>
        <p:nvSpPr>
          <p:cNvPr id="49" name="مربع نص 48"/>
          <p:cNvSpPr txBox="1"/>
          <p:nvPr/>
        </p:nvSpPr>
        <p:spPr>
          <a:xfrm>
            <a:off x="1311673" y="2819400"/>
            <a:ext cx="7418784" cy="1754326"/>
          </a:xfrm>
          <a:prstGeom prst="rect">
            <a:avLst/>
          </a:prstGeom>
          <a:noFill/>
        </p:spPr>
        <p:txBody>
          <a:bodyPr wrap="square" rtlCol="0">
            <a:spAutoFit/>
          </a:bodyPr>
          <a:lstStyle/>
          <a:p>
            <a:pPr algn="just"/>
            <a:r>
              <a:rPr lang="ar-SA" sz="3600" b="1" dirty="0" smtClean="0">
                <a:solidFill>
                  <a:schemeClr val="tx2"/>
                </a:solidFill>
                <a:cs typeface="Traditional Arabic" pitchFamily="2" charset="-78"/>
              </a:rPr>
              <a:t>س: </a:t>
            </a:r>
            <a:r>
              <a:rPr lang="ar-KW" sz="3600" b="1" dirty="0" smtClean="0">
                <a:solidFill>
                  <a:schemeClr val="tx2"/>
                </a:solidFill>
                <a:cs typeface="Traditional Arabic" pitchFamily="2" charset="-78"/>
              </a:rPr>
              <a:t>أول من افتتح </a:t>
            </a:r>
            <a:r>
              <a:rPr lang="ar-KW" sz="3600" b="1" dirty="0">
                <a:solidFill>
                  <a:schemeClr val="tx2"/>
                </a:solidFill>
                <a:cs typeface="Traditional Arabic" pitchFamily="2" charset="-78"/>
              </a:rPr>
              <a:t>مطعماً في الكويت، </a:t>
            </a:r>
            <a:r>
              <a:rPr lang="ar-KW" sz="3600" b="1" dirty="0" smtClean="0">
                <a:solidFill>
                  <a:schemeClr val="tx2"/>
                </a:solidFill>
                <a:cs typeface="Traditional Arabic" pitchFamily="2" charset="-78"/>
              </a:rPr>
              <a:t>بالقرب </a:t>
            </a:r>
            <a:r>
              <a:rPr lang="ar-KW" sz="3600" b="1" dirty="0">
                <a:solidFill>
                  <a:schemeClr val="tx2"/>
                </a:solidFill>
                <a:cs typeface="Traditional Arabic" pitchFamily="2" charset="-78"/>
              </a:rPr>
              <a:t>من سوق الخبازين القديم</a:t>
            </a:r>
            <a:r>
              <a:rPr lang="ar-KW" sz="3600" b="1" dirty="0" smtClean="0">
                <a:solidFill>
                  <a:schemeClr val="tx2"/>
                </a:solidFill>
                <a:cs typeface="Traditional Arabic" pitchFamily="2" charset="-78"/>
              </a:rPr>
              <a:t>، وراعى </a:t>
            </a:r>
            <a:r>
              <a:rPr lang="ar-KW" sz="3600" b="1" dirty="0">
                <a:solidFill>
                  <a:schemeClr val="tx2"/>
                </a:solidFill>
                <a:cs typeface="Traditional Arabic" pitchFamily="2" charset="-78"/>
              </a:rPr>
              <a:t>فيه كل أسباب الراحة </a:t>
            </a:r>
            <a:r>
              <a:rPr lang="ar-KW" sz="3600" b="1" dirty="0" smtClean="0">
                <a:solidFill>
                  <a:schemeClr val="tx2"/>
                </a:solidFill>
                <a:cs typeface="Traditional Arabic" pitchFamily="2" charset="-78"/>
              </a:rPr>
              <a:t>والنظافة شخص هندي اسمه؟</a:t>
            </a:r>
            <a:endParaRPr lang="en-US" sz="3600" b="1" dirty="0">
              <a:solidFill>
                <a:schemeClr val="tx2"/>
              </a:solidFill>
              <a:cs typeface="Traditional Arabic" pitchFamily="2" charset="-78"/>
            </a:endParaRPr>
          </a:p>
        </p:txBody>
      </p:sp>
      <p:sp>
        <p:nvSpPr>
          <p:cNvPr id="50" name="مستطيل ذو زوايا قطرية مستديرة 49"/>
          <p:cNvSpPr/>
          <p:nvPr/>
        </p:nvSpPr>
        <p:spPr>
          <a:xfrm>
            <a:off x="5029200" y="4495800"/>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2400" b="1" dirty="0" smtClean="0">
                <a:cs typeface="Traditional Arabic" pitchFamily="2" charset="-78"/>
              </a:rPr>
              <a:t>عبد </a:t>
            </a:r>
            <a:r>
              <a:rPr lang="ar-KW" sz="2400" b="1" dirty="0">
                <a:cs typeface="Traditional Arabic" pitchFamily="2" charset="-78"/>
              </a:rPr>
              <a:t>المطلب عبد المناف</a:t>
            </a:r>
            <a:endParaRPr lang="en-US" sz="2400" b="1" dirty="0">
              <a:cs typeface="Traditional Arabic" pitchFamily="2" charset="-78"/>
            </a:endParaRPr>
          </a:p>
        </p:txBody>
      </p:sp>
      <p:sp>
        <p:nvSpPr>
          <p:cNvPr id="51" name="مستطيل ذو زوايا قطرية مستديرة 50"/>
          <p:cNvSpPr/>
          <p:nvPr/>
        </p:nvSpPr>
        <p:spPr>
          <a:xfrm>
            <a:off x="3200400" y="4495800"/>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2800" b="1" dirty="0" smtClean="0">
                <a:cs typeface="Traditional Arabic" pitchFamily="2" charset="-78"/>
              </a:rPr>
              <a:t>محمد طالب</a:t>
            </a:r>
            <a:endParaRPr lang="en-US" sz="2800" b="1" dirty="0">
              <a:cs typeface="Traditional Arabic" pitchFamily="2" charset="-78"/>
            </a:endParaRPr>
          </a:p>
        </p:txBody>
      </p:sp>
      <p:sp>
        <p:nvSpPr>
          <p:cNvPr id="52" name="مستطيل ذو زوايا قطرية مستديرة 51"/>
          <p:cNvSpPr/>
          <p:nvPr/>
        </p:nvSpPr>
        <p:spPr>
          <a:xfrm>
            <a:off x="1295400" y="4495800"/>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2800" b="1" dirty="0" smtClean="0">
                <a:cs typeface="Traditional Arabic" pitchFamily="2" charset="-78"/>
              </a:rPr>
              <a:t>خير الله حسن</a:t>
            </a:r>
            <a:endParaRPr lang="en-US" sz="2800" b="1" dirty="0">
              <a:cs typeface="Traditional Arabic" pitchFamily="2" charset="-78"/>
            </a:endParaRPr>
          </a:p>
        </p:txBody>
      </p:sp>
      <p:pic>
        <p:nvPicPr>
          <p:cNvPr id="53" name="صورة 52">
            <a:hlinkClick r:id="rId4" action="ppaction://hlinksldjump"/>
          </p:cNvPr>
          <p:cNvPicPr>
            <a:picLocks noChangeAspect="1"/>
          </p:cNvPicPr>
          <p:nvPr/>
        </p:nvPicPr>
        <p:blipFill rotWithShape="1">
          <a:blip r:embed="rId5"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pic>
        <p:nvPicPr>
          <p:cNvPr id="22" name="صورة 21"/>
          <p:cNvPicPr>
            <a:picLocks noChangeAspect="1"/>
          </p:cNvPicPr>
          <p:nvPr/>
        </p:nvPicPr>
        <p:blipFill rotWithShape="1">
          <a:blip r:embed="rId6">
            <a:extLst>
              <a:ext uri="{28A0092B-C50C-407E-A947-70E740481C1C}">
                <a14:useLocalDpi xmlns:a14="http://schemas.microsoft.com/office/drawing/2010/main" val="0"/>
              </a:ext>
            </a:extLst>
          </a:blip>
          <a:srcRect l="1615" t="7732" r="2996" b="5799"/>
          <a:stretch/>
        </p:blipFill>
        <p:spPr>
          <a:xfrm>
            <a:off x="4417219" y="361949"/>
            <a:ext cx="4313238" cy="1838326"/>
          </a:xfrm>
          <a:prstGeom prst="rect">
            <a:avLst/>
          </a:prstGeom>
          <a:solidFill>
            <a:srgbClr val="FFFFFF">
              <a:shade val="85000"/>
            </a:srgbClr>
          </a:solidFill>
          <a:ln w="3175"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27" name="صورة 26">
            <a:hlinkClick r:id="rId7"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4514" y="2254826"/>
            <a:ext cx="962442" cy="954743"/>
          </a:xfrm>
          <a:prstGeom prst="rect">
            <a:avLst/>
          </a:prstGeom>
        </p:spPr>
      </p:pic>
    </p:spTree>
    <p:extLst>
      <p:ext uri="{BB962C8B-B14F-4D97-AF65-F5344CB8AC3E}">
        <p14:creationId xmlns:p14="http://schemas.microsoft.com/office/powerpoint/2010/main" val="111400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2000"/>
                                        <p:tgtEl>
                                          <p:spTgt spid="4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0"/>
                                        </p:tgtEl>
                                        <p:attrNameLst>
                                          <p:attrName>style.visibility</p:attrName>
                                        </p:attrNameLst>
                                      </p:cBhvr>
                                      <p:to>
                                        <p:strVal val="visible"/>
                                      </p:to>
                                    </p:set>
                                    <p:animEffect transition="in" filter="dissolve">
                                      <p:cBhvr>
                                        <p:cTn id="12" dur="500"/>
                                        <p:tgtEl>
                                          <p:spTgt spid="5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1"/>
                                        </p:tgtEl>
                                        <p:attrNameLst>
                                          <p:attrName>style.visibility</p:attrName>
                                        </p:attrNameLst>
                                      </p:cBhvr>
                                      <p:to>
                                        <p:strVal val="visible"/>
                                      </p:to>
                                    </p:set>
                                    <p:animEffect transition="in" filter="dissolve">
                                      <p:cBhvr>
                                        <p:cTn id="17" dur="500"/>
                                        <p:tgtEl>
                                          <p:spTgt spid="51"/>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2"/>
                                        </p:tgtEl>
                                        <p:attrNameLst>
                                          <p:attrName>style.visibility</p:attrName>
                                        </p:attrNameLst>
                                      </p:cBhvr>
                                      <p:to>
                                        <p:strVal val="visible"/>
                                      </p:to>
                                    </p:set>
                                    <p:animEffect transition="in" filter="dissolve">
                                      <p:cBhvr>
                                        <p:cTn id="22" dur="500"/>
                                        <p:tgtEl>
                                          <p:spTgt spid="52"/>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mph" presetSubtype="2" fill="hold" nodeType="clickEffect">
                                  <p:stCondLst>
                                    <p:cond delay="0"/>
                                  </p:stCondLst>
                                  <p:childTnLst>
                                    <p:animClr clrSpc="rgb" dir="cw">
                                      <p:cBhvr>
                                        <p:cTn id="26" dur="1000" fill="hold"/>
                                        <p:tgtEl>
                                          <p:spTgt spid="33"/>
                                        </p:tgtEl>
                                        <p:attrNameLst>
                                          <p:attrName>fillcolor</p:attrName>
                                        </p:attrNameLst>
                                      </p:cBhvr>
                                      <p:to>
                                        <a:schemeClr val="hlink"/>
                                      </p:to>
                                    </p:animClr>
                                    <p:set>
                                      <p:cBhvr>
                                        <p:cTn id="27" dur="1000" fill="hold"/>
                                        <p:tgtEl>
                                          <p:spTgt spid="33"/>
                                        </p:tgtEl>
                                        <p:attrNameLst>
                                          <p:attrName>fill.type</p:attrName>
                                        </p:attrNameLst>
                                      </p:cBhvr>
                                      <p:to>
                                        <p:strVal val="solid"/>
                                      </p:to>
                                    </p:set>
                                    <p:set>
                                      <p:cBhvr>
                                        <p:cTn id="28" dur="1000" fill="hold"/>
                                        <p:tgtEl>
                                          <p:spTgt spid="33"/>
                                        </p:tgtEl>
                                        <p:attrNameLst>
                                          <p:attrName>fill.on</p:attrName>
                                        </p:attrNameLst>
                                      </p:cBhvr>
                                      <p:to>
                                        <p:strVal val="true"/>
                                      </p:to>
                                    </p:set>
                                  </p:childTnLst>
                                </p:cTn>
                              </p:par>
                            </p:childTnLst>
                          </p:cTn>
                        </p:par>
                        <p:par>
                          <p:cTn id="29" fill="hold">
                            <p:stCondLst>
                              <p:cond delay="1000"/>
                            </p:stCondLst>
                            <p:childTnLst>
                              <p:par>
                                <p:cTn id="30" presetID="1" presetClass="emph" presetSubtype="2" fill="hold" nodeType="afterEffect">
                                  <p:stCondLst>
                                    <p:cond delay="0"/>
                                  </p:stCondLst>
                                  <p:childTnLst>
                                    <p:animClr clrSpc="rgb" dir="cw">
                                      <p:cBhvr>
                                        <p:cTn id="31" dur="1000" fill="hold"/>
                                        <p:tgtEl>
                                          <p:spTgt spid="34"/>
                                        </p:tgtEl>
                                        <p:attrNameLst>
                                          <p:attrName>fillcolor</p:attrName>
                                        </p:attrNameLst>
                                      </p:cBhvr>
                                      <p:to>
                                        <a:schemeClr val="hlink"/>
                                      </p:to>
                                    </p:animClr>
                                    <p:set>
                                      <p:cBhvr>
                                        <p:cTn id="32" dur="1000" fill="hold"/>
                                        <p:tgtEl>
                                          <p:spTgt spid="34"/>
                                        </p:tgtEl>
                                        <p:attrNameLst>
                                          <p:attrName>fill.type</p:attrName>
                                        </p:attrNameLst>
                                      </p:cBhvr>
                                      <p:to>
                                        <p:strVal val="solid"/>
                                      </p:to>
                                    </p:set>
                                    <p:set>
                                      <p:cBhvr>
                                        <p:cTn id="33" dur="1000" fill="hold"/>
                                        <p:tgtEl>
                                          <p:spTgt spid="34"/>
                                        </p:tgtEl>
                                        <p:attrNameLst>
                                          <p:attrName>fill.on</p:attrName>
                                        </p:attrNameLst>
                                      </p:cBhvr>
                                      <p:to>
                                        <p:strVal val="true"/>
                                      </p:to>
                                    </p:set>
                                  </p:childTnLst>
                                </p:cTn>
                              </p:par>
                            </p:childTnLst>
                          </p:cTn>
                        </p:par>
                        <p:par>
                          <p:cTn id="34" fill="hold">
                            <p:stCondLst>
                              <p:cond delay="2000"/>
                            </p:stCondLst>
                            <p:childTnLst>
                              <p:par>
                                <p:cTn id="35" presetID="1" presetClass="emph" presetSubtype="2" fill="hold" nodeType="afterEffect">
                                  <p:stCondLst>
                                    <p:cond delay="0"/>
                                  </p:stCondLst>
                                  <p:childTnLst>
                                    <p:animClr clrSpc="rgb" dir="cw">
                                      <p:cBhvr>
                                        <p:cTn id="36" dur="1000" fill="hold"/>
                                        <p:tgtEl>
                                          <p:spTgt spid="35"/>
                                        </p:tgtEl>
                                        <p:attrNameLst>
                                          <p:attrName>fillcolor</p:attrName>
                                        </p:attrNameLst>
                                      </p:cBhvr>
                                      <p:to>
                                        <a:schemeClr val="hlink"/>
                                      </p:to>
                                    </p:animClr>
                                    <p:set>
                                      <p:cBhvr>
                                        <p:cTn id="37" dur="1000" fill="hold"/>
                                        <p:tgtEl>
                                          <p:spTgt spid="35"/>
                                        </p:tgtEl>
                                        <p:attrNameLst>
                                          <p:attrName>fill.type</p:attrName>
                                        </p:attrNameLst>
                                      </p:cBhvr>
                                      <p:to>
                                        <p:strVal val="solid"/>
                                      </p:to>
                                    </p:set>
                                    <p:set>
                                      <p:cBhvr>
                                        <p:cTn id="38" dur="1000" fill="hold"/>
                                        <p:tgtEl>
                                          <p:spTgt spid="35"/>
                                        </p:tgtEl>
                                        <p:attrNameLst>
                                          <p:attrName>fill.on</p:attrName>
                                        </p:attrNameLst>
                                      </p:cBhvr>
                                      <p:to>
                                        <p:strVal val="true"/>
                                      </p:to>
                                    </p:set>
                                  </p:childTnLst>
                                </p:cTn>
                              </p:par>
                            </p:childTnLst>
                          </p:cTn>
                        </p:par>
                        <p:par>
                          <p:cTn id="39" fill="hold">
                            <p:stCondLst>
                              <p:cond delay="3000"/>
                            </p:stCondLst>
                            <p:childTnLst>
                              <p:par>
                                <p:cTn id="40" presetID="1" presetClass="emph" presetSubtype="2" fill="hold" nodeType="afterEffect">
                                  <p:stCondLst>
                                    <p:cond delay="0"/>
                                  </p:stCondLst>
                                  <p:childTnLst>
                                    <p:animClr clrSpc="rgb" dir="cw">
                                      <p:cBhvr>
                                        <p:cTn id="41" dur="1000" fill="hold"/>
                                        <p:tgtEl>
                                          <p:spTgt spid="36"/>
                                        </p:tgtEl>
                                        <p:attrNameLst>
                                          <p:attrName>fillcolor</p:attrName>
                                        </p:attrNameLst>
                                      </p:cBhvr>
                                      <p:to>
                                        <a:schemeClr val="hlink"/>
                                      </p:to>
                                    </p:animClr>
                                    <p:set>
                                      <p:cBhvr>
                                        <p:cTn id="42" dur="1000" fill="hold"/>
                                        <p:tgtEl>
                                          <p:spTgt spid="36"/>
                                        </p:tgtEl>
                                        <p:attrNameLst>
                                          <p:attrName>fill.type</p:attrName>
                                        </p:attrNameLst>
                                      </p:cBhvr>
                                      <p:to>
                                        <p:strVal val="solid"/>
                                      </p:to>
                                    </p:set>
                                    <p:set>
                                      <p:cBhvr>
                                        <p:cTn id="43" dur="1000" fill="hold"/>
                                        <p:tgtEl>
                                          <p:spTgt spid="36"/>
                                        </p:tgtEl>
                                        <p:attrNameLst>
                                          <p:attrName>fill.on</p:attrName>
                                        </p:attrNameLst>
                                      </p:cBhvr>
                                      <p:to>
                                        <p:strVal val="true"/>
                                      </p:to>
                                    </p:set>
                                  </p:childTnLst>
                                </p:cTn>
                              </p:par>
                            </p:childTnLst>
                          </p:cTn>
                        </p:par>
                        <p:par>
                          <p:cTn id="44" fill="hold">
                            <p:stCondLst>
                              <p:cond delay="4000"/>
                            </p:stCondLst>
                            <p:childTnLst>
                              <p:par>
                                <p:cTn id="45" presetID="1" presetClass="emph" presetSubtype="2" fill="hold" nodeType="afterEffect">
                                  <p:stCondLst>
                                    <p:cond delay="0"/>
                                  </p:stCondLst>
                                  <p:childTnLst>
                                    <p:animClr clrSpc="rgb" dir="cw">
                                      <p:cBhvr>
                                        <p:cTn id="46" dur="1000" fill="hold"/>
                                        <p:tgtEl>
                                          <p:spTgt spid="37"/>
                                        </p:tgtEl>
                                        <p:attrNameLst>
                                          <p:attrName>fillcolor</p:attrName>
                                        </p:attrNameLst>
                                      </p:cBhvr>
                                      <p:to>
                                        <a:schemeClr val="hlink"/>
                                      </p:to>
                                    </p:animClr>
                                    <p:set>
                                      <p:cBhvr>
                                        <p:cTn id="47" dur="1000" fill="hold"/>
                                        <p:tgtEl>
                                          <p:spTgt spid="37"/>
                                        </p:tgtEl>
                                        <p:attrNameLst>
                                          <p:attrName>fill.type</p:attrName>
                                        </p:attrNameLst>
                                      </p:cBhvr>
                                      <p:to>
                                        <p:strVal val="solid"/>
                                      </p:to>
                                    </p:set>
                                    <p:set>
                                      <p:cBhvr>
                                        <p:cTn id="48" dur="1000" fill="hold"/>
                                        <p:tgtEl>
                                          <p:spTgt spid="37"/>
                                        </p:tgtEl>
                                        <p:attrNameLst>
                                          <p:attrName>fill.on</p:attrName>
                                        </p:attrNameLst>
                                      </p:cBhvr>
                                      <p:to>
                                        <p:strVal val="true"/>
                                      </p:to>
                                    </p:set>
                                  </p:childTnLst>
                                </p:cTn>
                              </p:par>
                            </p:childTnLst>
                          </p:cTn>
                        </p:par>
                        <p:par>
                          <p:cTn id="49" fill="hold">
                            <p:stCondLst>
                              <p:cond delay="5000"/>
                            </p:stCondLst>
                            <p:childTnLst>
                              <p:par>
                                <p:cTn id="50" presetID="1" presetClass="emph" presetSubtype="2" fill="hold" nodeType="afterEffect">
                                  <p:stCondLst>
                                    <p:cond delay="0"/>
                                  </p:stCondLst>
                                  <p:childTnLst>
                                    <p:animClr clrSpc="rgb" dir="cw">
                                      <p:cBhvr>
                                        <p:cTn id="51" dur="1000" fill="hold"/>
                                        <p:tgtEl>
                                          <p:spTgt spid="38"/>
                                        </p:tgtEl>
                                        <p:attrNameLst>
                                          <p:attrName>fillcolor</p:attrName>
                                        </p:attrNameLst>
                                      </p:cBhvr>
                                      <p:to>
                                        <a:schemeClr val="hlink"/>
                                      </p:to>
                                    </p:animClr>
                                    <p:set>
                                      <p:cBhvr>
                                        <p:cTn id="52" dur="1000" fill="hold"/>
                                        <p:tgtEl>
                                          <p:spTgt spid="38"/>
                                        </p:tgtEl>
                                        <p:attrNameLst>
                                          <p:attrName>fill.type</p:attrName>
                                        </p:attrNameLst>
                                      </p:cBhvr>
                                      <p:to>
                                        <p:strVal val="solid"/>
                                      </p:to>
                                    </p:set>
                                    <p:set>
                                      <p:cBhvr>
                                        <p:cTn id="53" dur="1000" fill="hold"/>
                                        <p:tgtEl>
                                          <p:spTgt spid="38"/>
                                        </p:tgtEl>
                                        <p:attrNameLst>
                                          <p:attrName>fill.on</p:attrName>
                                        </p:attrNameLst>
                                      </p:cBhvr>
                                      <p:to>
                                        <p:strVal val="true"/>
                                      </p:to>
                                    </p:set>
                                  </p:childTnLst>
                                </p:cTn>
                              </p:par>
                            </p:childTnLst>
                          </p:cTn>
                        </p:par>
                        <p:par>
                          <p:cTn id="54" fill="hold">
                            <p:stCondLst>
                              <p:cond delay="6000"/>
                            </p:stCondLst>
                            <p:childTnLst>
                              <p:par>
                                <p:cTn id="55" presetID="1" presetClass="emph" presetSubtype="2" fill="hold" nodeType="afterEffect">
                                  <p:stCondLst>
                                    <p:cond delay="0"/>
                                  </p:stCondLst>
                                  <p:childTnLst>
                                    <p:animClr clrSpc="rgb" dir="cw">
                                      <p:cBhvr>
                                        <p:cTn id="56" dur="1000" fill="hold"/>
                                        <p:tgtEl>
                                          <p:spTgt spid="39"/>
                                        </p:tgtEl>
                                        <p:attrNameLst>
                                          <p:attrName>fillcolor</p:attrName>
                                        </p:attrNameLst>
                                      </p:cBhvr>
                                      <p:to>
                                        <a:schemeClr val="hlink"/>
                                      </p:to>
                                    </p:animClr>
                                    <p:set>
                                      <p:cBhvr>
                                        <p:cTn id="57" dur="1000" fill="hold"/>
                                        <p:tgtEl>
                                          <p:spTgt spid="39"/>
                                        </p:tgtEl>
                                        <p:attrNameLst>
                                          <p:attrName>fill.type</p:attrName>
                                        </p:attrNameLst>
                                      </p:cBhvr>
                                      <p:to>
                                        <p:strVal val="solid"/>
                                      </p:to>
                                    </p:set>
                                    <p:set>
                                      <p:cBhvr>
                                        <p:cTn id="58" dur="1000" fill="hold"/>
                                        <p:tgtEl>
                                          <p:spTgt spid="39"/>
                                        </p:tgtEl>
                                        <p:attrNameLst>
                                          <p:attrName>fill.on</p:attrName>
                                        </p:attrNameLst>
                                      </p:cBhvr>
                                      <p:to>
                                        <p:strVal val="true"/>
                                      </p:to>
                                    </p:set>
                                  </p:childTnLst>
                                </p:cTn>
                              </p:par>
                            </p:childTnLst>
                          </p:cTn>
                        </p:par>
                        <p:par>
                          <p:cTn id="59" fill="hold">
                            <p:stCondLst>
                              <p:cond delay="7000"/>
                            </p:stCondLst>
                            <p:childTnLst>
                              <p:par>
                                <p:cTn id="60" presetID="1" presetClass="emph" presetSubtype="2" fill="hold" nodeType="afterEffect">
                                  <p:stCondLst>
                                    <p:cond delay="0"/>
                                  </p:stCondLst>
                                  <p:childTnLst>
                                    <p:animClr clrSpc="rgb" dir="cw">
                                      <p:cBhvr>
                                        <p:cTn id="61" dur="1000" fill="hold"/>
                                        <p:tgtEl>
                                          <p:spTgt spid="40"/>
                                        </p:tgtEl>
                                        <p:attrNameLst>
                                          <p:attrName>fillcolor</p:attrName>
                                        </p:attrNameLst>
                                      </p:cBhvr>
                                      <p:to>
                                        <a:schemeClr val="hlink"/>
                                      </p:to>
                                    </p:animClr>
                                    <p:set>
                                      <p:cBhvr>
                                        <p:cTn id="62" dur="1000" fill="hold"/>
                                        <p:tgtEl>
                                          <p:spTgt spid="40"/>
                                        </p:tgtEl>
                                        <p:attrNameLst>
                                          <p:attrName>fill.type</p:attrName>
                                        </p:attrNameLst>
                                      </p:cBhvr>
                                      <p:to>
                                        <p:strVal val="solid"/>
                                      </p:to>
                                    </p:set>
                                    <p:set>
                                      <p:cBhvr>
                                        <p:cTn id="63" dur="1000" fill="hold"/>
                                        <p:tgtEl>
                                          <p:spTgt spid="40"/>
                                        </p:tgtEl>
                                        <p:attrNameLst>
                                          <p:attrName>fill.on</p:attrName>
                                        </p:attrNameLst>
                                      </p:cBhvr>
                                      <p:to>
                                        <p:strVal val="true"/>
                                      </p:to>
                                    </p:set>
                                  </p:childTnLst>
                                </p:cTn>
                              </p:par>
                            </p:childTnLst>
                          </p:cTn>
                        </p:par>
                        <p:par>
                          <p:cTn id="64" fill="hold">
                            <p:stCondLst>
                              <p:cond delay="8000"/>
                            </p:stCondLst>
                            <p:childTnLst>
                              <p:par>
                                <p:cTn id="65" presetID="1" presetClass="emph" presetSubtype="2" fill="hold" nodeType="afterEffect">
                                  <p:stCondLst>
                                    <p:cond delay="0"/>
                                  </p:stCondLst>
                                  <p:childTnLst>
                                    <p:animClr clrSpc="rgb" dir="cw">
                                      <p:cBhvr>
                                        <p:cTn id="66" dur="1000" fill="hold"/>
                                        <p:tgtEl>
                                          <p:spTgt spid="41"/>
                                        </p:tgtEl>
                                        <p:attrNameLst>
                                          <p:attrName>fillcolor</p:attrName>
                                        </p:attrNameLst>
                                      </p:cBhvr>
                                      <p:to>
                                        <a:schemeClr val="hlink"/>
                                      </p:to>
                                    </p:animClr>
                                    <p:set>
                                      <p:cBhvr>
                                        <p:cTn id="67" dur="1000" fill="hold"/>
                                        <p:tgtEl>
                                          <p:spTgt spid="41"/>
                                        </p:tgtEl>
                                        <p:attrNameLst>
                                          <p:attrName>fill.type</p:attrName>
                                        </p:attrNameLst>
                                      </p:cBhvr>
                                      <p:to>
                                        <p:strVal val="solid"/>
                                      </p:to>
                                    </p:set>
                                    <p:set>
                                      <p:cBhvr>
                                        <p:cTn id="68" dur="1000" fill="hold"/>
                                        <p:tgtEl>
                                          <p:spTgt spid="41"/>
                                        </p:tgtEl>
                                        <p:attrNameLst>
                                          <p:attrName>fill.on</p:attrName>
                                        </p:attrNameLst>
                                      </p:cBhvr>
                                      <p:to>
                                        <p:strVal val="true"/>
                                      </p:to>
                                    </p:set>
                                  </p:childTnLst>
                                </p:cTn>
                              </p:par>
                            </p:childTnLst>
                          </p:cTn>
                        </p:par>
                        <p:par>
                          <p:cTn id="69" fill="hold">
                            <p:stCondLst>
                              <p:cond delay="9000"/>
                            </p:stCondLst>
                            <p:childTnLst>
                              <p:par>
                                <p:cTn id="70" presetID="1" presetClass="emph" presetSubtype="2" fill="hold" nodeType="afterEffect">
                                  <p:stCondLst>
                                    <p:cond delay="0"/>
                                  </p:stCondLst>
                                  <p:childTnLst>
                                    <p:animClr clrSpc="rgb" dir="cw">
                                      <p:cBhvr>
                                        <p:cTn id="71" dur="1000" fill="hold"/>
                                        <p:tgtEl>
                                          <p:spTgt spid="42"/>
                                        </p:tgtEl>
                                        <p:attrNameLst>
                                          <p:attrName>fillcolor</p:attrName>
                                        </p:attrNameLst>
                                      </p:cBhvr>
                                      <p:to>
                                        <a:schemeClr val="hlink"/>
                                      </p:to>
                                    </p:animClr>
                                    <p:set>
                                      <p:cBhvr>
                                        <p:cTn id="72" dur="1000" fill="hold"/>
                                        <p:tgtEl>
                                          <p:spTgt spid="42"/>
                                        </p:tgtEl>
                                        <p:attrNameLst>
                                          <p:attrName>fill.type</p:attrName>
                                        </p:attrNameLst>
                                      </p:cBhvr>
                                      <p:to>
                                        <p:strVal val="solid"/>
                                      </p:to>
                                    </p:set>
                                    <p:set>
                                      <p:cBhvr>
                                        <p:cTn id="73" dur="1000" fill="hold"/>
                                        <p:tgtEl>
                                          <p:spTgt spid="42"/>
                                        </p:tgtEl>
                                        <p:attrNameLst>
                                          <p:attrName>fill.on</p:attrName>
                                        </p:attrNameLst>
                                      </p:cBhvr>
                                      <p:to>
                                        <p:strVal val="true"/>
                                      </p:to>
                                    </p:set>
                                  </p:childTnLst>
                                </p:cTn>
                              </p:par>
                            </p:childTnLst>
                          </p:cTn>
                        </p:par>
                        <p:par>
                          <p:cTn id="74" fill="hold">
                            <p:stCondLst>
                              <p:cond delay="10000"/>
                            </p:stCondLst>
                            <p:childTnLst>
                              <p:par>
                                <p:cTn id="75" presetID="1" presetClass="emph" presetSubtype="2" fill="hold" nodeType="afterEffect">
                                  <p:stCondLst>
                                    <p:cond delay="0"/>
                                  </p:stCondLst>
                                  <p:childTnLst>
                                    <p:animClr clrSpc="rgb" dir="cw">
                                      <p:cBhvr>
                                        <p:cTn id="76" dur="1000" fill="hold"/>
                                        <p:tgtEl>
                                          <p:spTgt spid="43"/>
                                        </p:tgtEl>
                                        <p:attrNameLst>
                                          <p:attrName>fillcolor</p:attrName>
                                        </p:attrNameLst>
                                      </p:cBhvr>
                                      <p:to>
                                        <a:schemeClr val="hlink"/>
                                      </p:to>
                                    </p:animClr>
                                    <p:set>
                                      <p:cBhvr>
                                        <p:cTn id="77" dur="1000" fill="hold"/>
                                        <p:tgtEl>
                                          <p:spTgt spid="43"/>
                                        </p:tgtEl>
                                        <p:attrNameLst>
                                          <p:attrName>fill.type</p:attrName>
                                        </p:attrNameLst>
                                      </p:cBhvr>
                                      <p:to>
                                        <p:strVal val="solid"/>
                                      </p:to>
                                    </p:set>
                                    <p:set>
                                      <p:cBhvr>
                                        <p:cTn id="78" dur="1000" fill="hold"/>
                                        <p:tgtEl>
                                          <p:spTgt spid="43"/>
                                        </p:tgtEl>
                                        <p:attrNameLst>
                                          <p:attrName>fill.on</p:attrName>
                                        </p:attrNameLst>
                                      </p:cBhvr>
                                      <p:to>
                                        <p:strVal val="true"/>
                                      </p:to>
                                    </p:set>
                                  </p:childTnLst>
                                </p:cTn>
                              </p:par>
                            </p:childTnLst>
                          </p:cTn>
                        </p:par>
                        <p:par>
                          <p:cTn id="79" fill="hold">
                            <p:stCondLst>
                              <p:cond delay="11000"/>
                            </p:stCondLst>
                            <p:childTnLst>
                              <p:par>
                                <p:cTn id="80" presetID="1" presetClass="emph" presetSubtype="2" fill="hold" nodeType="afterEffect">
                                  <p:stCondLst>
                                    <p:cond delay="0"/>
                                  </p:stCondLst>
                                  <p:childTnLst>
                                    <p:animClr clrSpc="rgb" dir="cw">
                                      <p:cBhvr>
                                        <p:cTn id="81" dur="1000" fill="hold"/>
                                        <p:tgtEl>
                                          <p:spTgt spid="44"/>
                                        </p:tgtEl>
                                        <p:attrNameLst>
                                          <p:attrName>fillcolor</p:attrName>
                                        </p:attrNameLst>
                                      </p:cBhvr>
                                      <p:to>
                                        <a:schemeClr val="hlink"/>
                                      </p:to>
                                    </p:animClr>
                                    <p:set>
                                      <p:cBhvr>
                                        <p:cTn id="82" dur="1000" fill="hold"/>
                                        <p:tgtEl>
                                          <p:spTgt spid="44"/>
                                        </p:tgtEl>
                                        <p:attrNameLst>
                                          <p:attrName>fill.type</p:attrName>
                                        </p:attrNameLst>
                                      </p:cBhvr>
                                      <p:to>
                                        <p:strVal val="solid"/>
                                      </p:to>
                                    </p:set>
                                    <p:set>
                                      <p:cBhvr>
                                        <p:cTn id="83" dur="1000" fill="hold"/>
                                        <p:tgtEl>
                                          <p:spTgt spid="44"/>
                                        </p:tgtEl>
                                        <p:attrNameLst>
                                          <p:attrName>fill.on</p:attrName>
                                        </p:attrNameLst>
                                      </p:cBhvr>
                                      <p:to>
                                        <p:strVal val="true"/>
                                      </p:to>
                                    </p:set>
                                  </p:childTnLst>
                                </p:cTn>
                              </p:par>
                            </p:childTnLst>
                          </p:cTn>
                        </p:par>
                        <p:par>
                          <p:cTn id="84" fill="hold">
                            <p:stCondLst>
                              <p:cond delay="12000"/>
                            </p:stCondLst>
                            <p:childTnLst>
                              <p:par>
                                <p:cTn id="85" presetID="1" presetClass="emph" presetSubtype="2" fill="hold" nodeType="afterEffect">
                                  <p:stCondLst>
                                    <p:cond delay="0"/>
                                  </p:stCondLst>
                                  <p:childTnLst>
                                    <p:animClr clrSpc="rgb" dir="cw">
                                      <p:cBhvr>
                                        <p:cTn id="86" dur="1000" fill="hold"/>
                                        <p:tgtEl>
                                          <p:spTgt spid="45"/>
                                        </p:tgtEl>
                                        <p:attrNameLst>
                                          <p:attrName>fillcolor</p:attrName>
                                        </p:attrNameLst>
                                      </p:cBhvr>
                                      <p:to>
                                        <a:schemeClr val="hlink"/>
                                      </p:to>
                                    </p:animClr>
                                    <p:set>
                                      <p:cBhvr>
                                        <p:cTn id="87" dur="1000" fill="hold"/>
                                        <p:tgtEl>
                                          <p:spTgt spid="45"/>
                                        </p:tgtEl>
                                        <p:attrNameLst>
                                          <p:attrName>fill.type</p:attrName>
                                        </p:attrNameLst>
                                      </p:cBhvr>
                                      <p:to>
                                        <p:strVal val="solid"/>
                                      </p:to>
                                    </p:set>
                                    <p:set>
                                      <p:cBhvr>
                                        <p:cTn id="88" dur="1000" fill="hold"/>
                                        <p:tgtEl>
                                          <p:spTgt spid="45"/>
                                        </p:tgtEl>
                                        <p:attrNameLst>
                                          <p:attrName>fill.on</p:attrName>
                                        </p:attrNameLst>
                                      </p:cBhvr>
                                      <p:to>
                                        <p:strVal val="true"/>
                                      </p:to>
                                    </p:set>
                                  </p:childTnLst>
                                </p:cTn>
                              </p:par>
                            </p:childTnLst>
                          </p:cTn>
                        </p:par>
                        <p:par>
                          <p:cTn id="89" fill="hold">
                            <p:stCondLst>
                              <p:cond delay="13000"/>
                            </p:stCondLst>
                            <p:childTnLst>
                              <p:par>
                                <p:cTn id="90" presetID="1" presetClass="emph" presetSubtype="2" fill="hold" nodeType="afterEffect">
                                  <p:stCondLst>
                                    <p:cond delay="0"/>
                                  </p:stCondLst>
                                  <p:childTnLst>
                                    <p:animClr clrSpc="rgb" dir="cw">
                                      <p:cBhvr>
                                        <p:cTn id="91" dur="1000" fill="hold"/>
                                        <p:tgtEl>
                                          <p:spTgt spid="46"/>
                                        </p:tgtEl>
                                        <p:attrNameLst>
                                          <p:attrName>fillcolor</p:attrName>
                                        </p:attrNameLst>
                                      </p:cBhvr>
                                      <p:to>
                                        <a:schemeClr val="hlink"/>
                                      </p:to>
                                    </p:animClr>
                                    <p:set>
                                      <p:cBhvr>
                                        <p:cTn id="92" dur="1000" fill="hold"/>
                                        <p:tgtEl>
                                          <p:spTgt spid="46"/>
                                        </p:tgtEl>
                                        <p:attrNameLst>
                                          <p:attrName>fill.type</p:attrName>
                                        </p:attrNameLst>
                                      </p:cBhvr>
                                      <p:to>
                                        <p:strVal val="solid"/>
                                      </p:to>
                                    </p:set>
                                    <p:set>
                                      <p:cBhvr>
                                        <p:cTn id="93" dur="1000" fill="hold"/>
                                        <p:tgtEl>
                                          <p:spTgt spid="46"/>
                                        </p:tgtEl>
                                        <p:attrNameLst>
                                          <p:attrName>fill.on</p:attrName>
                                        </p:attrNameLst>
                                      </p:cBhvr>
                                      <p:to>
                                        <p:strVal val="true"/>
                                      </p:to>
                                    </p:set>
                                  </p:childTnLst>
                                </p:cTn>
                              </p:par>
                            </p:childTnLst>
                          </p:cTn>
                        </p:par>
                        <p:par>
                          <p:cTn id="94" fill="hold">
                            <p:stCondLst>
                              <p:cond delay="14000"/>
                            </p:stCondLst>
                            <p:childTnLst>
                              <p:par>
                                <p:cTn id="95" presetID="1" presetClass="emph" presetSubtype="2" fill="hold" nodeType="afterEffect">
                                  <p:stCondLst>
                                    <p:cond delay="0"/>
                                  </p:stCondLst>
                                  <p:childTnLst>
                                    <p:animClr clrSpc="rgb" dir="cw">
                                      <p:cBhvr>
                                        <p:cTn id="96" dur="1000" fill="hold"/>
                                        <p:tgtEl>
                                          <p:spTgt spid="47"/>
                                        </p:tgtEl>
                                        <p:attrNameLst>
                                          <p:attrName>fillcolor</p:attrName>
                                        </p:attrNameLst>
                                      </p:cBhvr>
                                      <p:to>
                                        <a:schemeClr val="hlink"/>
                                      </p:to>
                                    </p:animClr>
                                    <p:set>
                                      <p:cBhvr>
                                        <p:cTn id="97" dur="1000" fill="hold"/>
                                        <p:tgtEl>
                                          <p:spTgt spid="47"/>
                                        </p:tgtEl>
                                        <p:attrNameLst>
                                          <p:attrName>fill.type</p:attrName>
                                        </p:attrNameLst>
                                      </p:cBhvr>
                                      <p:to>
                                        <p:strVal val="solid"/>
                                      </p:to>
                                    </p:set>
                                    <p:set>
                                      <p:cBhvr>
                                        <p:cTn id="98" dur="1000" fill="hold"/>
                                        <p:tgtEl>
                                          <p:spTgt spid="47"/>
                                        </p:tgtEl>
                                        <p:attrNameLst>
                                          <p:attrName>fill.on</p:attrName>
                                        </p:attrNameLst>
                                      </p:cBhvr>
                                      <p:to>
                                        <p:strVal val="true"/>
                                      </p:to>
                                    </p:set>
                                  </p:childTnLst>
                                </p:cTn>
                              </p:par>
                            </p:childTnLst>
                          </p:cTn>
                        </p:par>
                        <p:par>
                          <p:cTn id="99" fill="hold">
                            <p:stCondLst>
                              <p:cond delay="15000"/>
                            </p:stCondLst>
                            <p:childTnLst>
                              <p:par>
                                <p:cTn id="100" presetID="53" presetClass="entr" presetSubtype="0" fill="hold" grpId="0" nodeType="afterEffect">
                                  <p:stCondLst>
                                    <p:cond delay="0"/>
                                  </p:stCondLst>
                                  <p:childTnLst>
                                    <p:set>
                                      <p:cBhvr>
                                        <p:cTn id="101" dur="1" fill="hold">
                                          <p:stCondLst>
                                            <p:cond delay="0"/>
                                          </p:stCondLst>
                                        </p:cTn>
                                        <p:tgtEl>
                                          <p:spTgt spid="48"/>
                                        </p:tgtEl>
                                        <p:attrNameLst>
                                          <p:attrName>style.visibility</p:attrName>
                                        </p:attrNameLst>
                                      </p:cBhvr>
                                      <p:to>
                                        <p:strVal val="visible"/>
                                      </p:to>
                                    </p:set>
                                    <p:anim calcmode="lin" valueType="num">
                                      <p:cBhvr>
                                        <p:cTn id="102" dur="500" fill="hold"/>
                                        <p:tgtEl>
                                          <p:spTgt spid="48"/>
                                        </p:tgtEl>
                                        <p:attrNameLst>
                                          <p:attrName>ppt_w</p:attrName>
                                        </p:attrNameLst>
                                      </p:cBhvr>
                                      <p:tavLst>
                                        <p:tav tm="0">
                                          <p:val>
                                            <p:fltVal val="0"/>
                                          </p:val>
                                        </p:tav>
                                        <p:tav tm="100000">
                                          <p:val>
                                            <p:strVal val="#ppt_w"/>
                                          </p:val>
                                        </p:tav>
                                      </p:tavLst>
                                    </p:anim>
                                    <p:anim calcmode="lin" valueType="num">
                                      <p:cBhvr>
                                        <p:cTn id="103" dur="500" fill="hold"/>
                                        <p:tgtEl>
                                          <p:spTgt spid="48"/>
                                        </p:tgtEl>
                                        <p:attrNameLst>
                                          <p:attrName>ppt_h</p:attrName>
                                        </p:attrNameLst>
                                      </p:cBhvr>
                                      <p:tavLst>
                                        <p:tav tm="0">
                                          <p:val>
                                            <p:fltVal val="0"/>
                                          </p:val>
                                        </p:tav>
                                        <p:tav tm="100000">
                                          <p:val>
                                            <p:strVal val="#ppt_h"/>
                                          </p:val>
                                        </p:tav>
                                      </p:tavLst>
                                    </p:anim>
                                    <p:animEffect transition="in" filter="fade">
                                      <p:cBhvr>
                                        <p:cTn id="104" dur="500"/>
                                        <p:tgtEl>
                                          <p:spTgt spid="48"/>
                                        </p:tgtEl>
                                      </p:cBhvr>
                                    </p:animEffect>
                                  </p:childTnLst>
                                </p:cTn>
                              </p:par>
                            </p:childTnLst>
                          </p:cTn>
                        </p:par>
                      </p:childTnLst>
                    </p:cTn>
                  </p:par>
                  <p:par>
                    <p:cTn id="105" fill="hold">
                      <p:stCondLst>
                        <p:cond delay="indefinite"/>
                      </p:stCondLst>
                      <p:childTnLst>
                        <p:par>
                          <p:cTn id="106" fill="hold">
                            <p:stCondLst>
                              <p:cond delay="0"/>
                            </p:stCondLst>
                            <p:childTnLst>
                              <p:par>
                                <p:cTn id="107" presetID="1" presetClass="emph" presetSubtype="2" fill="hold" nodeType="clickEffect">
                                  <p:stCondLst>
                                    <p:cond delay="0"/>
                                  </p:stCondLst>
                                  <p:childTnLst>
                                    <p:animClr clrSpc="rgb" dir="cw">
                                      <p:cBhvr>
                                        <p:cTn id="108" dur="2000" fill="hold"/>
                                        <p:tgtEl>
                                          <p:spTgt spid="50"/>
                                        </p:tgtEl>
                                        <p:attrNameLst>
                                          <p:attrName>fillcolor</p:attrName>
                                        </p:attrNameLst>
                                      </p:cBhvr>
                                      <p:to>
                                        <a:schemeClr val="accent1"/>
                                      </p:to>
                                    </p:animClr>
                                    <p:set>
                                      <p:cBhvr>
                                        <p:cTn id="109" dur="2000" fill="hold"/>
                                        <p:tgtEl>
                                          <p:spTgt spid="50"/>
                                        </p:tgtEl>
                                        <p:attrNameLst>
                                          <p:attrName>fill.type</p:attrName>
                                        </p:attrNameLst>
                                      </p:cBhvr>
                                      <p:to>
                                        <p:strVal val="solid"/>
                                      </p:to>
                                    </p:set>
                                    <p:set>
                                      <p:cBhvr>
                                        <p:cTn id="110" dur="2000" fill="hold"/>
                                        <p:tgtEl>
                                          <p:spTgt spid="5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p:bldP spid="50" grpId="0" animBg="1"/>
      <p:bldP spid="51" grpId="0" animBg="1"/>
      <p:bldP spid="5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صورة 2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5562" y="2190321"/>
            <a:ext cx="2393951" cy="3353229"/>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31" name="صورة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32" name="صورة 31"/>
          <p:cNvPicPr>
            <a:picLocks noChangeAspect="1"/>
          </p:cNvPicPr>
          <p:nvPr/>
        </p:nvPicPr>
        <p:blipFill rotWithShape="1">
          <a:blip r:embed="rId4">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33"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34"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35"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36"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37"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38"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39"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40"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41"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42"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43"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44"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45"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46"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47"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48" name="مستطيل مستدير الزوايا 47"/>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pic>
        <p:nvPicPr>
          <p:cNvPr id="49" name="صورة 48">
            <a:hlinkClick r:id="rId5" action="ppaction://hlinksldjump"/>
          </p:cNvPr>
          <p:cNvPicPr>
            <a:picLocks noChangeAspect="1"/>
          </p:cNvPicPr>
          <p:nvPr/>
        </p:nvPicPr>
        <p:blipFill rotWithShape="1">
          <a:blip r:embed="rId6"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sp>
        <p:nvSpPr>
          <p:cNvPr id="50" name="مربع نص 49"/>
          <p:cNvSpPr txBox="1"/>
          <p:nvPr/>
        </p:nvSpPr>
        <p:spPr>
          <a:xfrm>
            <a:off x="3810000" y="457200"/>
            <a:ext cx="5041901" cy="2123658"/>
          </a:xfrm>
          <a:prstGeom prst="rect">
            <a:avLst/>
          </a:prstGeom>
          <a:noFill/>
        </p:spPr>
        <p:txBody>
          <a:bodyPr wrap="square" rtlCol="0">
            <a:spAutoFit/>
          </a:bodyPr>
          <a:lstStyle/>
          <a:p>
            <a:pPr algn="ctr"/>
            <a:r>
              <a:rPr lang="ar-SA" sz="4400" b="1" dirty="0" smtClean="0">
                <a:solidFill>
                  <a:schemeClr val="tx2"/>
                </a:solidFill>
                <a:cs typeface="Traditional Arabic" pitchFamily="2" charset="-78"/>
              </a:rPr>
              <a:t>س: من قائل:</a:t>
            </a:r>
          </a:p>
          <a:p>
            <a:pPr algn="ctr"/>
            <a:r>
              <a:rPr lang="ar-SA" sz="4400" b="1" dirty="0" smtClean="0">
                <a:solidFill>
                  <a:schemeClr val="tx2"/>
                </a:solidFill>
                <a:cs typeface="Traditional Arabic" pitchFamily="2" charset="-78"/>
              </a:rPr>
              <a:t>نعيب زماننا والعيب فينا</a:t>
            </a:r>
          </a:p>
          <a:p>
            <a:pPr algn="ctr"/>
            <a:r>
              <a:rPr lang="ar-SA" sz="4400" b="1" dirty="0" smtClean="0">
                <a:solidFill>
                  <a:schemeClr val="tx2"/>
                </a:solidFill>
                <a:cs typeface="Traditional Arabic" pitchFamily="2" charset="-78"/>
              </a:rPr>
              <a:t>وما لزماننا عيب سوانا؟</a:t>
            </a:r>
          </a:p>
        </p:txBody>
      </p:sp>
      <p:pic>
        <p:nvPicPr>
          <p:cNvPr id="51" name="صورة 50">
            <a:hlinkClick r:id="rId7"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4514" y="2254826"/>
            <a:ext cx="962442" cy="954743"/>
          </a:xfrm>
          <a:prstGeom prst="rect">
            <a:avLst/>
          </a:prstGeom>
        </p:spPr>
      </p:pic>
      <p:sp>
        <p:nvSpPr>
          <p:cNvPr id="52" name="مستطيل ذو زوايا قطرية مستديرة 51"/>
          <p:cNvSpPr/>
          <p:nvPr/>
        </p:nvSpPr>
        <p:spPr>
          <a:xfrm>
            <a:off x="5562600" y="2590800"/>
            <a:ext cx="172085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الشافعي</a:t>
            </a:r>
            <a:endParaRPr lang="en-US" sz="3200" b="1" dirty="0">
              <a:cs typeface="Traditional Arabic" pitchFamily="2" charset="-78"/>
            </a:endParaRPr>
          </a:p>
        </p:txBody>
      </p:sp>
      <p:sp>
        <p:nvSpPr>
          <p:cNvPr id="53" name="مستطيل ذو زوايا قطرية مستديرة 52"/>
          <p:cNvSpPr/>
          <p:nvPr/>
        </p:nvSpPr>
        <p:spPr>
          <a:xfrm>
            <a:off x="5569744" y="4563953"/>
            <a:ext cx="172085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أبو العتاهية</a:t>
            </a:r>
            <a:endParaRPr lang="en-US" sz="3200" b="1" dirty="0">
              <a:cs typeface="Traditional Arabic" pitchFamily="2" charset="-78"/>
            </a:endParaRPr>
          </a:p>
        </p:txBody>
      </p:sp>
      <p:sp>
        <p:nvSpPr>
          <p:cNvPr id="54" name="مستطيل ذو زوايا قطرية مستديرة 53"/>
          <p:cNvSpPr/>
          <p:nvPr/>
        </p:nvSpPr>
        <p:spPr>
          <a:xfrm>
            <a:off x="5562600" y="3581400"/>
            <a:ext cx="172085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المتنبي</a:t>
            </a:r>
            <a:endParaRPr lang="en-US" sz="3200" b="1" dirty="0">
              <a:cs typeface="Traditional Arabic" pitchFamily="2" charset="-78"/>
            </a:endParaRPr>
          </a:p>
        </p:txBody>
      </p:sp>
    </p:spTree>
    <p:extLst>
      <p:ext uri="{BB962C8B-B14F-4D97-AF65-F5344CB8AC3E}">
        <p14:creationId xmlns:p14="http://schemas.microsoft.com/office/powerpoint/2010/main" val="270452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2000"/>
                                        <p:tgtEl>
                                          <p:spTgt spid="5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dissolve">
                                      <p:cBhvr>
                                        <p:cTn id="12" dur="500"/>
                                        <p:tgtEl>
                                          <p:spTgt spid="5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4"/>
                                        </p:tgtEl>
                                        <p:attrNameLst>
                                          <p:attrName>style.visibility</p:attrName>
                                        </p:attrNameLst>
                                      </p:cBhvr>
                                      <p:to>
                                        <p:strVal val="visible"/>
                                      </p:to>
                                    </p:set>
                                    <p:animEffect transition="in" filter="dissolve">
                                      <p:cBhvr>
                                        <p:cTn id="17" dur="500"/>
                                        <p:tgtEl>
                                          <p:spTgt spid="54"/>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dissolve">
                                      <p:cBhvr>
                                        <p:cTn id="22" dur="500"/>
                                        <p:tgtEl>
                                          <p:spTgt spid="53"/>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mph" presetSubtype="2" fill="hold" nodeType="clickEffect">
                                  <p:stCondLst>
                                    <p:cond delay="0"/>
                                  </p:stCondLst>
                                  <p:childTnLst>
                                    <p:animClr clrSpc="rgb" dir="cw">
                                      <p:cBhvr>
                                        <p:cTn id="26" dur="1000" fill="hold"/>
                                        <p:tgtEl>
                                          <p:spTgt spid="33"/>
                                        </p:tgtEl>
                                        <p:attrNameLst>
                                          <p:attrName>fillcolor</p:attrName>
                                        </p:attrNameLst>
                                      </p:cBhvr>
                                      <p:to>
                                        <a:schemeClr val="hlink"/>
                                      </p:to>
                                    </p:animClr>
                                    <p:set>
                                      <p:cBhvr>
                                        <p:cTn id="27" dur="1000" fill="hold"/>
                                        <p:tgtEl>
                                          <p:spTgt spid="33"/>
                                        </p:tgtEl>
                                        <p:attrNameLst>
                                          <p:attrName>fill.type</p:attrName>
                                        </p:attrNameLst>
                                      </p:cBhvr>
                                      <p:to>
                                        <p:strVal val="solid"/>
                                      </p:to>
                                    </p:set>
                                    <p:set>
                                      <p:cBhvr>
                                        <p:cTn id="28" dur="1000" fill="hold"/>
                                        <p:tgtEl>
                                          <p:spTgt spid="33"/>
                                        </p:tgtEl>
                                        <p:attrNameLst>
                                          <p:attrName>fill.on</p:attrName>
                                        </p:attrNameLst>
                                      </p:cBhvr>
                                      <p:to>
                                        <p:strVal val="true"/>
                                      </p:to>
                                    </p:set>
                                  </p:childTnLst>
                                </p:cTn>
                              </p:par>
                            </p:childTnLst>
                          </p:cTn>
                        </p:par>
                        <p:par>
                          <p:cTn id="29" fill="hold">
                            <p:stCondLst>
                              <p:cond delay="1000"/>
                            </p:stCondLst>
                            <p:childTnLst>
                              <p:par>
                                <p:cTn id="30" presetID="1" presetClass="emph" presetSubtype="2" fill="hold" nodeType="afterEffect">
                                  <p:stCondLst>
                                    <p:cond delay="0"/>
                                  </p:stCondLst>
                                  <p:childTnLst>
                                    <p:animClr clrSpc="rgb" dir="cw">
                                      <p:cBhvr>
                                        <p:cTn id="31" dur="1000" fill="hold"/>
                                        <p:tgtEl>
                                          <p:spTgt spid="34"/>
                                        </p:tgtEl>
                                        <p:attrNameLst>
                                          <p:attrName>fillcolor</p:attrName>
                                        </p:attrNameLst>
                                      </p:cBhvr>
                                      <p:to>
                                        <a:schemeClr val="hlink"/>
                                      </p:to>
                                    </p:animClr>
                                    <p:set>
                                      <p:cBhvr>
                                        <p:cTn id="32" dur="1000" fill="hold"/>
                                        <p:tgtEl>
                                          <p:spTgt spid="34"/>
                                        </p:tgtEl>
                                        <p:attrNameLst>
                                          <p:attrName>fill.type</p:attrName>
                                        </p:attrNameLst>
                                      </p:cBhvr>
                                      <p:to>
                                        <p:strVal val="solid"/>
                                      </p:to>
                                    </p:set>
                                    <p:set>
                                      <p:cBhvr>
                                        <p:cTn id="33" dur="1000" fill="hold"/>
                                        <p:tgtEl>
                                          <p:spTgt spid="34"/>
                                        </p:tgtEl>
                                        <p:attrNameLst>
                                          <p:attrName>fill.on</p:attrName>
                                        </p:attrNameLst>
                                      </p:cBhvr>
                                      <p:to>
                                        <p:strVal val="true"/>
                                      </p:to>
                                    </p:set>
                                  </p:childTnLst>
                                </p:cTn>
                              </p:par>
                            </p:childTnLst>
                          </p:cTn>
                        </p:par>
                        <p:par>
                          <p:cTn id="34" fill="hold">
                            <p:stCondLst>
                              <p:cond delay="2000"/>
                            </p:stCondLst>
                            <p:childTnLst>
                              <p:par>
                                <p:cTn id="35" presetID="1" presetClass="emph" presetSubtype="2" fill="hold" nodeType="afterEffect">
                                  <p:stCondLst>
                                    <p:cond delay="0"/>
                                  </p:stCondLst>
                                  <p:childTnLst>
                                    <p:animClr clrSpc="rgb" dir="cw">
                                      <p:cBhvr>
                                        <p:cTn id="36" dur="1000" fill="hold"/>
                                        <p:tgtEl>
                                          <p:spTgt spid="35"/>
                                        </p:tgtEl>
                                        <p:attrNameLst>
                                          <p:attrName>fillcolor</p:attrName>
                                        </p:attrNameLst>
                                      </p:cBhvr>
                                      <p:to>
                                        <a:schemeClr val="hlink"/>
                                      </p:to>
                                    </p:animClr>
                                    <p:set>
                                      <p:cBhvr>
                                        <p:cTn id="37" dur="1000" fill="hold"/>
                                        <p:tgtEl>
                                          <p:spTgt spid="35"/>
                                        </p:tgtEl>
                                        <p:attrNameLst>
                                          <p:attrName>fill.type</p:attrName>
                                        </p:attrNameLst>
                                      </p:cBhvr>
                                      <p:to>
                                        <p:strVal val="solid"/>
                                      </p:to>
                                    </p:set>
                                    <p:set>
                                      <p:cBhvr>
                                        <p:cTn id="38" dur="1000" fill="hold"/>
                                        <p:tgtEl>
                                          <p:spTgt spid="35"/>
                                        </p:tgtEl>
                                        <p:attrNameLst>
                                          <p:attrName>fill.on</p:attrName>
                                        </p:attrNameLst>
                                      </p:cBhvr>
                                      <p:to>
                                        <p:strVal val="true"/>
                                      </p:to>
                                    </p:set>
                                  </p:childTnLst>
                                </p:cTn>
                              </p:par>
                            </p:childTnLst>
                          </p:cTn>
                        </p:par>
                        <p:par>
                          <p:cTn id="39" fill="hold">
                            <p:stCondLst>
                              <p:cond delay="3000"/>
                            </p:stCondLst>
                            <p:childTnLst>
                              <p:par>
                                <p:cTn id="40" presetID="1" presetClass="emph" presetSubtype="2" fill="hold" nodeType="afterEffect">
                                  <p:stCondLst>
                                    <p:cond delay="0"/>
                                  </p:stCondLst>
                                  <p:childTnLst>
                                    <p:animClr clrSpc="rgb" dir="cw">
                                      <p:cBhvr>
                                        <p:cTn id="41" dur="1000" fill="hold"/>
                                        <p:tgtEl>
                                          <p:spTgt spid="36"/>
                                        </p:tgtEl>
                                        <p:attrNameLst>
                                          <p:attrName>fillcolor</p:attrName>
                                        </p:attrNameLst>
                                      </p:cBhvr>
                                      <p:to>
                                        <a:schemeClr val="hlink"/>
                                      </p:to>
                                    </p:animClr>
                                    <p:set>
                                      <p:cBhvr>
                                        <p:cTn id="42" dur="1000" fill="hold"/>
                                        <p:tgtEl>
                                          <p:spTgt spid="36"/>
                                        </p:tgtEl>
                                        <p:attrNameLst>
                                          <p:attrName>fill.type</p:attrName>
                                        </p:attrNameLst>
                                      </p:cBhvr>
                                      <p:to>
                                        <p:strVal val="solid"/>
                                      </p:to>
                                    </p:set>
                                    <p:set>
                                      <p:cBhvr>
                                        <p:cTn id="43" dur="1000" fill="hold"/>
                                        <p:tgtEl>
                                          <p:spTgt spid="36"/>
                                        </p:tgtEl>
                                        <p:attrNameLst>
                                          <p:attrName>fill.on</p:attrName>
                                        </p:attrNameLst>
                                      </p:cBhvr>
                                      <p:to>
                                        <p:strVal val="true"/>
                                      </p:to>
                                    </p:set>
                                  </p:childTnLst>
                                </p:cTn>
                              </p:par>
                            </p:childTnLst>
                          </p:cTn>
                        </p:par>
                        <p:par>
                          <p:cTn id="44" fill="hold">
                            <p:stCondLst>
                              <p:cond delay="4000"/>
                            </p:stCondLst>
                            <p:childTnLst>
                              <p:par>
                                <p:cTn id="45" presetID="1" presetClass="emph" presetSubtype="2" fill="hold" nodeType="afterEffect">
                                  <p:stCondLst>
                                    <p:cond delay="0"/>
                                  </p:stCondLst>
                                  <p:childTnLst>
                                    <p:animClr clrSpc="rgb" dir="cw">
                                      <p:cBhvr>
                                        <p:cTn id="46" dur="1000" fill="hold"/>
                                        <p:tgtEl>
                                          <p:spTgt spid="37"/>
                                        </p:tgtEl>
                                        <p:attrNameLst>
                                          <p:attrName>fillcolor</p:attrName>
                                        </p:attrNameLst>
                                      </p:cBhvr>
                                      <p:to>
                                        <a:schemeClr val="hlink"/>
                                      </p:to>
                                    </p:animClr>
                                    <p:set>
                                      <p:cBhvr>
                                        <p:cTn id="47" dur="1000" fill="hold"/>
                                        <p:tgtEl>
                                          <p:spTgt spid="37"/>
                                        </p:tgtEl>
                                        <p:attrNameLst>
                                          <p:attrName>fill.type</p:attrName>
                                        </p:attrNameLst>
                                      </p:cBhvr>
                                      <p:to>
                                        <p:strVal val="solid"/>
                                      </p:to>
                                    </p:set>
                                    <p:set>
                                      <p:cBhvr>
                                        <p:cTn id="48" dur="1000" fill="hold"/>
                                        <p:tgtEl>
                                          <p:spTgt spid="37"/>
                                        </p:tgtEl>
                                        <p:attrNameLst>
                                          <p:attrName>fill.on</p:attrName>
                                        </p:attrNameLst>
                                      </p:cBhvr>
                                      <p:to>
                                        <p:strVal val="true"/>
                                      </p:to>
                                    </p:set>
                                  </p:childTnLst>
                                </p:cTn>
                              </p:par>
                            </p:childTnLst>
                          </p:cTn>
                        </p:par>
                        <p:par>
                          <p:cTn id="49" fill="hold">
                            <p:stCondLst>
                              <p:cond delay="5000"/>
                            </p:stCondLst>
                            <p:childTnLst>
                              <p:par>
                                <p:cTn id="50" presetID="1" presetClass="emph" presetSubtype="2" fill="hold" nodeType="afterEffect">
                                  <p:stCondLst>
                                    <p:cond delay="0"/>
                                  </p:stCondLst>
                                  <p:childTnLst>
                                    <p:animClr clrSpc="rgb" dir="cw">
                                      <p:cBhvr>
                                        <p:cTn id="51" dur="1000" fill="hold"/>
                                        <p:tgtEl>
                                          <p:spTgt spid="38"/>
                                        </p:tgtEl>
                                        <p:attrNameLst>
                                          <p:attrName>fillcolor</p:attrName>
                                        </p:attrNameLst>
                                      </p:cBhvr>
                                      <p:to>
                                        <a:schemeClr val="hlink"/>
                                      </p:to>
                                    </p:animClr>
                                    <p:set>
                                      <p:cBhvr>
                                        <p:cTn id="52" dur="1000" fill="hold"/>
                                        <p:tgtEl>
                                          <p:spTgt spid="38"/>
                                        </p:tgtEl>
                                        <p:attrNameLst>
                                          <p:attrName>fill.type</p:attrName>
                                        </p:attrNameLst>
                                      </p:cBhvr>
                                      <p:to>
                                        <p:strVal val="solid"/>
                                      </p:to>
                                    </p:set>
                                    <p:set>
                                      <p:cBhvr>
                                        <p:cTn id="53" dur="1000" fill="hold"/>
                                        <p:tgtEl>
                                          <p:spTgt spid="38"/>
                                        </p:tgtEl>
                                        <p:attrNameLst>
                                          <p:attrName>fill.on</p:attrName>
                                        </p:attrNameLst>
                                      </p:cBhvr>
                                      <p:to>
                                        <p:strVal val="true"/>
                                      </p:to>
                                    </p:set>
                                  </p:childTnLst>
                                </p:cTn>
                              </p:par>
                            </p:childTnLst>
                          </p:cTn>
                        </p:par>
                        <p:par>
                          <p:cTn id="54" fill="hold">
                            <p:stCondLst>
                              <p:cond delay="6000"/>
                            </p:stCondLst>
                            <p:childTnLst>
                              <p:par>
                                <p:cTn id="55" presetID="1" presetClass="emph" presetSubtype="2" fill="hold" nodeType="afterEffect">
                                  <p:stCondLst>
                                    <p:cond delay="0"/>
                                  </p:stCondLst>
                                  <p:childTnLst>
                                    <p:animClr clrSpc="rgb" dir="cw">
                                      <p:cBhvr>
                                        <p:cTn id="56" dur="1000" fill="hold"/>
                                        <p:tgtEl>
                                          <p:spTgt spid="39"/>
                                        </p:tgtEl>
                                        <p:attrNameLst>
                                          <p:attrName>fillcolor</p:attrName>
                                        </p:attrNameLst>
                                      </p:cBhvr>
                                      <p:to>
                                        <a:schemeClr val="hlink"/>
                                      </p:to>
                                    </p:animClr>
                                    <p:set>
                                      <p:cBhvr>
                                        <p:cTn id="57" dur="1000" fill="hold"/>
                                        <p:tgtEl>
                                          <p:spTgt spid="39"/>
                                        </p:tgtEl>
                                        <p:attrNameLst>
                                          <p:attrName>fill.type</p:attrName>
                                        </p:attrNameLst>
                                      </p:cBhvr>
                                      <p:to>
                                        <p:strVal val="solid"/>
                                      </p:to>
                                    </p:set>
                                    <p:set>
                                      <p:cBhvr>
                                        <p:cTn id="58" dur="1000" fill="hold"/>
                                        <p:tgtEl>
                                          <p:spTgt spid="39"/>
                                        </p:tgtEl>
                                        <p:attrNameLst>
                                          <p:attrName>fill.on</p:attrName>
                                        </p:attrNameLst>
                                      </p:cBhvr>
                                      <p:to>
                                        <p:strVal val="true"/>
                                      </p:to>
                                    </p:set>
                                  </p:childTnLst>
                                </p:cTn>
                              </p:par>
                            </p:childTnLst>
                          </p:cTn>
                        </p:par>
                        <p:par>
                          <p:cTn id="59" fill="hold">
                            <p:stCondLst>
                              <p:cond delay="7000"/>
                            </p:stCondLst>
                            <p:childTnLst>
                              <p:par>
                                <p:cTn id="60" presetID="1" presetClass="emph" presetSubtype="2" fill="hold" nodeType="afterEffect">
                                  <p:stCondLst>
                                    <p:cond delay="0"/>
                                  </p:stCondLst>
                                  <p:childTnLst>
                                    <p:animClr clrSpc="rgb" dir="cw">
                                      <p:cBhvr>
                                        <p:cTn id="61" dur="1000" fill="hold"/>
                                        <p:tgtEl>
                                          <p:spTgt spid="40"/>
                                        </p:tgtEl>
                                        <p:attrNameLst>
                                          <p:attrName>fillcolor</p:attrName>
                                        </p:attrNameLst>
                                      </p:cBhvr>
                                      <p:to>
                                        <a:schemeClr val="hlink"/>
                                      </p:to>
                                    </p:animClr>
                                    <p:set>
                                      <p:cBhvr>
                                        <p:cTn id="62" dur="1000" fill="hold"/>
                                        <p:tgtEl>
                                          <p:spTgt spid="40"/>
                                        </p:tgtEl>
                                        <p:attrNameLst>
                                          <p:attrName>fill.type</p:attrName>
                                        </p:attrNameLst>
                                      </p:cBhvr>
                                      <p:to>
                                        <p:strVal val="solid"/>
                                      </p:to>
                                    </p:set>
                                    <p:set>
                                      <p:cBhvr>
                                        <p:cTn id="63" dur="1000" fill="hold"/>
                                        <p:tgtEl>
                                          <p:spTgt spid="40"/>
                                        </p:tgtEl>
                                        <p:attrNameLst>
                                          <p:attrName>fill.on</p:attrName>
                                        </p:attrNameLst>
                                      </p:cBhvr>
                                      <p:to>
                                        <p:strVal val="true"/>
                                      </p:to>
                                    </p:set>
                                  </p:childTnLst>
                                </p:cTn>
                              </p:par>
                            </p:childTnLst>
                          </p:cTn>
                        </p:par>
                        <p:par>
                          <p:cTn id="64" fill="hold">
                            <p:stCondLst>
                              <p:cond delay="8000"/>
                            </p:stCondLst>
                            <p:childTnLst>
                              <p:par>
                                <p:cTn id="65" presetID="1" presetClass="emph" presetSubtype="2" fill="hold" nodeType="afterEffect">
                                  <p:stCondLst>
                                    <p:cond delay="0"/>
                                  </p:stCondLst>
                                  <p:childTnLst>
                                    <p:animClr clrSpc="rgb" dir="cw">
                                      <p:cBhvr>
                                        <p:cTn id="66" dur="1000" fill="hold"/>
                                        <p:tgtEl>
                                          <p:spTgt spid="41"/>
                                        </p:tgtEl>
                                        <p:attrNameLst>
                                          <p:attrName>fillcolor</p:attrName>
                                        </p:attrNameLst>
                                      </p:cBhvr>
                                      <p:to>
                                        <a:schemeClr val="hlink"/>
                                      </p:to>
                                    </p:animClr>
                                    <p:set>
                                      <p:cBhvr>
                                        <p:cTn id="67" dur="1000" fill="hold"/>
                                        <p:tgtEl>
                                          <p:spTgt spid="41"/>
                                        </p:tgtEl>
                                        <p:attrNameLst>
                                          <p:attrName>fill.type</p:attrName>
                                        </p:attrNameLst>
                                      </p:cBhvr>
                                      <p:to>
                                        <p:strVal val="solid"/>
                                      </p:to>
                                    </p:set>
                                    <p:set>
                                      <p:cBhvr>
                                        <p:cTn id="68" dur="1000" fill="hold"/>
                                        <p:tgtEl>
                                          <p:spTgt spid="41"/>
                                        </p:tgtEl>
                                        <p:attrNameLst>
                                          <p:attrName>fill.on</p:attrName>
                                        </p:attrNameLst>
                                      </p:cBhvr>
                                      <p:to>
                                        <p:strVal val="true"/>
                                      </p:to>
                                    </p:set>
                                  </p:childTnLst>
                                </p:cTn>
                              </p:par>
                            </p:childTnLst>
                          </p:cTn>
                        </p:par>
                        <p:par>
                          <p:cTn id="69" fill="hold">
                            <p:stCondLst>
                              <p:cond delay="9000"/>
                            </p:stCondLst>
                            <p:childTnLst>
                              <p:par>
                                <p:cTn id="70" presetID="1" presetClass="emph" presetSubtype="2" fill="hold" nodeType="afterEffect">
                                  <p:stCondLst>
                                    <p:cond delay="0"/>
                                  </p:stCondLst>
                                  <p:childTnLst>
                                    <p:animClr clrSpc="rgb" dir="cw">
                                      <p:cBhvr>
                                        <p:cTn id="71" dur="1000" fill="hold"/>
                                        <p:tgtEl>
                                          <p:spTgt spid="42"/>
                                        </p:tgtEl>
                                        <p:attrNameLst>
                                          <p:attrName>fillcolor</p:attrName>
                                        </p:attrNameLst>
                                      </p:cBhvr>
                                      <p:to>
                                        <a:schemeClr val="hlink"/>
                                      </p:to>
                                    </p:animClr>
                                    <p:set>
                                      <p:cBhvr>
                                        <p:cTn id="72" dur="1000" fill="hold"/>
                                        <p:tgtEl>
                                          <p:spTgt spid="42"/>
                                        </p:tgtEl>
                                        <p:attrNameLst>
                                          <p:attrName>fill.type</p:attrName>
                                        </p:attrNameLst>
                                      </p:cBhvr>
                                      <p:to>
                                        <p:strVal val="solid"/>
                                      </p:to>
                                    </p:set>
                                    <p:set>
                                      <p:cBhvr>
                                        <p:cTn id="73" dur="1000" fill="hold"/>
                                        <p:tgtEl>
                                          <p:spTgt spid="42"/>
                                        </p:tgtEl>
                                        <p:attrNameLst>
                                          <p:attrName>fill.on</p:attrName>
                                        </p:attrNameLst>
                                      </p:cBhvr>
                                      <p:to>
                                        <p:strVal val="true"/>
                                      </p:to>
                                    </p:set>
                                  </p:childTnLst>
                                </p:cTn>
                              </p:par>
                            </p:childTnLst>
                          </p:cTn>
                        </p:par>
                        <p:par>
                          <p:cTn id="74" fill="hold">
                            <p:stCondLst>
                              <p:cond delay="10000"/>
                            </p:stCondLst>
                            <p:childTnLst>
                              <p:par>
                                <p:cTn id="75" presetID="1" presetClass="emph" presetSubtype="2" fill="hold" nodeType="afterEffect">
                                  <p:stCondLst>
                                    <p:cond delay="0"/>
                                  </p:stCondLst>
                                  <p:childTnLst>
                                    <p:animClr clrSpc="rgb" dir="cw">
                                      <p:cBhvr>
                                        <p:cTn id="76" dur="1000" fill="hold"/>
                                        <p:tgtEl>
                                          <p:spTgt spid="43"/>
                                        </p:tgtEl>
                                        <p:attrNameLst>
                                          <p:attrName>fillcolor</p:attrName>
                                        </p:attrNameLst>
                                      </p:cBhvr>
                                      <p:to>
                                        <a:schemeClr val="hlink"/>
                                      </p:to>
                                    </p:animClr>
                                    <p:set>
                                      <p:cBhvr>
                                        <p:cTn id="77" dur="1000" fill="hold"/>
                                        <p:tgtEl>
                                          <p:spTgt spid="43"/>
                                        </p:tgtEl>
                                        <p:attrNameLst>
                                          <p:attrName>fill.type</p:attrName>
                                        </p:attrNameLst>
                                      </p:cBhvr>
                                      <p:to>
                                        <p:strVal val="solid"/>
                                      </p:to>
                                    </p:set>
                                    <p:set>
                                      <p:cBhvr>
                                        <p:cTn id="78" dur="1000" fill="hold"/>
                                        <p:tgtEl>
                                          <p:spTgt spid="43"/>
                                        </p:tgtEl>
                                        <p:attrNameLst>
                                          <p:attrName>fill.on</p:attrName>
                                        </p:attrNameLst>
                                      </p:cBhvr>
                                      <p:to>
                                        <p:strVal val="true"/>
                                      </p:to>
                                    </p:set>
                                  </p:childTnLst>
                                </p:cTn>
                              </p:par>
                            </p:childTnLst>
                          </p:cTn>
                        </p:par>
                        <p:par>
                          <p:cTn id="79" fill="hold">
                            <p:stCondLst>
                              <p:cond delay="11000"/>
                            </p:stCondLst>
                            <p:childTnLst>
                              <p:par>
                                <p:cTn id="80" presetID="1" presetClass="emph" presetSubtype="2" fill="hold" nodeType="afterEffect">
                                  <p:stCondLst>
                                    <p:cond delay="0"/>
                                  </p:stCondLst>
                                  <p:childTnLst>
                                    <p:animClr clrSpc="rgb" dir="cw">
                                      <p:cBhvr>
                                        <p:cTn id="81" dur="1000" fill="hold"/>
                                        <p:tgtEl>
                                          <p:spTgt spid="44"/>
                                        </p:tgtEl>
                                        <p:attrNameLst>
                                          <p:attrName>fillcolor</p:attrName>
                                        </p:attrNameLst>
                                      </p:cBhvr>
                                      <p:to>
                                        <a:schemeClr val="hlink"/>
                                      </p:to>
                                    </p:animClr>
                                    <p:set>
                                      <p:cBhvr>
                                        <p:cTn id="82" dur="1000" fill="hold"/>
                                        <p:tgtEl>
                                          <p:spTgt spid="44"/>
                                        </p:tgtEl>
                                        <p:attrNameLst>
                                          <p:attrName>fill.type</p:attrName>
                                        </p:attrNameLst>
                                      </p:cBhvr>
                                      <p:to>
                                        <p:strVal val="solid"/>
                                      </p:to>
                                    </p:set>
                                    <p:set>
                                      <p:cBhvr>
                                        <p:cTn id="83" dur="1000" fill="hold"/>
                                        <p:tgtEl>
                                          <p:spTgt spid="44"/>
                                        </p:tgtEl>
                                        <p:attrNameLst>
                                          <p:attrName>fill.on</p:attrName>
                                        </p:attrNameLst>
                                      </p:cBhvr>
                                      <p:to>
                                        <p:strVal val="true"/>
                                      </p:to>
                                    </p:set>
                                  </p:childTnLst>
                                </p:cTn>
                              </p:par>
                            </p:childTnLst>
                          </p:cTn>
                        </p:par>
                        <p:par>
                          <p:cTn id="84" fill="hold">
                            <p:stCondLst>
                              <p:cond delay="12000"/>
                            </p:stCondLst>
                            <p:childTnLst>
                              <p:par>
                                <p:cTn id="85" presetID="1" presetClass="emph" presetSubtype="2" fill="hold" nodeType="afterEffect">
                                  <p:stCondLst>
                                    <p:cond delay="0"/>
                                  </p:stCondLst>
                                  <p:childTnLst>
                                    <p:animClr clrSpc="rgb" dir="cw">
                                      <p:cBhvr>
                                        <p:cTn id="86" dur="1000" fill="hold"/>
                                        <p:tgtEl>
                                          <p:spTgt spid="45"/>
                                        </p:tgtEl>
                                        <p:attrNameLst>
                                          <p:attrName>fillcolor</p:attrName>
                                        </p:attrNameLst>
                                      </p:cBhvr>
                                      <p:to>
                                        <a:schemeClr val="hlink"/>
                                      </p:to>
                                    </p:animClr>
                                    <p:set>
                                      <p:cBhvr>
                                        <p:cTn id="87" dur="1000" fill="hold"/>
                                        <p:tgtEl>
                                          <p:spTgt spid="45"/>
                                        </p:tgtEl>
                                        <p:attrNameLst>
                                          <p:attrName>fill.type</p:attrName>
                                        </p:attrNameLst>
                                      </p:cBhvr>
                                      <p:to>
                                        <p:strVal val="solid"/>
                                      </p:to>
                                    </p:set>
                                    <p:set>
                                      <p:cBhvr>
                                        <p:cTn id="88" dur="1000" fill="hold"/>
                                        <p:tgtEl>
                                          <p:spTgt spid="45"/>
                                        </p:tgtEl>
                                        <p:attrNameLst>
                                          <p:attrName>fill.on</p:attrName>
                                        </p:attrNameLst>
                                      </p:cBhvr>
                                      <p:to>
                                        <p:strVal val="true"/>
                                      </p:to>
                                    </p:set>
                                  </p:childTnLst>
                                </p:cTn>
                              </p:par>
                            </p:childTnLst>
                          </p:cTn>
                        </p:par>
                        <p:par>
                          <p:cTn id="89" fill="hold">
                            <p:stCondLst>
                              <p:cond delay="13000"/>
                            </p:stCondLst>
                            <p:childTnLst>
                              <p:par>
                                <p:cTn id="90" presetID="1" presetClass="emph" presetSubtype="2" fill="hold" nodeType="afterEffect">
                                  <p:stCondLst>
                                    <p:cond delay="0"/>
                                  </p:stCondLst>
                                  <p:childTnLst>
                                    <p:animClr clrSpc="rgb" dir="cw">
                                      <p:cBhvr>
                                        <p:cTn id="91" dur="1000" fill="hold"/>
                                        <p:tgtEl>
                                          <p:spTgt spid="46"/>
                                        </p:tgtEl>
                                        <p:attrNameLst>
                                          <p:attrName>fillcolor</p:attrName>
                                        </p:attrNameLst>
                                      </p:cBhvr>
                                      <p:to>
                                        <a:schemeClr val="hlink"/>
                                      </p:to>
                                    </p:animClr>
                                    <p:set>
                                      <p:cBhvr>
                                        <p:cTn id="92" dur="1000" fill="hold"/>
                                        <p:tgtEl>
                                          <p:spTgt spid="46"/>
                                        </p:tgtEl>
                                        <p:attrNameLst>
                                          <p:attrName>fill.type</p:attrName>
                                        </p:attrNameLst>
                                      </p:cBhvr>
                                      <p:to>
                                        <p:strVal val="solid"/>
                                      </p:to>
                                    </p:set>
                                    <p:set>
                                      <p:cBhvr>
                                        <p:cTn id="93" dur="1000" fill="hold"/>
                                        <p:tgtEl>
                                          <p:spTgt spid="46"/>
                                        </p:tgtEl>
                                        <p:attrNameLst>
                                          <p:attrName>fill.on</p:attrName>
                                        </p:attrNameLst>
                                      </p:cBhvr>
                                      <p:to>
                                        <p:strVal val="true"/>
                                      </p:to>
                                    </p:set>
                                  </p:childTnLst>
                                </p:cTn>
                              </p:par>
                            </p:childTnLst>
                          </p:cTn>
                        </p:par>
                        <p:par>
                          <p:cTn id="94" fill="hold">
                            <p:stCondLst>
                              <p:cond delay="14000"/>
                            </p:stCondLst>
                            <p:childTnLst>
                              <p:par>
                                <p:cTn id="95" presetID="1" presetClass="emph" presetSubtype="2" fill="hold" nodeType="afterEffect">
                                  <p:stCondLst>
                                    <p:cond delay="0"/>
                                  </p:stCondLst>
                                  <p:childTnLst>
                                    <p:animClr clrSpc="rgb" dir="cw">
                                      <p:cBhvr>
                                        <p:cTn id="96" dur="1000" fill="hold"/>
                                        <p:tgtEl>
                                          <p:spTgt spid="47"/>
                                        </p:tgtEl>
                                        <p:attrNameLst>
                                          <p:attrName>fillcolor</p:attrName>
                                        </p:attrNameLst>
                                      </p:cBhvr>
                                      <p:to>
                                        <a:schemeClr val="hlink"/>
                                      </p:to>
                                    </p:animClr>
                                    <p:set>
                                      <p:cBhvr>
                                        <p:cTn id="97" dur="1000" fill="hold"/>
                                        <p:tgtEl>
                                          <p:spTgt spid="47"/>
                                        </p:tgtEl>
                                        <p:attrNameLst>
                                          <p:attrName>fill.type</p:attrName>
                                        </p:attrNameLst>
                                      </p:cBhvr>
                                      <p:to>
                                        <p:strVal val="solid"/>
                                      </p:to>
                                    </p:set>
                                    <p:set>
                                      <p:cBhvr>
                                        <p:cTn id="98" dur="1000" fill="hold"/>
                                        <p:tgtEl>
                                          <p:spTgt spid="47"/>
                                        </p:tgtEl>
                                        <p:attrNameLst>
                                          <p:attrName>fill.on</p:attrName>
                                        </p:attrNameLst>
                                      </p:cBhvr>
                                      <p:to>
                                        <p:strVal val="true"/>
                                      </p:to>
                                    </p:set>
                                  </p:childTnLst>
                                </p:cTn>
                              </p:par>
                            </p:childTnLst>
                          </p:cTn>
                        </p:par>
                        <p:par>
                          <p:cTn id="99" fill="hold">
                            <p:stCondLst>
                              <p:cond delay="15000"/>
                            </p:stCondLst>
                            <p:childTnLst>
                              <p:par>
                                <p:cTn id="100" presetID="53" presetClass="entr" presetSubtype="0" fill="hold" grpId="0" nodeType="afterEffect">
                                  <p:stCondLst>
                                    <p:cond delay="0"/>
                                  </p:stCondLst>
                                  <p:childTnLst>
                                    <p:set>
                                      <p:cBhvr>
                                        <p:cTn id="101" dur="1" fill="hold">
                                          <p:stCondLst>
                                            <p:cond delay="0"/>
                                          </p:stCondLst>
                                        </p:cTn>
                                        <p:tgtEl>
                                          <p:spTgt spid="48"/>
                                        </p:tgtEl>
                                        <p:attrNameLst>
                                          <p:attrName>style.visibility</p:attrName>
                                        </p:attrNameLst>
                                      </p:cBhvr>
                                      <p:to>
                                        <p:strVal val="visible"/>
                                      </p:to>
                                    </p:set>
                                    <p:anim calcmode="lin" valueType="num">
                                      <p:cBhvr>
                                        <p:cTn id="102" dur="500" fill="hold"/>
                                        <p:tgtEl>
                                          <p:spTgt spid="48"/>
                                        </p:tgtEl>
                                        <p:attrNameLst>
                                          <p:attrName>ppt_w</p:attrName>
                                        </p:attrNameLst>
                                      </p:cBhvr>
                                      <p:tavLst>
                                        <p:tav tm="0">
                                          <p:val>
                                            <p:fltVal val="0"/>
                                          </p:val>
                                        </p:tav>
                                        <p:tav tm="100000">
                                          <p:val>
                                            <p:strVal val="#ppt_w"/>
                                          </p:val>
                                        </p:tav>
                                      </p:tavLst>
                                    </p:anim>
                                    <p:anim calcmode="lin" valueType="num">
                                      <p:cBhvr>
                                        <p:cTn id="103" dur="500" fill="hold"/>
                                        <p:tgtEl>
                                          <p:spTgt spid="48"/>
                                        </p:tgtEl>
                                        <p:attrNameLst>
                                          <p:attrName>ppt_h</p:attrName>
                                        </p:attrNameLst>
                                      </p:cBhvr>
                                      <p:tavLst>
                                        <p:tav tm="0">
                                          <p:val>
                                            <p:fltVal val="0"/>
                                          </p:val>
                                        </p:tav>
                                        <p:tav tm="100000">
                                          <p:val>
                                            <p:strVal val="#ppt_h"/>
                                          </p:val>
                                        </p:tav>
                                      </p:tavLst>
                                    </p:anim>
                                    <p:animEffect transition="in" filter="fade">
                                      <p:cBhvr>
                                        <p:cTn id="104" dur="500"/>
                                        <p:tgtEl>
                                          <p:spTgt spid="48"/>
                                        </p:tgtEl>
                                      </p:cBhvr>
                                    </p:animEffect>
                                  </p:childTnLst>
                                </p:cTn>
                              </p:par>
                            </p:childTnLst>
                          </p:cTn>
                        </p:par>
                      </p:childTnLst>
                    </p:cTn>
                  </p:par>
                  <p:par>
                    <p:cTn id="105" fill="hold">
                      <p:stCondLst>
                        <p:cond delay="indefinite"/>
                      </p:stCondLst>
                      <p:childTnLst>
                        <p:par>
                          <p:cTn id="106" fill="hold">
                            <p:stCondLst>
                              <p:cond delay="0"/>
                            </p:stCondLst>
                            <p:childTnLst>
                              <p:par>
                                <p:cTn id="107" presetID="1" presetClass="emph" presetSubtype="2" fill="hold" nodeType="clickEffect">
                                  <p:stCondLst>
                                    <p:cond delay="0"/>
                                  </p:stCondLst>
                                  <p:childTnLst>
                                    <p:animClr clrSpc="rgb" dir="cw">
                                      <p:cBhvr>
                                        <p:cTn id="108" dur="2000" fill="hold"/>
                                        <p:tgtEl>
                                          <p:spTgt spid="52"/>
                                        </p:tgtEl>
                                        <p:attrNameLst>
                                          <p:attrName>fillcolor</p:attrName>
                                        </p:attrNameLst>
                                      </p:cBhvr>
                                      <p:to>
                                        <a:schemeClr val="accent1"/>
                                      </p:to>
                                    </p:animClr>
                                    <p:set>
                                      <p:cBhvr>
                                        <p:cTn id="109" dur="2000" fill="hold"/>
                                        <p:tgtEl>
                                          <p:spTgt spid="52"/>
                                        </p:tgtEl>
                                        <p:attrNameLst>
                                          <p:attrName>fill.type</p:attrName>
                                        </p:attrNameLst>
                                      </p:cBhvr>
                                      <p:to>
                                        <p:strVal val="solid"/>
                                      </p:to>
                                    </p:set>
                                    <p:set>
                                      <p:cBhvr>
                                        <p:cTn id="110" dur="2000" fill="hold"/>
                                        <p:tgtEl>
                                          <p:spTgt spid="5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0" grpId="0"/>
      <p:bldP spid="52" grpId="0" animBg="1"/>
      <p:bldP spid="53" grpId="0" animBg="1"/>
      <p:bldP spid="5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64577" y="381000"/>
            <a:ext cx="3978884" cy="2124724"/>
          </a:xfrm>
          <a:prstGeom prst="rect">
            <a:avLst/>
          </a:prstGeom>
          <a:solidFill>
            <a:srgbClr val="FFFFFF">
              <a:shade val="85000"/>
            </a:srgbClr>
          </a:solidFill>
          <a:ln w="3175"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4" name="صورة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4">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6"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7"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8"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9"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0"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1"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2"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3"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4"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5"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6"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7"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8"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9"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0"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1" name="مستطيل مستدير الزوايا 20"/>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pic>
        <p:nvPicPr>
          <p:cNvPr id="26" name="صورة 25">
            <a:hlinkClick r:id="rId5" action="ppaction://hlinksldjump"/>
          </p:cNvPr>
          <p:cNvPicPr>
            <a:picLocks noChangeAspect="1"/>
          </p:cNvPicPr>
          <p:nvPr/>
        </p:nvPicPr>
        <p:blipFill rotWithShape="1">
          <a:blip r:embed="rId6"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sp>
        <p:nvSpPr>
          <p:cNvPr id="25" name="مربع نص 24"/>
          <p:cNvSpPr txBox="1"/>
          <p:nvPr/>
        </p:nvSpPr>
        <p:spPr>
          <a:xfrm>
            <a:off x="2878537" y="3943951"/>
            <a:ext cx="5945186" cy="1200329"/>
          </a:xfrm>
          <a:prstGeom prst="rect">
            <a:avLst/>
          </a:prstGeom>
          <a:noFill/>
        </p:spPr>
        <p:txBody>
          <a:bodyPr wrap="square" rtlCol="0">
            <a:spAutoFit/>
          </a:bodyPr>
          <a:lstStyle/>
          <a:p>
            <a:pPr algn="ctr"/>
            <a:r>
              <a:rPr lang="ar-SA" sz="3600" b="1" dirty="0">
                <a:solidFill>
                  <a:schemeClr val="tx2"/>
                </a:solidFill>
                <a:cs typeface="Traditional Arabic" pitchFamily="2" charset="-78"/>
              </a:rPr>
              <a:t>س: </a:t>
            </a:r>
            <a:r>
              <a:rPr lang="ar-KW" sz="3600" b="1" dirty="0" smtClean="0">
                <a:solidFill>
                  <a:schemeClr val="tx2"/>
                </a:solidFill>
                <a:cs typeface="Traditional Arabic" pitchFamily="2" charset="-78"/>
              </a:rPr>
              <a:t>دهن الشعر والحناء ووضع </a:t>
            </a:r>
            <a:r>
              <a:rPr lang="ar-KW" sz="3600" b="1" dirty="0" err="1" smtClean="0">
                <a:solidFill>
                  <a:schemeClr val="tx2"/>
                </a:solidFill>
                <a:cs typeface="Traditional Arabic" pitchFamily="2" charset="-78"/>
              </a:rPr>
              <a:t>البراهم</a:t>
            </a:r>
            <a:r>
              <a:rPr lang="ar-KW" sz="3600" b="1" dirty="0" smtClean="0">
                <a:solidFill>
                  <a:schemeClr val="tx2"/>
                </a:solidFill>
                <a:cs typeface="Traditional Arabic" pitchFamily="2" charset="-78"/>
              </a:rPr>
              <a:t> المرطبة لابأس به للصائم؟</a:t>
            </a:r>
            <a:endParaRPr lang="ar-KW" sz="3600" b="1" dirty="0">
              <a:solidFill>
                <a:schemeClr val="tx2"/>
              </a:solidFill>
              <a:cs typeface="Traditional Arabic" pitchFamily="2" charset="-78"/>
            </a:endParaRPr>
          </a:p>
        </p:txBody>
      </p:sp>
      <p:pic>
        <p:nvPicPr>
          <p:cNvPr id="28" name="Picture 24" descr="E:\c- pics\icons2011\icons collect\1364814910_button_cancel.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00230" y="2222954"/>
            <a:ext cx="1219200" cy="1219200"/>
          </a:xfrm>
          <a:prstGeom prst="rect">
            <a:avLst/>
          </a:prstGeom>
          <a:noFill/>
          <a:extLst>
            <a:ext uri="{909E8E84-426E-40DD-AFC4-6F175D3DCCD1}">
              <a14:hiddenFill xmlns:a14="http://schemas.microsoft.com/office/drawing/2010/main">
                <a:solidFill>
                  <a:srgbClr val="FFFFFF"/>
                </a:solidFill>
              </a14:hiddenFill>
            </a:ext>
          </a:extLst>
        </p:spPr>
      </p:pic>
      <p:sp>
        <p:nvSpPr>
          <p:cNvPr id="29" name="مربع نص 28"/>
          <p:cNvSpPr txBox="1"/>
          <p:nvPr/>
        </p:nvSpPr>
        <p:spPr>
          <a:xfrm>
            <a:off x="3044048" y="2432636"/>
            <a:ext cx="1109664" cy="830997"/>
          </a:xfrm>
          <a:prstGeom prst="rect">
            <a:avLst/>
          </a:prstGeom>
          <a:noFill/>
        </p:spPr>
        <p:txBody>
          <a:bodyPr wrap="square" rtlCol="0">
            <a:spAutoFit/>
          </a:bodyPr>
          <a:lstStyle/>
          <a:p>
            <a:pPr algn="ctr"/>
            <a:r>
              <a:rPr lang="ar-KW" sz="4800" b="1" dirty="0" smtClean="0">
                <a:solidFill>
                  <a:schemeClr val="tx2"/>
                </a:solidFill>
                <a:cs typeface="Traditional Arabic" pitchFamily="2" charset="-78"/>
              </a:rPr>
              <a:t>أم</a:t>
            </a:r>
            <a:endParaRPr lang="ar-KW" sz="4800" b="1" dirty="0">
              <a:solidFill>
                <a:schemeClr val="tx2"/>
              </a:solidFill>
              <a:cs typeface="Traditional Arabic" pitchFamily="2" charset="-78"/>
            </a:endParaRPr>
          </a:p>
        </p:txBody>
      </p:sp>
      <p:pic>
        <p:nvPicPr>
          <p:cNvPr id="32" name="Picture 2" descr="E:\c- pics\icons2011\correct.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153712" y="1910185"/>
            <a:ext cx="1561288" cy="1620632"/>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E:\c- pics\icons2011\correct.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93762" y="3733800"/>
            <a:ext cx="1561288" cy="1620632"/>
          </a:xfrm>
          <a:prstGeom prst="rect">
            <a:avLst/>
          </a:prstGeom>
          <a:noFill/>
          <a:extLst>
            <a:ext uri="{909E8E84-426E-40DD-AFC4-6F175D3DCCD1}">
              <a14:hiddenFill xmlns:a14="http://schemas.microsoft.com/office/drawing/2010/main">
                <a:solidFill>
                  <a:srgbClr val="FFFFFF"/>
                </a:solidFill>
              </a14:hiddenFill>
            </a:ext>
          </a:extLst>
        </p:spPr>
      </p:pic>
      <p:pic>
        <p:nvPicPr>
          <p:cNvPr id="30" name="صورة 29">
            <a:hlinkClick r:id="rId9" action="ppaction://hlinksldjump"/>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54514" y="2254826"/>
            <a:ext cx="962442" cy="954743"/>
          </a:xfrm>
          <a:prstGeom prst="rect">
            <a:avLst/>
          </a:prstGeom>
        </p:spPr>
      </p:pic>
    </p:spTree>
    <p:extLst>
      <p:ext uri="{BB962C8B-B14F-4D97-AF65-F5344CB8AC3E}">
        <p14:creationId xmlns:p14="http://schemas.microsoft.com/office/powerpoint/2010/main" val="1891428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20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mph" presetSubtype="2" fill="hold" nodeType="clickEffect">
                                  <p:stCondLst>
                                    <p:cond delay="0"/>
                                  </p:stCondLst>
                                  <p:childTnLst>
                                    <p:animClr clrSpc="rgb" dir="cw">
                                      <p:cBhvr>
                                        <p:cTn id="11" dur="1000" fill="hold"/>
                                        <p:tgtEl>
                                          <p:spTgt spid="6"/>
                                        </p:tgtEl>
                                        <p:attrNameLst>
                                          <p:attrName>fillcolor</p:attrName>
                                        </p:attrNameLst>
                                      </p:cBhvr>
                                      <p:to>
                                        <a:schemeClr val="hlink"/>
                                      </p:to>
                                    </p:animClr>
                                    <p:set>
                                      <p:cBhvr>
                                        <p:cTn id="12" dur="1000" fill="hold"/>
                                        <p:tgtEl>
                                          <p:spTgt spid="6"/>
                                        </p:tgtEl>
                                        <p:attrNameLst>
                                          <p:attrName>fill.type</p:attrName>
                                        </p:attrNameLst>
                                      </p:cBhvr>
                                      <p:to>
                                        <p:strVal val="solid"/>
                                      </p:to>
                                    </p:set>
                                    <p:set>
                                      <p:cBhvr>
                                        <p:cTn id="13" dur="1000" fill="hold"/>
                                        <p:tgtEl>
                                          <p:spTgt spid="6"/>
                                        </p:tgtEl>
                                        <p:attrNameLst>
                                          <p:attrName>fill.on</p:attrName>
                                        </p:attrNameLst>
                                      </p:cBhvr>
                                      <p:to>
                                        <p:strVal val="true"/>
                                      </p:to>
                                    </p:set>
                                  </p:childTnLst>
                                </p:cTn>
                              </p:par>
                            </p:childTnLst>
                          </p:cTn>
                        </p:par>
                        <p:par>
                          <p:cTn id="14" fill="hold">
                            <p:stCondLst>
                              <p:cond delay="1000"/>
                            </p:stCondLst>
                            <p:childTnLst>
                              <p:par>
                                <p:cTn id="15" presetID="1" presetClass="emph" presetSubtype="2" fill="hold" nodeType="afterEffect">
                                  <p:stCondLst>
                                    <p:cond delay="0"/>
                                  </p:stCondLst>
                                  <p:childTnLst>
                                    <p:animClr clrSpc="rgb" dir="cw">
                                      <p:cBhvr>
                                        <p:cTn id="16" dur="1000" fill="hold"/>
                                        <p:tgtEl>
                                          <p:spTgt spid="7"/>
                                        </p:tgtEl>
                                        <p:attrNameLst>
                                          <p:attrName>fillcolor</p:attrName>
                                        </p:attrNameLst>
                                      </p:cBhvr>
                                      <p:to>
                                        <a:schemeClr val="hlink"/>
                                      </p:to>
                                    </p:animClr>
                                    <p:set>
                                      <p:cBhvr>
                                        <p:cTn id="17" dur="1000" fill="hold"/>
                                        <p:tgtEl>
                                          <p:spTgt spid="7"/>
                                        </p:tgtEl>
                                        <p:attrNameLst>
                                          <p:attrName>fill.type</p:attrName>
                                        </p:attrNameLst>
                                      </p:cBhvr>
                                      <p:to>
                                        <p:strVal val="solid"/>
                                      </p:to>
                                    </p:set>
                                    <p:set>
                                      <p:cBhvr>
                                        <p:cTn id="18" dur="1000" fill="hold"/>
                                        <p:tgtEl>
                                          <p:spTgt spid="7"/>
                                        </p:tgtEl>
                                        <p:attrNameLst>
                                          <p:attrName>fill.on</p:attrName>
                                        </p:attrNameLst>
                                      </p:cBhvr>
                                      <p:to>
                                        <p:strVal val="true"/>
                                      </p:to>
                                    </p:set>
                                  </p:childTnLst>
                                </p:cTn>
                              </p:par>
                            </p:childTnLst>
                          </p:cTn>
                        </p:par>
                        <p:par>
                          <p:cTn id="19" fill="hold">
                            <p:stCondLst>
                              <p:cond delay="2000"/>
                            </p:stCondLst>
                            <p:childTnLst>
                              <p:par>
                                <p:cTn id="20" presetID="1" presetClass="emph" presetSubtype="2" fill="hold" nodeType="afterEffect">
                                  <p:stCondLst>
                                    <p:cond delay="0"/>
                                  </p:stCondLst>
                                  <p:childTnLst>
                                    <p:animClr clrSpc="rgb" dir="cw">
                                      <p:cBhvr>
                                        <p:cTn id="21" dur="1000" fill="hold"/>
                                        <p:tgtEl>
                                          <p:spTgt spid="8"/>
                                        </p:tgtEl>
                                        <p:attrNameLst>
                                          <p:attrName>fillcolor</p:attrName>
                                        </p:attrNameLst>
                                      </p:cBhvr>
                                      <p:to>
                                        <a:schemeClr val="hlink"/>
                                      </p:to>
                                    </p:animClr>
                                    <p:set>
                                      <p:cBhvr>
                                        <p:cTn id="22" dur="1000" fill="hold"/>
                                        <p:tgtEl>
                                          <p:spTgt spid="8"/>
                                        </p:tgtEl>
                                        <p:attrNameLst>
                                          <p:attrName>fill.type</p:attrName>
                                        </p:attrNameLst>
                                      </p:cBhvr>
                                      <p:to>
                                        <p:strVal val="solid"/>
                                      </p:to>
                                    </p:set>
                                    <p:set>
                                      <p:cBhvr>
                                        <p:cTn id="23" dur="1000" fill="hold"/>
                                        <p:tgtEl>
                                          <p:spTgt spid="8"/>
                                        </p:tgtEl>
                                        <p:attrNameLst>
                                          <p:attrName>fill.on</p:attrName>
                                        </p:attrNameLst>
                                      </p:cBhvr>
                                      <p:to>
                                        <p:strVal val="true"/>
                                      </p:to>
                                    </p:set>
                                  </p:childTnLst>
                                </p:cTn>
                              </p:par>
                            </p:childTnLst>
                          </p:cTn>
                        </p:par>
                        <p:par>
                          <p:cTn id="24" fill="hold">
                            <p:stCondLst>
                              <p:cond delay="3000"/>
                            </p:stCondLst>
                            <p:childTnLst>
                              <p:par>
                                <p:cTn id="25" presetID="1" presetClass="emph" presetSubtype="2" fill="hold" nodeType="afterEffect">
                                  <p:stCondLst>
                                    <p:cond delay="0"/>
                                  </p:stCondLst>
                                  <p:childTnLst>
                                    <p:animClr clrSpc="rgb" dir="cw">
                                      <p:cBhvr>
                                        <p:cTn id="26" dur="1000" fill="hold"/>
                                        <p:tgtEl>
                                          <p:spTgt spid="9"/>
                                        </p:tgtEl>
                                        <p:attrNameLst>
                                          <p:attrName>fillcolor</p:attrName>
                                        </p:attrNameLst>
                                      </p:cBhvr>
                                      <p:to>
                                        <a:schemeClr val="hlink"/>
                                      </p:to>
                                    </p:animClr>
                                    <p:set>
                                      <p:cBhvr>
                                        <p:cTn id="27" dur="1000" fill="hold"/>
                                        <p:tgtEl>
                                          <p:spTgt spid="9"/>
                                        </p:tgtEl>
                                        <p:attrNameLst>
                                          <p:attrName>fill.type</p:attrName>
                                        </p:attrNameLst>
                                      </p:cBhvr>
                                      <p:to>
                                        <p:strVal val="solid"/>
                                      </p:to>
                                    </p:set>
                                    <p:set>
                                      <p:cBhvr>
                                        <p:cTn id="28" dur="1000" fill="hold"/>
                                        <p:tgtEl>
                                          <p:spTgt spid="9"/>
                                        </p:tgtEl>
                                        <p:attrNameLst>
                                          <p:attrName>fill.on</p:attrName>
                                        </p:attrNameLst>
                                      </p:cBhvr>
                                      <p:to>
                                        <p:strVal val="true"/>
                                      </p:to>
                                    </p:set>
                                  </p:childTnLst>
                                </p:cTn>
                              </p:par>
                            </p:childTnLst>
                          </p:cTn>
                        </p:par>
                        <p:par>
                          <p:cTn id="29" fill="hold">
                            <p:stCondLst>
                              <p:cond delay="4000"/>
                            </p:stCondLst>
                            <p:childTnLst>
                              <p:par>
                                <p:cTn id="30" presetID="1" presetClass="emph" presetSubtype="2" fill="hold" nodeType="afterEffect">
                                  <p:stCondLst>
                                    <p:cond delay="0"/>
                                  </p:stCondLst>
                                  <p:childTnLst>
                                    <p:animClr clrSpc="rgb" dir="cw">
                                      <p:cBhvr>
                                        <p:cTn id="31" dur="1000" fill="hold"/>
                                        <p:tgtEl>
                                          <p:spTgt spid="10"/>
                                        </p:tgtEl>
                                        <p:attrNameLst>
                                          <p:attrName>fillcolor</p:attrName>
                                        </p:attrNameLst>
                                      </p:cBhvr>
                                      <p:to>
                                        <a:schemeClr val="hlink"/>
                                      </p:to>
                                    </p:animClr>
                                    <p:set>
                                      <p:cBhvr>
                                        <p:cTn id="32" dur="1000" fill="hold"/>
                                        <p:tgtEl>
                                          <p:spTgt spid="10"/>
                                        </p:tgtEl>
                                        <p:attrNameLst>
                                          <p:attrName>fill.type</p:attrName>
                                        </p:attrNameLst>
                                      </p:cBhvr>
                                      <p:to>
                                        <p:strVal val="solid"/>
                                      </p:to>
                                    </p:set>
                                    <p:set>
                                      <p:cBhvr>
                                        <p:cTn id="33" dur="1000" fill="hold"/>
                                        <p:tgtEl>
                                          <p:spTgt spid="10"/>
                                        </p:tgtEl>
                                        <p:attrNameLst>
                                          <p:attrName>fill.on</p:attrName>
                                        </p:attrNameLst>
                                      </p:cBhvr>
                                      <p:to>
                                        <p:strVal val="true"/>
                                      </p:to>
                                    </p:set>
                                  </p:childTnLst>
                                </p:cTn>
                              </p:par>
                            </p:childTnLst>
                          </p:cTn>
                        </p:par>
                        <p:par>
                          <p:cTn id="34" fill="hold">
                            <p:stCondLst>
                              <p:cond delay="5000"/>
                            </p:stCondLst>
                            <p:childTnLst>
                              <p:par>
                                <p:cTn id="35" presetID="1" presetClass="emph" presetSubtype="2" fill="hold" nodeType="afterEffect">
                                  <p:stCondLst>
                                    <p:cond delay="0"/>
                                  </p:stCondLst>
                                  <p:childTnLst>
                                    <p:animClr clrSpc="rgb" dir="cw">
                                      <p:cBhvr>
                                        <p:cTn id="36" dur="1000" fill="hold"/>
                                        <p:tgtEl>
                                          <p:spTgt spid="11"/>
                                        </p:tgtEl>
                                        <p:attrNameLst>
                                          <p:attrName>fillcolor</p:attrName>
                                        </p:attrNameLst>
                                      </p:cBhvr>
                                      <p:to>
                                        <a:schemeClr val="hlink"/>
                                      </p:to>
                                    </p:animClr>
                                    <p:set>
                                      <p:cBhvr>
                                        <p:cTn id="37" dur="1000" fill="hold"/>
                                        <p:tgtEl>
                                          <p:spTgt spid="11"/>
                                        </p:tgtEl>
                                        <p:attrNameLst>
                                          <p:attrName>fill.type</p:attrName>
                                        </p:attrNameLst>
                                      </p:cBhvr>
                                      <p:to>
                                        <p:strVal val="solid"/>
                                      </p:to>
                                    </p:set>
                                    <p:set>
                                      <p:cBhvr>
                                        <p:cTn id="38" dur="1000" fill="hold"/>
                                        <p:tgtEl>
                                          <p:spTgt spid="11"/>
                                        </p:tgtEl>
                                        <p:attrNameLst>
                                          <p:attrName>fill.on</p:attrName>
                                        </p:attrNameLst>
                                      </p:cBhvr>
                                      <p:to>
                                        <p:strVal val="true"/>
                                      </p:to>
                                    </p:set>
                                  </p:childTnLst>
                                </p:cTn>
                              </p:par>
                            </p:childTnLst>
                          </p:cTn>
                        </p:par>
                        <p:par>
                          <p:cTn id="39" fill="hold">
                            <p:stCondLst>
                              <p:cond delay="6000"/>
                            </p:stCondLst>
                            <p:childTnLst>
                              <p:par>
                                <p:cTn id="40" presetID="1" presetClass="emph" presetSubtype="2" fill="hold" nodeType="afterEffect">
                                  <p:stCondLst>
                                    <p:cond delay="0"/>
                                  </p:stCondLst>
                                  <p:childTnLst>
                                    <p:animClr clrSpc="rgb" dir="cw">
                                      <p:cBhvr>
                                        <p:cTn id="41" dur="1000" fill="hold"/>
                                        <p:tgtEl>
                                          <p:spTgt spid="12"/>
                                        </p:tgtEl>
                                        <p:attrNameLst>
                                          <p:attrName>fillcolor</p:attrName>
                                        </p:attrNameLst>
                                      </p:cBhvr>
                                      <p:to>
                                        <a:schemeClr val="hlink"/>
                                      </p:to>
                                    </p:animClr>
                                    <p:set>
                                      <p:cBhvr>
                                        <p:cTn id="42" dur="1000" fill="hold"/>
                                        <p:tgtEl>
                                          <p:spTgt spid="12"/>
                                        </p:tgtEl>
                                        <p:attrNameLst>
                                          <p:attrName>fill.type</p:attrName>
                                        </p:attrNameLst>
                                      </p:cBhvr>
                                      <p:to>
                                        <p:strVal val="solid"/>
                                      </p:to>
                                    </p:set>
                                    <p:set>
                                      <p:cBhvr>
                                        <p:cTn id="43" dur="1000" fill="hold"/>
                                        <p:tgtEl>
                                          <p:spTgt spid="12"/>
                                        </p:tgtEl>
                                        <p:attrNameLst>
                                          <p:attrName>fill.on</p:attrName>
                                        </p:attrNameLst>
                                      </p:cBhvr>
                                      <p:to>
                                        <p:strVal val="true"/>
                                      </p:to>
                                    </p:set>
                                  </p:childTnLst>
                                </p:cTn>
                              </p:par>
                            </p:childTnLst>
                          </p:cTn>
                        </p:par>
                        <p:par>
                          <p:cTn id="44" fill="hold">
                            <p:stCondLst>
                              <p:cond delay="7000"/>
                            </p:stCondLst>
                            <p:childTnLst>
                              <p:par>
                                <p:cTn id="45" presetID="1" presetClass="emph" presetSubtype="2" fill="hold" nodeType="afterEffect">
                                  <p:stCondLst>
                                    <p:cond delay="0"/>
                                  </p:stCondLst>
                                  <p:childTnLst>
                                    <p:animClr clrSpc="rgb" dir="cw">
                                      <p:cBhvr>
                                        <p:cTn id="46" dur="1000" fill="hold"/>
                                        <p:tgtEl>
                                          <p:spTgt spid="13"/>
                                        </p:tgtEl>
                                        <p:attrNameLst>
                                          <p:attrName>fillcolor</p:attrName>
                                        </p:attrNameLst>
                                      </p:cBhvr>
                                      <p:to>
                                        <a:schemeClr val="hlink"/>
                                      </p:to>
                                    </p:animClr>
                                    <p:set>
                                      <p:cBhvr>
                                        <p:cTn id="47" dur="1000" fill="hold"/>
                                        <p:tgtEl>
                                          <p:spTgt spid="13"/>
                                        </p:tgtEl>
                                        <p:attrNameLst>
                                          <p:attrName>fill.type</p:attrName>
                                        </p:attrNameLst>
                                      </p:cBhvr>
                                      <p:to>
                                        <p:strVal val="solid"/>
                                      </p:to>
                                    </p:set>
                                    <p:set>
                                      <p:cBhvr>
                                        <p:cTn id="48" dur="1000" fill="hold"/>
                                        <p:tgtEl>
                                          <p:spTgt spid="13"/>
                                        </p:tgtEl>
                                        <p:attrNameLst>
                                          <p:attrName>fill.on</p:attrName>
                                        </p:attrNameLst>
                                      </p:cBhvr>
                                      <p:to>
                                        <p:strVal val="true"/>
                                      </p:to>
                                    </p:set>
                                  </p:childTnLst>
                                </p:cTn>
                              </p:par>
                            </p:childTnLst>
                          </p:cTn>
                        </p:par>
                        <p:par>
                          <p:cTn id="49" fill="hold">
                            <p:stCondLst>
                              <p:cond delay="8000"/>
                            </p:stCondLst>
                            <p:childTnLst>
                              <p:par>
                                <p:cTn id="50" presetID="1" presetClass="emph" presetSubtype="2" fill="hold" nodeType="afterEffect">
                                  <p:stCondLst>
                                    <p:cond delay="0"/>
                                  </p:stCondLst>
                                  <p:childTnLst>
                                    <p:animClr clrSpc="rgb" dir="cw">
                                      <p:cBhvr>
                                        <p:cTn id="51" dur="1000" fill="hold"/>
                                        <p:tgtEl>
                                          <p:spTgt spid="14"/>
                                        </p:tgtEl>
                                        <p:attrNameLst>
                                          <p:attrName>fillcolor</p:attrName>
                                        </p:attrNameLst>
                                      </p:cBhvr>
                                      <p:to>
                                        <a:schemeClr val="hlink"/>
                                      </p:to>
                                    </p:animClr>
                                    <p:set>
                                      <p:cBhvr>
                                        <p:cTn id="52" dur="1000" fill="hold"/>
                                        <p:tgtEl>
                                          <p:spTgt spid="14"/>
                                        </p:tgtEl>
                                        <p:attrNameLst>
                                          <p:attrName>fill.type</p:attrName>
                                        </p:attrNameLst>
                                      </p:cBhvr>
                                      <p:to>
                                        <p:strVal val="solid"/>
                                      </p:to>
                                    </p:set>
                                    <p:set>
                                      <p:cBhvr>
                                        <p:cTn id="53" dur="1000" fill="hold"/>
                                        <p:tgtEl>
                                          <p:spTgt spid="14"/>
                                        </p:tgtEl>
                                        <p:attrNameLst>
                                          <p:attrName>fill.on</p:attrName>
                                        </p:attrNameLst>
                                      </p:cBhvr>
                                      <p:to>
                                        <p:strVal val="true"/>
                                      </p:to>
                                    </p:set>
                                  </p:childTnLst>
                                </p:cTn>
                              </p:par>
                            </p:childTnLst>
                          </p:cTn>
                        </p:par>
                        <p:par>
                          <p:cTn id="54" fill="hold">
                            <p:stCondLst>
                              <p:cond delay="9000"/>
                            </p:stCondLst>
                            <p:childTnLst>
                              <p:par>
                                <p:cTn id="55" presetID="1" presetClass="emph" presetSubtype="2" fill="hold" nodeType="afterEffect">
                                  <p:stCondLst>
                                    <p:cond delay="0"/>
                                  </p:stCondLst>
                                  <p:childTnLst>
                                    <p:animClr clrSpc="rgb" dir="cw">
                                      <p:cBhvr>
                                        <p:cTn id="56" dur="1000" fill="hold"/>
                                        <p:tgtEl>
                                          <p:spTgt spid="15"/>
                                        </p:tgtEl>
                                        <p:attrNameLst>
                                          <p:attrName>fillcolor</p:attrName>
                                        </p:attrNameLst>
                                      </p:cBhvr>
                                      <p:to>
                                        <a:schemeClr val="hlink"/>
                                      </p:to>
                                    </p:animClr>
                                    <p:set>
                                      <p:cBhvr>
                                        <p:cTn id="57" dur="1000" fill="hold"/>
                                        <p:tgtEl>
                                          <p:spTgt spid="15"/>
                                        </p:tgtEl>
                                        <p:attrNameLst>
                                          <p:attrName>fill.type</p:attrName>
                                        </p:attrNameLst>
                                      </p:cBhvr>
                                      <p:to>
                                        <p:strVal val="solid"/>
                                      </p:to>
                                    </p:set>
                                    <p:set>
                                      <p:cBhvr>
                                        <p:cTn id="58" dur="1000" fill="hold"/>
                                        <p:tgtEl>
                                          <p:spTgt spid="15"/>
                                        </p:tgtEl>
                                        <p:attrNameLst>
                                          <p:attrName>fill.on</p:attrName>
                                        </p:attrNameLst>
                                      </p:cBhvr>
                                      <p:to>
                                        <p:strVal val="true"/>
                                      </p:to>
                                    </p:set>
                                  </p:childTnLst>
                                </p:cTn>
                              </p:par>
                            </p:childTnLst>
                          </p:cTn>
                        </p:par>
                        <p:par>
                          <p:cTn id="59" fill="hold">
                            <p:stCondLst>
                              <p:cond delay="10000"/>
                            </p:stCondLst>
                            <p:childTnLst>
                              <p:par>
                                <p:cTn id="60" presetID="1" presetClass="emph" presetSubtype="2" fill="hold" nodeType="afterEffect">
                                  <p:stCondLst>
                                    <p:cond delay="0"/>
                                  </p:stCondLst>
                                  <p:childTnLst>
                                    <p:animClr clrSpc="rgb" dir="cw">
                                      <p:cBhvr>
                                        <p:cTn id="61" dur="1000" fill="hold"/>
                                        <p:tgtEl>
                                          <p:spTgt spid="16"/>
                                        </p:tgtEl>
                                        <p:attrNameLst>
                                          <p:attrName>fillcolor</p:attrName>
                                        </p:attrNameLst>
                                      </p:cBhvr>
                                      <p:to>
                                        <a:schemeClr val="hlink"/>
                                      </p:to>
                                    </p:animClr>
                                    <p:set>
                                      <p:cBhvr>
                                        <p:cTn id="62" dur="1000" fill="hold"/>
                                        <p:tgtEl>
                                          <p:spTgt spid="16"/>
                                        </p:tgtEl>
                                        <p:attrNameLst>
                                          <p:attrName>fill.type</p:attrName>
                                        </p:attrNameLst>
                                      </p:cBhvr>
                                      <p:to>
                                        <p:strVal val="solid"/>
                                      </p:to>
                                    </p:set>
                                    <p:set>
                                      <p:cBhvr>
                                        <p:cTn id="63" dur="1000" fill="hold"/>
                                        <p:tgtEl>
                                          <p:spTgt spid="16"/>
                                        </p:tgtEl>
                                        <p:attrNameLst>
                                          <p:attrName>fill.on</p:attrName>
                                        </p:attrNameLst>
                                      </p:cBhvr>
                                      <p:to>
                                        <p:strVal val="true"/>
                                      </p:to>
                                    </p:set>
                                  </p:childTnLst>
                                </p:cTn>
                              </p:par>
                            </p:childTnLst>
                          </p:cTn>
                        </p:par>
                        <p:par>
                          <p:cTn id="64" fill="hold">
                            <p:stCondLst>
                              <p:cond delay="11000"/>
                            </p:stCondLst>
                            <p:childTnLst>
                              <p:par>
                                <p:cTn id="65" presetID="1" presetClass="emph" presetSubtype="2" fill="hold" nodeType="afterEffect">
                                  <p:stCondLst>
                                    <p:cond delay="0"/>
                                  </p:stCondLst>
                                  <p:childTnLst>
                                    <p:animClr clrSpc="rgb" dir="cw">
                                      <p:cBhvr>
                                        <p:cTn id="66" dur="1000" fill="hold"/>
                                        <p:tgtEl>
                                          <p:spTgt spid="17"/>
                                        </p:tgtEl>
                                        <p:attrNameLst>
                                          <p:attrName>fillcolor</p:attrName>
                                        </p:attrNameLst>
                                      </p:cBhvr>
                                      <p:to>
                                        <a:schemeClr val="hlink"/>
                                      </p:to>
                                    </p:animClr>
                                    <p:set>
                                      <p:cBhvr>
                                        <p:cTn id="67" dur="1000" fill="hold"/>
                                        <p:tgtEl>
                                          <p:spTgt spid="17"/>
                                        </p:tgtEl>
                                        <p:attrNameLst>
                                          <p:attrName>fill.type</p:attrName>
                                        </p:attrNameLst>
                                      </p:cBhvr>
                                      <p:to>
                                        <p:strVal val="solid"/>
                                      </p:to>
                                    </p:set>
                                    <p:set>
                                      <p:cBhvr>
                                        <p:cTn id="68" dur="1000" fill="hold"/>
                                        <p:tgtEl>
                                          <p:spTgt spid="17"/>
                                        </p:tgtEl>
                                        <p:attrNameLst>
                                          <p:attrName>fill.on</p:attrName>
                                        </p:attrNameLst>
                                      </p:cBhvr>
                                      <p:to>
                                        <p:strVal val="true"/>
                                      </p:to>
                                    </p:set>
                                  </p:childTnLst>
                                </p:cTn>
                              </p:par>
                            </p:childTnLst>
                          </p:cTn>
                        </p:par>
                        <p:par>
                          <p:cTn id="69" fill="hold">
                            <p:stCondLst>
                              <p:cond delay="12000"/>
                            </p:stCondLst>
                            <p:childTnLst>
                              <p:par>
                                <p:cTn id="70" presetID="1" presetClass="emph" presetSubtype="2" fill="hold" nodeType="afterEffect">
                                  <p:stCondLst>
                                    <p:cond delay="0"/>
                                  </p:stCondLst>
                                  <p:childTnLst>
                                    <p:animClr clrSpc="rgb" dir="cw">
                                      <p:cBhvr>
                                        <p:cTn id="71" dur="1000" fill="hold"/>
                                        <p:tgtEl>
                                          <p:spTgt spid="18"/>
                                        </p:tgtEl>
                                        <p:attrNameLst>
                                          <p:attrName>fillcolor</p:attrName>
                                        </p:attrNameLst>
                                      </p:cBhvr>
                                      <p:to>
                                        <a:schemeClr val="hlink"/>
                                      </p:to>
                                    </p:animClr>
                                    <p:set>
                                      <p:cBhvr>
                                        <p:cTn id="72" dur="1000" fill="hold"/>
                                        <p:tgtEl>
                                          <p:spTgt spid="18"/>
                                        </p:tgtEl>
                                        <p:attrNameLst>
                                          <p:attrName>fill.type</p:attrName>
                                        </p:attrNameLst>
                                      </p:cBhvr>
                                      <p:to>
                                        <p:strVal val="solid"/>
                                      </p:to>
                                    </p:set>
                                    <p:set>
                                      <p:cBhvr>
                                        <p:cTn id="73" dur="1000" fill="hold"/>
                                        <p:tgtEl>
                                          <p:spTgt spid="18"/>
                                        </p:tgtEl>
                                        <p:attrNameLst>
                                          <p:attrName>fill.on</p:attrName>
                                        </p:attrNameLst>
                                      </p:cBhvr>
                                      <p:to>
                                        <p:strVal val="true"/>
                                      </p:to>
                                    </p:set>
                                  </p:childTnLst>
                                </p:cTn>
                              </p:par>
                            </p:childTnLst>
                          </p:cTn>
                        </p:par>
                        <p:par>
                          <p:cTn id="74" fill="hold">
                            <p:stCondLst>
                              <p:cond delay="13000"/>
                            </p:stCondLst>
                            <p:childTnLst>
                              <p:par>
                                <p:cTn id="75" presetID="1" presetClass="emph" presetSubtype="2" fill="hold" nodeType="afterEffect">
                                  <p:stCondLst>
                                    <p:cond delay="0"/>
                                  </p:stCondLst>
                                  <p:childTnLst>
                                    <p:animClr clrSpc="rgb" dir="cw">
                                      <p:cBhvr>
                                        <p:cTn id="76" dur="1000" fill="hold"/>
                                        <p:tgtEl>
                                          <p:spTgt spid="19"/>
                                        </p:tgtEl>
                                        <p:attrNameLst>
                                          <p:attrName>fillcolor</p:attrName>
                                        </p:attrNameLst>
                                      </p:cBhvr>
                                      <p:to>
                                        <a:schemeClr val="hlink"/>
                                      </p:to>
                                    </p:animClr>
                                    <p:set>
                                      <p:cBhvr>
                                        <p:cTn id="77" dur="1000" fill="hold"/>
                                        <p:tgtEl>
                                          <p:spTgt spid="19"/>
                                        </p:tgtEl>
                                        <p:attrNameLst>
                                          <p:attrName>fill.type</p:attrName>
                                        </p:attrNameLst>
                                      </p:cBhvr>
                                      <p:to>
                                        <p:strVal val="solid"/>
                                      </p:to>
                                    </p:set>
                                    <p:set>
                                      <p:cBhvr>
                                        <p:cTn id="78" dur="1000" fill="hold"/>
                                        <p:tgtEl>
                                          <p:spTgt spid="19"/>
                                        </p:tgtEl>
                                        <p:attrNameLst>
                                          <p:attrName>fill.on</p:attrName>
                                        </p:attrNameLst>
                                      </p:cBhvr>
                                      <p:to>
                                        <p:strVal val="true"/>
                                      </p:to>
                                    </p:set>
                                  </p:childTnLst>
                                </p:cTn>
                              </p:par>
                            </p:childTnLst>
                          </p:cTn>
                        </p:par>
                        <p:par>
                          <p:cTn id="79" fill="hold">
                            <p:stCondLst>
                              <p:cond delay="14000"/>
                            </p:stCondLst>
                            <p:childTnLst>
                              <p:par>
                                <p:cTn id="80" presetID="1" presetClass="emph" presetSubtype="2" fill="hold" nodeType="afterEffect">
                                  <p:stCondLst>
                                    <p:cond delay="0"/>
                                  </p:stCondLst>
                                  <p:childTnLst>
                                    <p:animClr clrSpc="rgb" dir="cw">
                                      <p:cBhvr>
                                        <p:cTn id="81" dur="1000" fill="hold"/>
                                        <p:tgtEl>
                                          <p:spTgt spid="20"/>
                                        </p:tgtEl>
                                        <p:attrNameLst>
                                          <p:attrName>fillcolor</p:attrName>
                                        </p:attrNameLst>
                                      </p:cBhvr>
                                      <p:to>
                                        <a:schemeClr val="hlink"/>
                                      </p:to>
                                    </p:animClr>
                                    <p:set>
                                      <p:cBhvr>
                                        <p:cTn id="82" dur="1000" fill="hold"/>
                                        <p:tgtEl>
                                          <p:spTgt spid="20"/>
                                        </p:tgtEl>
                                        <p:attrNameLst>
                                          <p:attrName>fill.type</p:attrName>
                                        </p:attrNameLst>
                                      </p:cBhvr>
                                      <p:to>
                                        <p:strVal val="solid"/>
                                      </p:to>
                                    </p:set>
                                    <p:set>
                                      <p:cBhvr>
                                        <p:cTn id="83" dur="1000" fill="hold"/>
                                        <p:tgtEl>
                                          <p:spTgt spid="20"/>
                                        </p:tgtEl>
                                        <p:attrNameLst>
                                          <p:attrName>fill.on</p:attrName>
                                        </p:attrNameLst>
                                      </p:cBhvr>
                                      <p:to>
                                        <p:strVal val="true"/>
                                      </p:to>
                                    </p:set>
                                  </p:childTnLst>
                                </p:cTn>
                              </p:par>
                            </p:childTnLst>
                          </p:cTn>
                        </p:par>
                        <p:par>
                          <p:cTn id="84" fill="hold">
                            <p:stCondLst>
                              <p:cond delay="15000"/>
                            </p:stCondLst>
                            <p:childTnLst>
                              <p:par>
                                <p:cTn id="85" presetID="53" presetClass="entr" presetSubtype="0" fill="hold" grpId="0" nodeType="afterEffect">
                                  <p:stCondLst>
                                    <p:cond delay="0"/>
                                  </p:stCondLst>
                                  <p:childTnLst>
                                    <p:set>
                                      <p:cBhvr>
                                        <p:cTn id="86" dur="1" fill="hold">
                                          <p:stCondLst>
                                            <p:cond delay="0"/>
                                          </p:stCondLst>
                                        </p:cTn>
                                        <p:tgtEl>
                                          <p:spTgt spid="21"/>
                                        </p:tgtEl>
                                        <p:attrNameLst>
                                          <p:attrName>style.visibility</p:attrName>
                                        </p:attrNameLst>
                                      </p:cBhvr>
                                      <p:to>
                                        <p:strVal val="visible"/>
                                      </p:to>
                                    </p:set>
                                    <p:anim calcmode="lin" valueType="num">
                                      <p:cBhvr>
                                        <p:cTn id="87" dur="500" fill="hold"/>
                                        <p:tgtEl>
                                          <p:spTgt spid="21"/>
                                        </p:tgtEl>
                                        <p:attrNameLst>
                                          <p:attrName>ppt_w</p:attrName>
                                        </p:attrNameLst>
                                      </p:cBhvr>
                                      <p:tavLst>
                                        <p:tav tm="0">
                                          <p:val>
                                            <p:fltVal val="0"/>
                                          </p:val>
                                        </p:tav>
                                        <p:tav tm="100000">
                                          <p:val>
                                            <p:strVal val="#ppt_w"/>
                                          </p:val>
                                        </p:tav>
                                      </p:tavLst>
                                    </p:anim>
                                    <p:anim calcmode="lin" valueType="num">
                                      <p:cBhvr>
                                        <p:cTn id="88" dur="500" fill="hold"/>
                                        <p:tgtEl>
                                          <p:spTgt spid="21"/>
                                        </p:tgtEl>
                                        <p:attrNameLst>
                                          <p:attrName>ppt_h</p:attrName>
                                        </p:attrNameLst>
                                      </p:cBhvr>
                                      <p:tavLst>
                                        <p:tav tm="0">
                                          <p:val>
                                            <p:fltVal val="0"/>
                                          </p:val>
                                        </p:tav>
                                        <p:tav tm="100000">
                                          <p:val>
                                            <p:strVal val="#ppt_h"/>
                                          </p:val>
                                        </p:tav>
                                      </p:tavLst>
                                    </p:anim>
                                    <p:animEffect transition="in" filter="fade">
                                      <p:cBhvr>
                                        <p:cTn id="89" dur="500"/>
                                        <p:tgtEl>
                                          <p:spTgt spid="21"/>
                                        </p:tgtEl>
                                      </p:cBhvr>
                                    </p:animEffect>
                                  </p:childTnLst>
                                </p:cTn>
                              </p:par>
                            </p:childTnLst>
                          </p:cTn>
                        </p:par>
                      </p:childTnLst>
                    </p:cTn>
                  </p:par>
                  <p:par>
                    <p:cTn id="90" fill="hold">
                      <p:stCondLst>
                        <p:cond delay="indefinite"/>
                      </p:stCondLst>
                      <p:childTnLst>
                        <p:par>
                          <p:cTn id="91" fill="hold">
                            <p:stCondLst>
                              <p:cond delay="0"/>
                            </p:stCondLst>
                            <p:childTnLst>
                              <p:par>
                                <p:cTn id="92" presetID="14" presetClass="entr" presetSubtype="10" fill="hold" nodeType="clickEffect">
                                  <p:stCondLst>
                                    <p:cond delay="0"/>
                                  </p:stCondLst>
                                  <p:childTnLst>
                                    <p:set>
                                      <p:cBhvr>
                                        <p:cTn id="93" dur="1" fill="hold">
                                          <p:stCondLst>
                                            <p:cond delay="0"/>
                                          </p:stCondLst>
                                        </p:cTn>
                                        <p:tgtEl>
                                          <p:spTgt spid="33"/>
                                        </p:tgtEl>
                                        <p:attrNameLst>
                                          <p:attrName>style.visibility</p:attrName>
                                        </p:attrNameLst>
                                      </p:cBhvr>
                                      <p:to>
                                        <p:strVal val="visible"/>
                                      </p:to>
                                    </p:set>
                                    <p:animEffect transition="in" filter="randombar(horizontal)">
                                      <p:cBhvr>
                                        <p:cTn id="94"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6"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7"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8"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9"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0"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1"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2"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3"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4"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5"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6"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7"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8"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9"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0"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1" name="مستطيل مستدير الزوايا 20"/>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sp>
        <p:nvSpPr>
          <p:cNvPr id="22" name="مربع نص 21"/>
          <p:cNvSpPr txBox="1"/>
          <p:nvPr/>
        </p:nvSpPr>
        <p:spPr>
          <a:xfrm>
            <a:off x="1724663" y="2709776"/>
            <a:ext cx="5849938" cy="1323439"/>
          </a:xfrm>
          <a:prstGeom prst="rect">
            <a:avLst/>
          </a:prstGeom>
          <a:noFill/>
        </p:spPr>
        <p:txBody>
          <a:bodyPr wrap="square" rtlCol="0">
            <a:spAutoFit/>
          </a:bodyPr>
          <a:lstStyle/>
          <a:p>
            <a:pPr algn="ctr"/>
            <a:r>
              <a:rPr lang="ar-SA" sz="4000" b="1" dirty="0" smtClean="0">
                <a:solidFill>
                  <a:schemeClr val="tx2"/>
                </a:solidFill>
                <a:cs typeface="Traditional Arabic" pitchFamily="2" charset="-78"/>
              </a:rPr>
              <a:t>س: </a:t>
            </a:r>
            <a:r>
              <a:rPr lang="ar-KW" sz="4000" b="1" dirty="0" smtClean="0">
                <a:solidFill>
                  <a:schemeClr val="tx2"/>
                </a:solidFill>
                <a:cs typeface="Traditional Arabic" pitchFamily="2" charset="-78"/>
              </a:rPr>
              <a:t>من وصل إلى بلد ونوى الإقامة فيها أكثر من أربعة أيام جاز له الفطر؟</a:t>
            </a:r>
            <a:endParaRPr lang="en-US" sz="4000" b="1" dirty="0">
              <a:solidFill>
                <a:schemeClr val="tx2"/>
              </a:solidFill>
              <a:cs typeface="Traditional Arabic" pitchFamily="2" charset="-78"/>
            </a:endParaRPr>
          </a:p>
        </p:txBody>
      </p:sp>
      <p:pic>
        <p:nvPicPr>
          <p:cNvPr id="26" name="صورة 25">
            <a:hlinkClick r:id="rId4" action="ppaction://hlinksldjump"/>
          </p:cNvPr>
          <p:cNvPicPr>
            <a:picLocks noChangeAspect="1"/>
          </p:cNvPicPr>
          <p:nvPr/>
        </p:nvPicPr>
        <p:blipFill rotWithShape="1">
          <a:blip r:embed="rId5"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pic>
        <p:nvPicPr>
          <p:cNvPr id="28" name="Picture 24" descr="E:\c- pics\icons2011\icons collect\1364814910_button_cancel.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82512" y="1686290"/>
            <a:ext cx="1219200" cy="1219200"/>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 descr="E:\c- pics\icons2011\correct.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211468" y="159376"/>
            <a:ext cx="1561288" cy="1620632"/>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4" descr="E:\c- pics\icons2011\icons collect\1364814910_button_cancel.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99161" y="4114800"/>
            <a:ext cx="1219200" cy="1219200"/>
          </a:xfrm>
          <a:prstGeom prst="rect">
            <a:avLst/>
          </a:prstGeom>
          <a:noFill/>
          <a:extLst>
            <a:ext uri="{909E8E84-426E-40DD-AFC4-6F175D3DCCD1}">
              <a14:hiddenFill xmlns:a14="http://schemas.microsoft.com/office/drawing/2010/main">
                <a:solidFill>
                  <a:srgbClr val="FFFFFF"/>
                </a:solidFill>
              </a14:hiddenFill>
            </a:ext>
          </a:extLst>
        </p:spPr>
      </p:pic>
      <p:sp>
        <p:nvSpPr>
          <p:cNvPr id="32" name="مربع نص 31"/>
          <p:cNvSpPr txBox="1"/>
          <p:nvPr/>
        </p:nvSpPr>
        <p:spPr>
          <a:xfrm>
            <a:off x="633413" y="4432012"/>
            <a:ext cx="5867400" cy="584775"/>
          </a:xfrm>
          <a:prstGeom prst="rect">
            <a:avLst/>
          </a:prstGeom>
          <a:noFill/>
        </p:spPr>
        <p:txBody>
          <a:bodyPr wrap="square" rtlCol="0">
            <a:spAutoFit/>
          </a:bodyPr>
          <a:lstStyle/>
          <a:p>
            <a:pPr algn="ctr"/>
            <a:r>
              <a:rPr lang="ar-SA" sz="3200" b="1" dirty="0" smtClean="0">
                <a:solidFill>
                  <a:schemeClr val="accent6">
                    <a:lumMod val="50000"/>
                  </a:schemeClr>
                </a:solidFill>
                <a:cs typeface="Traditional Arabic" pitchFamily="2" charset="-78"/>
              </a:rPr>
              <a:t>وجب عليه الصيام عند </a:t>
            </a:r>
            <a:r>
              <a:rPr lang="ar-SA" sz="3200" b="1" dirty="0">
                <a:solidFill>
                  <a:schemeClr val="accent6">
                    <a:lumMod val="50000"/>
                  </a:schemeClr>
                </a:solidFill>
                <a:cs typeface="Traditional Arabic" pitchFamily="2" charset="-78"/>
              </a:rPr>
              <a:t>ج</a:t>
            </a:r>
            <a:r>
              <a:rPr lang="ar-SA" sz="3200" b="1" dirty="0" smtClean="0">
                <a:solidFill>
                  <a:schemeClr val="accent6">
                    <a:lumMod val="50000"/>
                  </a:schemeClr>
                </a:solidFill>
                <a:cs typeface="Traditional Arabic" pitchFamily="2" charset="-78"/>
              </a:rPr>
              <a:t>مهور أهل العلم.</a:t>
            </a:r>
            <a:endParaRPr lang="ar-SA" sz="3200" b="1" dirty="0">
              <a:solidFill>
                <a:schemeClr val="accent6">
                  <a:lumMod val="50000"/>
                </a:schemeClr>
              </a:solidFill>
              <a:cs typeface="Traditional Arabic" pitchFamily="2" charset="-78"/>
            </a:endParaRPr>
          </a:p>
        </p:txBody>
      </p:sp>
      <p:pic>
        <p:nvPicPr>
          <p:cNvPr id="2" name="صورة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789486" y="969692"/>
            <a:ext cx="4404519" cy="1592968"/>
          </a:xfrm>
          <a:prstGeom prst="rect">
            <a:avLst/>
          </a:prstGeom>
        </p:spPr>
      </p:pic>
      <p:pic>
        <p:nvPicPr>
          <p:cNvPr id="30" name="صورة 29">
            <a:hlinkClick r:id="rId9" action="ppaction://hlinksldjump"/>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54514" y="2254826"/>
            <a:ext cx="962442" cy="954743"/>
          </a:xfrm>
          <a:prstGeom prst="rect">
            <a:avLst/>
          </a:prstGeom>
        </p:spPr>
      </p:pic>
    </p:spTree>
    <p:extLst>
      <p:ext uri="{BB962C8B-B14F-4D97-AF65-F5344CB8AC3E}">
        <p14:creationId xmlns:p14="http://schemas.microsoft.com/office/powerpoint/2010/main" val="3799743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0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mph" presetSubtype="2" fill="hold" nodeType="clickEffect">
                                  <p:stCondLst>
                                    <p:cond delay="0"/>
                                  </p:stCondLst>
                                  <p:childTnLst>
                                    <p:animClr clrSpc="rgb" dir="cw">
                                      <p:cBhvr>
                                        <p:cTn id="11" dur="1000" fill="hold"/>
                                        <p:tgtEl>
                                          <p:spTgt spid="6"/>
                                        </p:tgtEl>
                                        <p:attrNameLst>
                                          <p:attrName>fillcolor</p:attrName>
                                        </p:attrNameLst>
                                      </p:cBhvr>
                                      <p:to>
                                        <a:schemeClr val="hlink"/>
                                      </p:to>
                                    </p:animClr>
                                    <p:set>
                                      <p:cBhvr>
                                        <p:cTn id="12" dur="1000" fill="hold"/>
                                        <p:tgtEl>
                                          <p:spTgt spid="6"/>
                                        </p:tgtEl>
                                        <p:attrNameLst>
                                          <p:attrName>fill.type</p:attrName>
                                        </p:attrNameLst>
                                      </p:cBhvr>
                                      <p:to>
                                        <p:strVal val="solid"/>
                                      </p:to>
                                    </p:set>
                                    <p:set>
                                      <p:cBhvr>
                                        <p:cTn id="13" dur="1000" fill="hold"/>
                                        <p:tgtEl>
                                          <p:spTgt spid="6"/>
                                        </p:tgtEl>
                                        <p:attrNameLst>
                                          <p:attrName>fill.on</p:attrName>
                                        </p:attrNameLst>
                                      </p:cBhvr>
                                      <p:to>
                                        <p:strVal val="true"/>
                                      </p:to>
                                    </p:set>
                                  </p:childTnLst>
                                </p:cTn>
                              </p:par>
                            </p:childTnLst>
                          </p:cTn>
                        </p:par>
                        <p:par>
                          <p:cTn id="14" fill="hold">
                            <p:stCondLst>
                              <p:cond delay="1000"/>
                            </p:stCondLst>
                            <p:childTnLst>
                              <p:par>
                                <p:cTn id="15" presetID="1" presetClass="emph" presetSubtype="2" fill="hold" nodeType="afterEffect">
                                  <p:stCondLst>
                                    <p:cond delay="0"/>
                                  </p:stCondLst>
                                  <p:childTnLst>
                                    <p:animClr clrSpc="rgb" dir="cw">
                                      <p:cBhvr>
                                        <p:cTn id="16" dur="1000" fill="hold"/>
                                        <p:tgtEl>
                                          <p:spTgt spid="7"/>
                                        </p:tgtEl>
                                        <p:attrNameLst>
                                          <p:attrName>fillcolor</p:attrName>
                                        </p:attrNameLst>
                                      </p:cBhvr>
                                      <p:to>
                                        <a:schemeClr val="hlink"/>
                                      </p:to>
                                    </p:animClr>
                                    <p:set>
                                      <p:cBhvr>
                                        <p:cTn id="17" dur="1000" fill="hold"/>
                                        <p:tgtEl>
                                          <p:spTgt spid="7"/>
                                        </p:tgtEl>
                                        <p:attrNameLst>
                                          <p:attrName>fill.type</p:attrName>
                                        </p:attrNameLst>
                                      </p:cBhvr>
                                      <p:to>
                                        <p:strVal val="solid"/>
                                      </p:to>
                                    </p:set>
                                    <p:set>
                                      <p:cBhvr>
                                        <p:cTn id="18" dur="1000" fill="hold"/>
                                        <p:tgtEl>
                                          <p:spTgt spid="7"/>
                                        </p:tgtEl>
                                        <p:attrNameLst>
                                          <p:attrName>fill.on</p:attrName>
                                        </p:attrNameLst>
                                      </p:cBhvr>
                                      <p:to>
                                        <p:strVal val="true"/>
                                      </p:to>
                                    </p:set>
                                  </p:childTnLst>
                                </p:cTn>
                              </p:par>
                            </p:childTnLst>
                          </p:cTn>
                        </p:par>
                        <p:par>
                          <p:cTn id="19" fill="hold">
                            <p:stCondLst>
                              <p:cond delay="2000"/>
                            </p:stCondLst>
                            <p:childTnLst>
                              <p:par>
                                <p:cTn id="20" presetID="1" presetClass="emph" presetSubtype="2" fill="hold" nodeType="afterEffect">
                                  <p:stCondLst>
                                    <p:cond delay="0"/>
                                  </p:stCondLst>
                                  <p:childTnLst>
                                    <p:animClr clrSpc="rgb" dir="cw">
                                      <p:cBhvr>
                                        <p:cTn id="21" dur="1000" fill="hold"/>
                                        <p:tgtEl>
                                          <p:spTgt spid="8"/>
                                        </p:tgtEl>
                                        <p:attrNameLst>
                                          <p:attrName>fillcolor</p:attrName>
                                        </p:attrNameLst>
                                      </p:cBhvr>
                                      <p:to>
                                        <a:schemeClr val="hlink"/>
                                      </p:to>
                                    </p:animClr>
                                    <p:set>
                                      <p:cBhvr>
                                        <p:cTn id="22" dur="1000" fill="hold"/>
                                        <p:tgtEl>
                                          <p:spTgt spid="8"/>
                                        </p:tgtEl>
                                        <p:attrNameLst>
                                          <p:attrName>fill.type</p:attrName>
                                        </p:attrNameLst>
                                      </p:cBhvr>
                                      <p:to>
                                        <p:strVal val="solid"/>
                                      </p:to>
                                    </p:set>
                                    <p:set>
                                      <p:cBhvr>
                                        <p:cTn id="23" dur="1000" fill="hold"/>
                                        <p:tgtEl>
                                          <p:spTgt spid="8"/>
                                        </p:tgtEl>
                                        <p:attrNameLst>
                                          <p:attrName>fill.on</p:attrName>
                                        </p:attrNameLst>
                                      </p:cBhvr>
                                      <p:to>
                                        <p:strVal val="true"/>
                                      </p:to>
                                    </p:set>
                                  </p:childTnLst>
                                </p:cTn>
                              </p:par>
                            </p:childTnLst>
                          </p:cTn>
                        </p:par>
                        <p:par>
                          <p:cTn id="24" fill="hold">
                            <p:stCondLst>
                              <p:cond delay="3000"/>
                            </p:stCondLst>
                            <p:childTnLst>
                              <p:par>
                                <p:cTn id="25" presetID="1" presetClass="emph" presetSubtype="2" fill="hold" nodeType="afterEffect">
                                  <p:stCondLst>
                                    <p:cond delay="0"/>
                                  </p:stCondLst>
                                  <p:childTnLst>
                                    <p:animClr clrSpc="rgb" dir="cw">
                                      <p:cBhvr>
                                        <p:cTn id="26" dur="1000" fill="hold"/>
                                        <p:tgtEl>
                                          <p:spTgt spid="9"/>
                                        </p:tgtEl>
                                        <p:attrNameLst>
                                          <p:attrName>fillcolor</p:attrName>
                                        </p:attrNameLst>
                                      </p:cBhvr>
                                      <p:to>
                                        <a:schemeClr val="hlink"/>
                                      </p:to>
                                    </p:animClr>
                                    <p:set>
                                      <p:cBhvr>
                                        <p:cTn id="27" dur="1000" fill="hold"/>
                                        <p:tgtEl>
                                          <p:spTgt spid="9"/>
                                        </p:tgtEl>
                                        <p:attrNameLst>
                                          <p:attrName>fill.type</p:attrName>
                                        </p:attrNameLst>
                                      </p:cBhvr>
                                      <p:to>
                                        <p:strVal val="solid"/>
                                      </p:to>
                                    </p:set>
                                    <p:set>
                                      <p:cBhvr>
                                        <p:cTn id="28" dur="1000" fill="hold"/>
                                        <p:tgtEl>
                                          <p:spTgt spid="9"/>
                                        </p:tgtEl>
                                        <p:attrNameLst>
                                          <p:attrName>fill.on</p:attrName>
                                        </p:attrNameLst>
                                      </p:cBhvr>
                                      <p:to>
                                        <p:strVal val="true"/>
                                      </p:to>
                                    </p:set>
                                  </p:childTnLst>
                                </p:cTn>
                              </p:par>
                            </p:childTnLst>
                          </p:cTn>
                        </p:par>
                        <p:par>
                          <p:cTn id="29" fill="hold">
                            <p:stCondLst>
                              <p:cond delay="4000"/>
                            </p:stCondLst>
                            <p:childTnLst>
                              <p:par>
                                <p:cTn id="30" presetID="1" presetClass="emph" presetSubtype="2" fill="hold" nodeType="afterEffect">
                                  <p:stCondLst>
                                    <p:cond delay="0"/>
                                  </p:stCondLst>
                                  <p:childTnLst>
                                    <p:animClr clrSpc="rgb" dir="cw">
                                      <p:cBhvr>
                                        <p:cTn id="31" dur="1000" fill="hold"/>
                                        <p:tgtEl>
                                          <p:spTgt spid="10"/>
                                        </p:tgtEl>
                                        <p:attrNameLst>
                                          <p:attrName>fillcolor</p:attrName>
                                        </p:attrNameLst>
                                      </p:cBhvr>
                                      <p:to>
                                        <a:schemeClr val="hlink"/>
                                      </p:to>
                                    </p:animClr>
                                    <p:set>
                                      <p:cBhvr>
                                        <p:cTn id="32" dur="1000" fill="hold"/>
                                        <p:tgtEl>
                                          <p:spTgt spid="10"/>
                                        </p:tgtEl>
                                        <p:attrNameLst>
                                          <p:attrName>fill.type</p:attrName>
                                        </p:attrNameLst>
                                      </p:cBhvr>
                                      <p:to>
                                        <p:strVal val="solid"/>
                                      </p:to>
                                    </p:set>
                                    <p:set>
                                      <p:cBhvr>
                                        <p:cTn id="33" dur="1000" fill="hold"/>
                                        <p:tgtEl>
                                          <p:spTgt spid="10"/>
                                        </p:tgtEl>
                                        <p:attrNameLst>
                                          <p:attrName>fill.on</p:attrName>
                                        </p:attrNameLst>
                                      </p:cBhvr>
                                      <p:to>
                                        <p:strVal val="true"/>
                                      </p:to>
                                    </p:set>
                                  </p:childTnLst>
                                </p:cTn>
                              </p:par>
                            </p:childTnLst>
                          </p:cTn>
                        </p:par>
                        <p:par>
                          <p:cTn id="34" fill="hold">
                            <p:stCondLst>
                              <p:cond delay="5000"/>
                            </p:stCondLst>
                            <p:childTnLst>
                              <p:par>
                                <p:cTn id="35" presetID="1" presetClass="emph" presetSubtype="2" fill="hold" nodeType="afterEffect">
                                  <p:stCondLst>
                                    <p:cond delay="0"/>
                                  </p:stCondLst>
                                  <p:childTnLst>
                                    <p:animClr clrSpc="rgb" dir="cw">
                                      <p:cBhvr>
                                        <p:cTn id="36" dur="1000" fill="hold"/>
                                        <p:tgtEl>
                                          <p:spTgt spid="11"/>
                                        </p:tgtEl>
                                        <p:attrNameLst>
                                          <p:attrName>fillcolor</p:attrName>
                                        </p:attrNameLst>
                                      </p:cBhvr>
                                      <p:to>
                                        <a:schemeClr val="hlink"/>
                                      </p:to>
                                    </p:animClr>
                                    <p:set>
                                      <p:cBhvr>
                                        <p:cTn id="37" dur="1000" fill="hold"/>
                                        <p:tgtEl>
                                          <p:spTgt spid="11"/>
                                        </p:tgtEl>
                                        <p:attrNameLst>
                                          <p:attrName>fill.type</p:attrName>
                                        </p:attrNameLst>
                                      </p:cBhvr>
                                      <p:to>
                                        <p:strVal val="solid"/>
                                      </p:to>
                                    </p:set>
                                    <p:set>
                                      <p:cBhvr>
                                        <p:cTn id="38" dur="1000" fill="hold"/>
                                        <p:tgtEl>
                                          <p:spTgt spid="11"/>
                                        </p:tgtEl>
                                        <p:attrNameLst>
                                          <p:attrName>fill.on</p:attrName>
                                        </p:attrNameLst>
                                      </p:cBhvr>
                                      <p:to>
                                        <p:strVal val="true"/>
                                      </p:to>
                                    </p:set>
                                  </p:childTnLst>
                                </p:cTn>
                              </p:par>
                            </p:childTnLst>
                          </p:cTn>
                        </p:par>
                        <p:par>
                          <p:cTn id="39" fill="hold">
                            <p:stCondLst>
                              <p:cond delay="6000"/>
                            </p:stCondLst>
                            <p:childTnLst>
                              <p:par>
                                <p:cTn id="40" presetID="1" presetClass="emph" presetSubtype="2" fill="hold" nodeType="afterEffect">
                                  <p:stCondLst>
                                    <p:cond delay="0"/>
                                  </p:stCondLst>
                                  <p:childTnLst>
                                    <p:animClr clrSpc="rgb" dir="cw">
                                      <p:cBhvr>
                                        <p:cTn id="41" dur="1000" fill="hold"/>
                                        <p:tgtEl>
                                          <p:spTgt spid="12"/>
                                        </p:tgtEl>
                                        <p:attrNameLst>
                                          <p:attrName>fillcolor</p:attrName>
                                        </p:attrNameLst>
                                      </p:cBhvr>
                                      <p:to>
                                        <a:schemeClr val="hlink"/>
                                      </p:to>
                                    </p:animClr>
                                    <p:set>
                                      <p:cBhvr>
                                        <p:cTn id="42" dur="1000" fill="hold"/>
                                        <p:tgtEl>
                                          <p:spTgt spid="12"/>
                                        </p:tgtEl>
                                        <p:attrNameLst>
                                          <p:attrName>fill.type</p:attrName>
                                        </p:attrNameLst>
                                      </p:cBhvr>
                                      <p:to>
                                        <p:strVal val="solid"/>
                                      </p:to>
                                    </p:set>
                                    <p:set>
                                      <p:cBhvr>
                                        <p:cTn id="43" dur="1000" fill="hold"/>
                                        <p:tgtEl>
                                          <p:spTgt spid="12"/>
                                        </p:tgtEl>
                                        <p:attrNameLst>
                                          <p:attrName>fill.on</p:attrName>
                                        </p:attrNameLst>
                                      </p:cBhvr>
                                      <p:to>
                                        <p:strVal val="true"/>
                                      </p:to>
                                    </p:set>
                                  </p:childTnLst>
                                </p:cTn>
                              </p:par>
                            </p:childTnLst>
                          </p:cTn>
                        </p:par>
                        <p:par>
                          <p:cTn id="44" fill="hold">
                            <p:stCondLst>
                              <p:cond delay="7000"/>
                            </p:stCondLst>
                            <p:childTnLst>
                              <p:par>
                                <p:cTn id="45" presetID="1" presetClass="emph" presetSubtype="2" fill="hold" nodeType="afterEffect">
                                  <p:stCondLst>
                                    <p:cond delay="0"/>
                                  </p:stCondLst>
                                  <p:childTnLst>
                                    <p:animClr clrSpc="rgb" dir="cw">
                                      <p:cBhvr>
                                        <p:cTn id="46" dur="1000" fill="hold"/>
                                        <p:tgtEl>
                                          <p:spTgt spid="13"/>
                                        </p:tgtEl>
                                        <p:attrNameLst>
                                          <p:attrName>fillcolor</p:attrName>
                                        </p:attrNameLst>
                                      </p:cBhvr>
                                      <p:to>
                                        <a:schemeClr val="hlink"/>
                                      </p:to>
                                    </p:animClr>
                                    <p:set>
                                      <p:cBhvr>
                                        <p:cTn id="47" dur="1000" fill="hold"/>
                                        <p:tgtEl>
                                          <p:spTgt spid="13"/>
                                        </p:tgtEl>
                                        <p:attrNameLst>
                                          <p:attrName>fill.type</p:attrName>
                                        </p:attrNameLst>
                                      </p:cBhvr>
                                      <p:to>
                                        <p:strVal val="solid"/>
                                      </p:to>
                                    </p:set>
                                    <p:set>
                                      <p:cBhvr>
                                        <p:cTn id="48" dur="1000" fill="hold"/>
                                        <p:tgtEl>
                                          <p:spTgt spid="13"/>
                                        </p:tgtEl>
                                        <p:attrNameLst>
                                          <p:attrName>fill.on</p:attrName>
                                        </p:attrNameLst>
                                      </p:cBhvr>
                                      <p:to>
                                        <p:strVal val="true"/>
                                      </p:to>
                                    </p:set>
                                  </p:childTnLst>
                                </p:cTn>
                              </p:par>
                            </p:childTnLst>
                          </p:cTn>
                        </p:par>
                        <p:par>
                          <p:cTn id="49" fill="hold">
                            <p:stCondLst>
                              <p:cond delay="8000"/>
                            </p:stCondLst>
                            <p:childTnLst>
                              <p:par>
                                <p:cTn id="50" presetID="1" presetClass="emph" presetSubtype="2" fill="hold" nodeType="afterEffect">
                                  <p:stCondLst>
                                    <p:cond delay="0"/>
                                  </p:stCondLst>
                                  <p:childTnLst>
                                    <p:animClr clrSpc="rgb" dir="cw">
                                      <p:cBhvr>
                                        <p:cTn id="51" dur="1000" fill="hold"/>
                                        <p:tgtEl>
                                          <p:spTgt spid="14"/>
                                        </p:tgtEl>
                                        <p:attrNameLst>
                                          <p:attrName>fillcolor</p:attrName>
                                        </p:attrNameLst>
                                      </p:cBhvr>
                                      <p:to>
                                        <a:schemeClr val="hlink"/>
                                      </p:to>
                                    </p:animClr>
                                    <p:set>
                                      <p:cBhvr>
                                        <p:cTn id="52" dur="1000" fill="hold"/>
                                        <p:tgtEl>
                                          <p:spTgt spid="14"/>
                                        </p:tgtEl>
                                        <p:attrNameLst>
                                          <p:attrName>fill.type</p:attrName>
                                        </p:attrNameLst>
                                      </p:cBhvr>
                                      <p:to>
                                        <p:strVal val="solid"/>
                                      </p:to>
                                    </p:set>
                                    <p:set>
                                      <p:cBhvr>
                                        <p:cTn id="53" dur="1000" fill="hold"/>
                                        <p:tgtEl>
                                          <p:spTgt spid="14"/>
                                        </p:tgtEl>
                                        <p:attrNameLst>
                                          <p:attrName>fill.on</p:attrName>
                                        </p:attrNameLst>
                                      </p:cBhvr>
                                      <p:to>
                                        <p:strVal val="true"/>
                                      </p:to>
                                    </p:set>
                                  </p:childTnLst>
                                </p:cTn>
                              </p:par>
                            </p:childTnLst>
                          </p:cTn>
                        </p:par>
                        <p:par>
                          <p:cTn id="54" fill="hold">
                            <p:stCondLst>
                              <p:cond delay="9000"/>
                            </p:stCondLst>
                            <p:childTnLst>
                              <p:par>
                                <p:cTn id="55" presetID="1" presetClass="emph" presetSubtype="2" fill="hold" nodeType="afterEffect">
                                  <p:stCondLst>
                                    <p:cond delay="0"/>
                                  </p:stCondLst>
                                  <p:childTnLst>
                                    <p:animClr clrSpc="rgb" dir="cw">
                                      <p:cBhvr>
                                        <p:cTn id="56" dur="1000" fill="hold"/>
                                        <p:tgtEl>
                                          <p:spTgt spid="15"/>
                                        </p:tgtEl>
                                        <p:attrNameLst>
                                          <p:attrName>fillcolor</p:attrName>
                                        </p:attrNameLst>
                                      </p:cBhvr>
                                      <p:to>
                                        <a:schemeClr val="hlink"/>
                                      </p:to>
                                    </p:animClr>
                                    <p:set>
                                      <p:cBhvr>
                                        <p:cTn id="57" dur="1000" fill="hold"/>
                                        <p:tgtEl>
                                          <p:spTgt spid="15"/>
                                        </p:tgtEl>
                                        <p:attrNameLst>
                                          <p:attrName>fill.type</p:attrName>
                                        </p:attrNameLst>
                                      </p:cBhvr>
                                      <p:to>
                                        <p:strVal val="solid"/>
                                      </p:to>
                                    </p:set>
                                    <p:set>
                                      <p:cBhvr>
                                        <p:cTn id="58" dur="1000" fill="hold"/>
                                        <p:tgtEl>
                                          <p:spTgt spid="15"/>
                                        </p:tgtEl>
                                        <p:attrNameLst>
                                          <p:attrName>fill.on</p:attrName>
                                        </p:attrNameLst>
                                      </p:cBhvr>
                                      <p:to>
                                        <p:strVal val="true"/>
                                      </p:to>
                                    </p:set>
                                  </p:childTnLst>
                                </p:cTn>
                              </p:par>
                            </p:childTnLst>
                          </p:cTn>
                        </p:par>
                        <p:par>
                          <p:cTn id="59" fill="hold">
                            <p:stCondLst>
                              <p:cond delay="10000"/>
                            </p:stCondLst>
                            <p:childTnLst>
                              <p:par>
                                <p:cTn id="60" presetID="1" presetClass="emph" presetSubtype="2" fill="hold" nodeType="afterEffect">
                                  <p:stCondLst>
                                    <p:cond delay="0"/>
                                  </p:stCondLst>
                                  <p:childTnLst>
                                    <p:animClr clrSpc="rgb" dir="cw">
                                      <p:cBhvr>
                                        <p:cTn id="61" dur="1000" fill="hold"/>
                                        <p:tgtEl>
                                          <p:spTgt spid="16"/>
                                        </p:tgtEl>
                                        <p:attrNameLst>
                                          <p:attrName>fillcolor</p:attrName>
                                        </p:attrNameLst>
                                      </p:cBhvr>
                                      <p:to>
                                        <a:schemeClr val="hlink"/>
                                      </p:to>
                                    </p:animClr>
                                    <p:set>
                                      <p:cBhvr>
                                        <p:cTn id="62" dur="1000" fill="hold"/>
                                        <p:tgtEl>
                                          <p:spTgt spid="16"/>
                                        </p:tgtEl>
                                        <p:attrNameLst>
                                          <p:attrName>fill.type</p:attrName>
                                        </p:attrNameLst>
                                      </p:cBhvr>
                                      <p:to>
                                        <p:strVal val="solid"/>
                                      </p:to>
                                    </p:set>
                                    <p:set>
                                      <p:cBhvr>
                                        <p:cTn id="63" dur="1000" fill="hold"/>
                                        <p:tgtEl>
                                          <p:spTgt spid="16"/>
                                        </p:tgtEl>
                                        <p:attrNameLst>
                                          <p:attrName>fill.on</p:attrName>
                                        </p:attrNameLst>
                                      </p:cBhvr>
                                      <p:to>
                                        <p:strVal val="true"/>
                                      </p:to>
                                    </p:set>
                                  </p:childTnLst>
                                </p:cTn>
                              </p:par>
                            </p:childTnLst>
                          </p:cTn>
                        </p:par>
                        <p:par>
                          <p:cTn id="64" fill="hold">
                            <p:stCondLst>
                              <p:cond delay="11000"/>
                            </p:stCondLst>
                            <p:childTnLst>
                              <p:par>
                                <p:cTn id="65" presetID="1" presetClass="emph" presetSubtype="2" fill="hold" nodeType="afterEffect">
                                  <p:stCondLst>
                                    <p:cond delay="0"/>
                                  </p:stCondLst>
                                  <p:childTnLst>
                                    <p:animClr clrSpc="rgb" dir="cw">
                                      <p:cBhvr>
                                        <p:cTn id="66" dur="1000" fill="hold"/>
                                        <p:tgtEl>
                                          <p:spTgt spid="17"/>
                                        </p:tgtEl>
                                        <p:attrNameLst>
                                          <p:attrName>fillcolor</p:attrName>
                                        </p:attrNameLst>
                                      </p:cBhvr>
                                      <p:to>
                                        <a:schemeClr val="hlink"/>
                                      </p:to>
                                    </p:animClr>
                                    <p:set>
                                      <p:cBhvr>
                                        <p:cTn id="67" dur="1000" fill="hold"/>
                                        <p:tgtEl>
                                          <p:spTgt spid="17"/>
                                        </p:tgtEl>
                                        <p:attrNameLst>
                                          <p:attrName>fill.type</p:attrName>
                                        </p:attrNameLst>
                                      </p:cBhvr>
                                      <p:to>
                                        <p:strVal val="solid"/>
                                      </p:to>
                                    </p:set>
                                    <p:set>
                                      <p:cBhvr>
                                        <p:cTn id="68" dur="1000" fill="hold"/>
                                        <p:tgtEl>
                                          <p:spTgt spid="17"/>
                                        </p:tgtEl>
                                        <p:attrNameLst>
                                          <p:attrName>fill.on</p:attrName>
                                        </p:attrNameLst>
                                      </p:cBhvr>
                                      <p:to>
                                        <p:strVal val="true"/>
                                      </p:to>
                                    </p:set>
                                  </p:childTnLst>
                                </p:cTn>
                              </p:par>
                            </p:childTnLst>
                          </p:cTn>
                        </p:par>
                        <p:par>
                          <p:cTn id="69" fill="hold">
                            <p:stCondLst>
                              <p:cond delay="12000"/>
                            </p:stCondLst>
                            <p:childTnLst>
                              <p:par>
                                <p:cTn id="70" presetID="1" presetClass="emph" presetSubtype="2" fill="hold" nodeType="afterEffect">
                                  <p:stCondLst>
                                    <p:cond delay="0"/>
                                  </p:stCondLst>
                                  <p:childTnLst>
                                    <p:animClr clrSpc="rgb" dir="cw">
                                      <p:cBhvr>
                                        <p:cTn id="71" dur="1000" fill="hold"/>
                                        <p:tgtEl>
                                          <p:spTgt spid="18"/>
                                        </p:tgtEl>
                                        <p:attrNameLst>
                                          <p:attrName>fillcolor</p:attrName>
                                        </p:attrNameLst>
                                      </p:cBhvr>
                                      <p:to>
                                        <a:schemeClr val="hlink"/>
                                      </p:to>
                                    </p:animClr>
                                    <p:set>
                                      <p:cBhvr>
                                        <p:cTn id="72" dur="1000" fill="hold"/>
                                        <p:tgtEl>
                                          <p:spTgt spid="18"/>
                                        </p:tgtEl>
                                        <p:attrNameLst>
                                          <p:attrName>fill.type</p:attrName>
                                        </p:attrNameLst>
                                      </p:cBhvr>
                                      <p:to>
                                        <p:strVal val="solid"/>
                                      </p:to>
                                    </p:set>
                                    <p:set>
                                      <p:cBhvr>
                                        <p:cTn id="73" dur="1000" fill="hold"/>
                                        <p:tgtEl>
                                          <p:spTgt spid="18"/>
                                        </p:tgtEl>
                                        <p:attrNameLst>
                                          <p:attrName>fill.on</p:attrName>
                                        </p:attrNameLst>
                                      </p:cBhvr>
                                      <p:to>
                                        <p:strVal val="true"/>
                                      </p:to>
                                    </p:set>
                                  </p:childTnLst>
                                </p:cTn>
                              </p:par>
                            </p:childTnLst>
                          </p:cTn>
                        </p:par>
                        <p:par>
                          <p:cTn id="74" fill="hold">
                            <p:stCondLst>
                              <p:cond delay="13000"/>
                            </p:stCondLst>
                            <p:childTnLst>
                              <p:par>
                                <p:cTn id="75" presetID="1" presetClass="emph" presetSubtype="2" fill="hold" nodeType="afterEffect">
                                  <p:stCondLst>
                                    <p:cond delay="0"/>
                                  </p:stCondLst>
                                  <p:childTnLst>
                                    <p:animClr clrSpc="rgb" dir="cw">
                                      <p:cBhvr>
                                        <p:cTn id="76" dur="1000" fill="hold"/>
                                        <p:tgtEl>
                                          <p:spTgt spid="19"/>
                                        </p:tgtEl>
                                        <p:attrNameLst>
                                          <p:attrName>fillcolor</p:attrName>
                                        </p:attrNameLst>
                                      </p:cBhvr>
                                      <p:to>
                                        <a:schemeClr val="hlink"/>
                                      </p:to>
                                    </p:animClr>
                                    <p:set>
                                      <p:cBhvr>
                                        <p:cTn id="77" dur="1000" fill="hold"/>
                                        <p:tgtEl>
                                          <p:spTgt spid="19"/>
                                        </p:tgtEl>
                                        <p:attrNameLst>
                                          <p:attrName>fill.type</p:attrName>
                                        </p:attrNameLst>
                                      </p:cBhvr>
                                      <p:to>
                                        <p:strVal val="solid"/>
                                      </p:to>
                                    </p:set>
                                    <p:set>
                                      <p:cBhvr>
                                        <p:cTn id="78" dur="1000" fill="hold"/>
                                        <p:tgtEl>
                                          <p:spTgt spid="19"/>
                                        </p:tgtEl>
                                        <p:attrNameLst>
                                          <p:attrName>fill.on</p:attrName>
                                        </p:attrNameLst>
                                      </p:cBhvr>
                                      <p:to>
                                        <p:strVal val="true"/>
                                      </p:to>
                                    </p:set>
                                  </p:childTnLst>
                                </p:cTn>
                              </p:par>
                            </p:childTnLst>
                          </p:cTn>
                        </p:par>
                        <p:par>
                          <p:cTn id="79" fill="hold">
                            <p:stCondLst>
                              <p:cond delay="14000"/>
                            </p:stCondLst>
                            <p:childTnLst>
                              <p:par>
                                <p:cTn id="80" presetID="1" presetClass="emph" presetSubtype="2" fill="hold" nodeType="afterEffect">
                                  <p:stCondLst>
                                    <p:cond delay="0"/>
                                  </p:stCondLst>
                                  <p:childTnLst>
                                    <p:animClr clrSpc="rgb" dir="cw">
                                      <p:cBhvr>
                                        <p:cTn id="81" dur="1000" fill="hold"/>
                                        <p:tgtEl>
                                          <p:spTgt spid="20"/>
                                        </p:tgtEl>
                                        <p:attrNameLst>
                                          <p:attrName>fillcolor</p:attrName>
                                        </p:attrNameLst>
                                      </p:cBhvr>
                                      <p:to>
                                        <a:schemeClr val="hlink"/>
                                      </p:to>
                                    </p:animClr>
                                    <p:set>
                                      <p:cBhvr>
                                        <p:cTn id="82" dur="1000" fill="hold"/>
                                        <p:tgtEl>
                                          <p:spTgt spid="20"/>
                                        </p:tgtEl>
                                        <p:attrNameLst>
                                          <p:attrName>fill.type</p:attrName>
                                        </p:attrNameLst>
                                      </p:cBhvr>
                                      <p:to>
                                        <p:strVal val="solid"/>
                                      </p:to>
                                    </p:set>
                                    <p:set>
                                      <p:cBhvr>
                                        <p:cTn id="83" dur="1000" fill="hold"/>
                                        <p:tgtEl>
                                          <p:spTgt spid="20"/>
                                        </p:tgtEl>
                                        <p:attrNameLst>
                                          <p:attrName>fill.on</p:attrName>
                                        </p:attrNameLst>
                                      </p:cBhvr>
                                      <p:to>
                                        <p:strVal val="true"/>
                                      </p:to>
                                    </p:set>
                                  </p:childTnLst>
                                </p:cTn>
                              </p:par>
                            </p:childTnLst>
                          </p:cTn>
                        </p:par>
                        <p:par>
                          <p:cTn id="84" fill="hold">
                            <p:stCondLst>
                              <p:cond delay="15000"/>
                            </p:stCondLst>
                            <p:childTnLst>
                              <p:par>
                                <p:cTn id="85" presetID="53" presetClass="entr" presetSubtype="0" fill="hold" grpId="0" nodeType="afterEffect">
                                  <p:stCondLst>
                                    <p:cond delay="0"/>
                                  </p:stCondLst>
                                  <p:childTnLst>
                                    <p:set>
                                      <p:cBhvr>
                                        <p:cTn id="86" dur="1" fill="hold">
                                          <p:stCondLst>
                                            <p:cond delay="0"/>
                                          </p:stCondLst>
                                        </p:cTn>
                                        <p:tgtEl>
                                          <p:spTgt spid="21"/>
                                        </p:tgtEl>
                                        <p:attrNameLst>
                                          <p:attrName>style.visibility</p:attrName>
                                        </p:attrNameLst>
                                      </p:cBhvr>
                                      <p:to>
                                        <p:strVal val="visible"/>
                                      </p:to>
                                    </p:set>
                                    <p:anim calcmode="lin" valueType="num">
                                      <p:cBhvr>
                                        <p:cTn id="87" dur="500" fill="hold"/>
                                        <p:tgtEl>
                                          <p:spTgt spid="21"/>
                                        </p:tgtEl>
                                        <p:attrNameLst>
                                          <p:attrName>ppt_w</p:attrName>
                                        </p:attrNameLst>
                                      </p:cBhvr>
                                      <p:tavLst>
                                        <p:tav tm="0">
                                          <p:val>
                                            <p:fltVal val="0"/>
                                          </p:val>
                                        </p:tav>
                                        <p:tav tm="100000">
                                          <p:val>
                                            <p:strVal val="#ppt_w"/>
                                          </p:val>
                                        </p:tav>
                                      </p:tavLst>
                                    </p:anim>
                                    <p:anim calcmode="lin" valueType="num">
                                      <p:cBhvr>
                                        <p:cTn id="88" dur="500" fill="hold"/>
                                        <p:tgtEl>
                                          <p:spTgt spid="21"/>
                                        </p:tgtEl>
                                        <p:attrNameLst>
                                          <p:attrName>ppt_h</p:attrName>
                                        </p:attrNameLst>
                                      </p:cBhvr>
                                      <p:tavLst>
                                        <p:tav tm="0">
                                          <p:val>
                                            <p:fltVal val="0"/>
                                          </p:val>
                                        </p:tav>
                                        <p:tav tm="100000">
                                          <p:val>
                                            <p:strVal val="#ppt_h"/>
                                          </p:val>
                                        </p:tav>
                                      </p:tavLst>
                                    </p:anim>
                                    <p:animEffect transition="in" filter="fade">
                                      <p:cBhvr>
                                        <p:cTn id="89" dur="500"/>
                                        <p:tgtEl>
                                          <p:spTgt spid="21"/>
                                        </p:tgtEl>
                                      </p:cBhvr>
                                    </p:animEffect>
                                  </p:childTnLst>
                                </p:cTn>
                              </p:par>
                            </p:childTnLst>
                          </p:cTn>
                        </p:par>
                      </p:childTnLst>
                    </p:cTn>
                  </p:par>
                  <p:par>
                    <p:cTn id="90" fill="hold">
                      <p:stCondLst>
                        <p:cond delay="indefinite"/>
                      </p:stCondLst>
                      <p:childTnLst>
                        <p:par>
                          <p:cTn id="91" fill="hold">
                            <p:stCondLst>
                              <p:cond delay="0"/>
                            </p:stCondLst>
                            <p:childTnLst>
                              <p:par>
                                <p:cTn id="92" presetID="16" presetClass="entr" presetSubtype="21" fill="hold" nodeType="clickEffect">
                                  <p:stCondLst>
                                    <p:cond delay="0"/>
                                  </p:stCondLst>
                                  <p:childTnLst>
                                    <p:set>
                                      <p:cBhvr>
                                        <p:cTn id="93" dur="1" fill="hold">
                                          <p:stCondLst>
                                            <p:cond delay="0"/>
                                          </p:stCondLst>
                                        </p:cTn>
                                        <p:tgtEl>
                                          <p:spTgt spid="31"/>
                                        </p:tgtEl>
                                        <p:attrNameLst>
                                          <p:attrName>style.visibility</p:attrName>
                                        </p:attrNameLst>
                                      </p:cBhvr>
                                      <p:to>
                                        <p:strVal val="visible"/>
                                      </p:to>
                                    </p:set>
                                    <p:animEffect transition="in" filter="barn(inVertical)">
                                      <p:cBhvr>
                                        <p:cTn id="94" dur="500"/>
                                        <p:tgtEl>
                                          <p:spTgt spid="31"/>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32"/>
                                        </p:tgtEl>
                                        <p:attrNameLst>
                                          <p:attrName>style.visibility</p:attrName>
                                        </p:attrNameLst>
                                      </p:cBhvr>
                                      <p:to>
                                        <p:strVal val="visible"/>
                                      </p:to>
                                    </p:set>
                                    <p:animEffect transition="in" filter="fade">
                                      <p:cBhvr>
                                        <p:cTn id="97" dur="2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3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صورة 2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5562" y="2190321"/>
            <a:ext cx="2393951" cy="3353229"/>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28" name="صورة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32" name="صورة 31"/>
          <p:cNvPicPr>
            <a:picLocks noChangeAspect="1"/>
          </p:cNvPicPr>
          <p:nvPr/>
        </p:nvPicPr>
        <p:blipFill rotWithShape="1">
          <a:blip r:embed="rId4">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33"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34"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35"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36"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37"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38"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39"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40"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41"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42"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43"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44"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45"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46"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47"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48" name="مستطيل مستدير الزوايا 47"/>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pic>
        <p:nvPicPr>
          <p:cNvPr id="49" name="صورة 48">
            <a:hlinkClick r:id="rId5" action="ppaction://hlinksldjump"/>
          </p:cNvPr>
          <p:cNvPicPr>
            <a:picLocks noChangeAspect="1"/>
          </p:cNvPicPr>
          <p:nvPr/>
        </p:nvPicPr>
        <p:blipFill rotWithShape="1">
          <a:blip r:embed="rId6"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sp>
        <p:nvSpPr>
          <p:cNvPr id="50" name="مربع نص 49"/>
          <p:cNvSpPr txBox="1"/>
          <p:nvPr/>
        </p:nvSpPr>
        <p:spPr>
          <a:xfrm>
            <a:off x="3810000" y="457200"/>
            <a:ext cx="5041901" cy="1938992"/>
          </a:xfrm>
          <a:prstGeom prst="rect">
            <a:avLst/>
          </a:prstGeom>
          <a:noFill/>
        </p:spPr>
        <p:txBody>
          <a:bodyPr wrap="square" rtlCol="0">
            <a:spAutoFit/>
          </a:bodyPr>
          <a:lstStyle/>
          <a:p>
            <a:pPr algn="ctr"/>
            <a:r>
              <a:rPr lang="ar-SA" sz="4000" b="1" dirty="0" smtClean="0">
                <a:solidFill>
                  <a:schemeClr val="tx2"/>
                </a:solidFill>
                <a:cs typeface="Traditional Arabic" pitchFamily="2" charset="-78"/>
              </a:rPr>
              <a:t>س: من قائل:</a:t>
            </a:r>
          </a:p>
          <a:p>
            <a:pPr algn="ctr"/>
            <a:r>
              <a:rPr lang="ar-SA" sz="4000" b="1" dirty="0" smtClean="0">
                <a:solidFill>
                  <a:schemeClr val="tx2"/>
                </a:solidFill>
                <a:cs typeface="Traditional Arabic" pitchFamily="2" charset="-78"/>
              </a:rPr>
              <a:t>إن كنت لا تدري فتلك مصيبة</a:t>
            </a:r>
          </a:p>
          <a:p>
            <a:pPr algn="ctr"/>
            <a:r>
              <a:rPr lang="ar-SA" sz="4000" b="1" dirty="0" smtClean="0">
                <a:solidFill>
                  <a:schemeClr val="tx2"/>
                </a:solidFill>
                <a:cs typeface="Traditional Arabic" pitchFamily="2" charset="-78"/>
              </a:rPr>
              <a:t>أو كنت تدري فالمصيبة أعظم؟</a:t>
            </a:r>
          </a:p>
        </p:txBody>
      </p:sp>
      <p:pic>
        <p:nvPicPr>
          <p:cNvPr id="51" name="صورة 50">
            <a:hlinkClick r:id="rId7"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4514" y="2254826"/>
            <a:ext cx="962442" cy="954743"/>
          </a:xfrm>
          <a:prstGeom prst="rect">
            <a:avLst/>
          </a:prstGeom>
        </p:spPr>
      </p:pic>
      <p:sp>
        <p:nvSpPr>
          <p:cNvPr id="52" name="مستطيل ذو زوايا قطرية مستديرة 51"/>
          <p:cNvSpPr/>
          <p:nvPr/>
        </p:nvSpPr>
        <p:spPr>
          <a:xfrm>
            <a:off x="5562600" y="4648200"/>
            <a:ext cx="172085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ذو الرمة</a:t>
            </a:r>
            <a:endParaRPr lang="en-US" sz="3200" b="1" dirty="0">
              <a:cs typeface="Traditional Arabic" pitchFamily="2" charset="-78"/>
            </a:endParaRPr>
          </a:p>
        </p:txBody>
      </p:sp>
      <p:sp>
        <p:nvSpPr>
          <p:cNvPr id="53" name="مستطيل ذو زوايا قطرية مستديرة 52"/>
          <p:cNvSpPr/>
          <p:nvPr/>
        </p:nvSpPr>
        <p:spPr>
          <a:xfrm>
            <a:off x="5569744" y="3657600"/>
            <a:ext cx="172085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أحمد شوقي</a:t>
            </a:r>
            <a:endParaRPr lang="en-US" sz="3200" b="1" dirty="0">
              <a:cs typeface="Traditional Arabic" pitchFamily="2" charset="-78"/>
            </a:endParaRPr>
          </a:p>
        </p:txBody>
      </p:sp>
      <p:sp>
        <p:nvSpPr>
          <p:cNvPr id="54" name="مستطيل ذو زوايا قطرية مستديرة 53"/>
          <p:cNvSpPr/>
          <p:nvPr/>
        </p:nvSpPr>
        <p:spPr>
          <a:xfrm>
            <a:off x="5562600" y="2590800"/>
            <a:ext cx="172085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2800" b="1" dirty="0" smtClean="0">
                <a:cs typeface="Traditional Arabic" pitchFamily="2" charset="-78"/>
              </a:rPr>
              <a:t>معاوية الفزاري</a:t>
            </a:r>
            <a:endParaRPr lang="en-US" sz="2800" b="1" dirty="0">
              <a:cs typeface="Traditional Arabic" pitchFamily="2" charset="-78"/>
            </a:endParaRPr>
          </a:p>
        </p:txBody>
      </p:sp>
    </p:spTree>
    <p:extLst>
      <p:ext uri="{BB962C8B-B14F-4D97-AF65-F5344CB8AC3E}">
        <p14:creationId xmlns:p14="http://schemas.microsoft.com/office/powerpoint/2010/main" val="321518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2000"/>
                                        <p:tgtEl>
                                          <p:spTgt spid="5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4"/>
                                        </p:tgtEl>
                                        <p:attrNameLst>
                                          <p:attrName>style.visibility</p:attrName>
                                        </p:attrNameLst>
                                      </p:cBhvr>
                                      <p:to>
                                        <p:strVal val="visible"/>
                                      </p:to>
                                    </p:set>
                                    <p:animEffect transition="in" filter="dissolve">
                                      <p:cBhvr>
                                        <p:cTn id="12" dur="500"/>
                                        <p:tgtEl>
                                          <p:spTgt spid="5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3"/>
                                        </p:tgtEl>
                                        <p:attrNameLst>
                                          <p:attrName>style.visibility</p:attrName>
                                        </p:attrNameLst>
                                      </p:cBhvr>
                                      <p:to>
                                        <p:strVal val="visible"/>
                                      </p:to>
                                    </p:set>
                                    <p:animEffect transition="in" filter="dissolve">
                                      <p:cBhvr>
                                        <p:cTn id="17" dur="500"/>
                                        <p:tgtEl>
                                          <p:spTgt spid="53"/>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2"/>
                                        </p:tgtEl>
                                        <p:attrNameLst>
                                          <p:attrName>style.visibility</p:attrName>
                                        </p:attrNameLst>
                                      </p:cBhvr>
                                      <p:to>
                                        <p:strVal val="visible"/>
                                      </p:to>
                                    </p:set>
                                    <p:animEffect transition="in" filter="dissolve">
                                      <p:cBhvr>
                                        <p:cTn id="22" dur="500"/>
                                        <p:tgtEl>
                                          <p:spTgt spid="52"/>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mph" presetSubtype="2" fill="hold" nodeType="clickEffect">
                                  <p:stCondLst>
                                    <p:cond delay="0"/>
                                  </p:stCondLst>
                                  <p:childTnLst>
                                    <p:animClr clrSpc="rgb" dir="cw">
                                      <p:cBhvr>
                                        <p:cTn id="26" dur="1000" fill="hold"/>
                                        <p:tgtEl>
                                          <p:spTgt spid="33"/>
                                        </p:tgtEl>
                                        <p:attrNameLst>
                                          <p:attrName>fillcolor</p:attrName>
                                        </p:attrNameLst>
                                      </p:cBhvr>
                                      <p:to>
                                        <a:schemeClr val="hlink"/>
                                      </p:to>
                                    </p:animClr>
                                    <p:set>
                                      <p:cBhvr>
                                        <p:cTn id="27" dur="1000" fill="hold"/>
                                        <p:tgtEl>
                                          <p:spTgt spid="33"/>
                                        </p:tgtEl>
                                        <p:attrNameLst>
                                          <p:attrName>fill.type</p:attrName>
                                        </p:attrNameLst>
                                      </p:cBhvr>
                                      <p:to>
                                        <p:strVal val="solid"/>
                                      </p:to>
                                    </p:set>
                                    <p:set>
                                      <p:cBhvr>
                                        <p:cTn id="28" dur="1000" fill="hold"/>
                                        <p:tgtEl>
                                          <p:spTgt spid="33"/>
                                        </p:tgtEl>
                                        <p:attrNameLst>
                                          <p:attrName>fill.on</p:attrName>
                                        </p:attrNameLst>
                                      </p:cBhvr>
                                      <p:to>
                                        <p:strVal val="true"/>
                                      </p:to>
                                    </p:set>
                                  </p:childTnLst>
                                </p:cTn>
                              </p:par>
                            </p:childTnLst>
                          </p:cTn>
                        </p:par>
                        <p:par>
                          <p:cTn id="29" fill="hold">
                            <p:stCondLst>
                              <p:cond delay="1000"/>
                            </p:stCondLst>
                            <p:childTnLst>
                              <p:par>
                                <p:cTn id="30" presetID="1" presetClass="emph" presetSubtype="2" fill="hold" nodeType="afterEffect">
                                  <p:stCondLst>
                                    <p:cond delay="0"/>
                                  </p:stCondLst>
                                  <p:childTnLst>
                                    <p:animClr clrSpc="rgb" dir="cw">
                                      <p:cBhvr>
                                        <p:cTn id="31" dur="1000" fill="hold"/>
                                        <p:tgtEl>
                                          <p:spTgt spid="34"/>
                                        </p:tgtEl>
                                        <p:attrNameLst>
                                          <p:attrName>fillcolor</p:attrName>
                                        </p:attrNameLst>
                                      </p:cBhvr>
                                      <p:to>
                                        <a:schemeClr val="hlink"/>
                                      </p:to>
                                    </p:animClr>
                                    <p:set>
                                      <p:cBhvr>
                                        <p:cTn id="32" dur="1000" fill="hold"/>
                                        <p:tgtEl>
                                          <p:spTgt spid="34"/>
                                        </p:tgtEl>
                                        <p:attrNameLst>
                                          <p:attrName>fill.type</p:attrName>
                                        </p:attrNameLst>
                                      </p:cBhvr>
                                      <p:to>
                                        <p:strVal val="solid"/>
                                      </p:to>
                                    </p:set>
                                    <p:set>
                                      <p:cBhvr>
                                        <p:cTn id="33" dur="1000" fill="hold"/>
                                        <p:tgtEl>
                                          <p:spTgt spid="34"/>
                                        </p:tgtEl>
                                        <p:attrNameLst>
                                          <p:attrName>fill.on</p:attrName>
                                        </p:attrNameLst>
                                      </p:cBhvr>
                                      <p:to>
                                        <p:strVal val="true"/>
                                      </p:to>
                                    </p:set>
                                  </p:childTnLst>
                                </p:cTn>
                              </p:par>
                            </p:childTnLst>
                          </p:cTn>
                        </p:par>
                        <p:par>
                          <p:cTn id="34" fill="hold">
                            <p:stCondLst>
                              <p:cond delay="2000"/>
                            </p:stCondLst>
                            <p:childTnLst>
                              <p:par>
                                <p:cTn id="35" presetID="1" presetClass="emph" presetSubtype="2" fill="hold" nodeType="afterEffect">
                                  <p:stCondLst>
                                    <p:cond delay="0"/>
                                  </p:stCondLst>
                                  <p:childTnLst>
                                    <p:animClr clrSpc="rgb" dir="cw">
                                      <p:cBhvr>
                                        <p:cTn id="36" dur="1000" fill="hold"/>
                                        <p:tgtEl>
                                          <p:spTgt spid="35"/>
                                        </p:tgtEl>
                                        <p:attrNameLst>
                                          <p:attrName>fillcolor</p:attrName>
                                        </p:attrNameLst>
                                      </p:cBhvr>
                                      <p:to>
                                        <a:schemeClr val="hlink"/>
                                      </p:to>
                                    </p:animClr>
                                    <p:set>
                                      <p:cBhvr>
                                        <p:cTn id="37" dur="1000" fill="hold"/>
                                        <p:tgtEl>
                                          <p:spTgt spid="35"/>
                                        </p:tgtEl>
                                        <p:attrNameLst>
                                          <p:attrName>fill.type</p:attrName>
                                        </p:attrNameLst>
                                      </p:cBhvr>
                                      <p:to>
                                        <p:strVal val="solid"/>
                                      </p:to>
                                    </p:set>
                                    <p:set>
                                      <p:cBhvr>
                                        <p:cTn id="38" dur="1000" fill="hold"/>
                                        <p:tgtEl>
                                          <p:spTgt spid="35"/>
                                        </p:tgtEl>
                                        <p:attrNameLst>
                                          <p:attrName>fill.on</p:attrName>
                                        </p:attrNameLst>
                                      </p:cBhvr>
                                      <p:to>
                                        <p:strVal val="true"/>
                                      </p:to>
                                    </p:set>
                                  </p:childTnLst>
                                </p:cTn>
                              </p:par>
                            </p:childTnLst>
                          </p:cTn>
                        </p:par>
                        <p:par>
                          <p:cTn id="39" fill="hold">
                            <p:stCondLst>
                              <p:cond delay="3000"/>
                            </p:stCondLst>
                            <p:childTnLst>
                              <p:par>
                                <p:cTn id="40" presetID="1" presetClass="emph" presetSubtype="2" fill="hold" nodeType="afterEffect">
                                  <p:stCondLst>
                                    <p:cond delay="0"/>
                                  </p:stCondLst>
                                  <p:childTnLst>
                                    <p:animClr clrSpc="rgb" dir="cw">
                                      <p:cBhvr>
                                        <p:cTn id="41" dur="1000" fill="hold"/>
                                        <p:tgtEl>
                                          <p:spTgt spid="36"/>
                                        </p:tgtEl>
                                        <p:attrNameLst>
                                          <p:attrName>fillcolor</p:attrName>
                                        </p:attrNameLst>
                                      </p:cBhvr>
                                      <p:to>
                                        <a:schemeClr val="hlink"/>
                                      </p:to>
                                    </p:animClr>
                                    <p:set>
                                      <p:cBhvr>
                                        <p:cTn id="42" dur="1000" fill="hold"/>
                                        <p:tgtEl>
                                          <p:spTgt spid="36"/>
                                        </p:tgtEl>
                                        <p:attrNameLst>
                                          <p:attrName>fill.type</p:attrName>
                                        </p:attrNameLst>
                                      </p:cBhvr>
                                      <p:to>
                                        <p:strVal val="solid"/>
                                      </p:to>
                                    </p:set>
                                    <p:set>
                                      <p:cBhvr>
                                        <p:cTn id="43" dur="1000" fill="hold"/>
                                        <p:tgtEl>
                                          <p:spTgt spid="36"/>
                                        </p:tgtEl>
                                        <p:attrNameLst>
                                          <p:attrName>fill.on</p:attrName>
                                        </p:attrNameLst>
                                      </p:cBhvr>
                                      <p:to>
                                        <p:strVal val="true"/>
                                      </p:to>
                                    </p:set>
                                  </p:childTnLst>
                                </p:cTn>
                              </p:par>
                            </p:childTnLst>
                          </p:cTn>
                        </p:par>
                        <p:par>
                          <p:cTn id="44" fill="hold">
                            <p:stCondLst>
                              <p:cond delay="4000"/>
                            </p:stCondLst>
                            <p:childTnLst>
                              <p:par>
                                <p:cTn id="45" presetID="1" presetClass="emph" presetSubtype="2" fill="hold" nodeType="afterEffect">
                                  <p:stCondLst>
                                    <p:cond delay="0"/>
                                  </p:stCondLst>
                                  <p:childTnLst>
                                    <p:animClr clrSpc="rgb" dir="cw">
                                      <p:cBhvr>
                                        <p:cTn id="46" dur="1000" fill="hold"/>
                                        <p:tgtEl>
                                          <p:spTgt spid="37"/>
                                        </p:tgtEl>
                                        <p:attrNameLst>
                                          <p:attrName>fillcolor</p:attrName>
                                        </p:attrNameLst>
                                      </p:cBhvr>
                                      <p:to>
                                        <a:schemeClr val="hlink"/>
                                      </p:to>
                                    </p:animClr>
                                    <p:set>
                                      <p:cBhvr>
                                        <p:cTn id="47" dur="1000" fill="hold"/>
                                        <p:tgtEl>
                                          <p:spTgt spid="37"/>
                                        </p:tgtEl>
                                        <p:attrNameLst>
                                          <p:attrName>fill.type</p:attrName>
                                        </p:attrNameLst>
                                      </p:cBhvr>
                                      <p:to>
                                        <p:strVal val="solid"/>
                                      </p:to>
                                    </p:set>
                                    <p:set>
                                      <p:cBhvr>
                                        <p:cTn id="48" dur="1000" fill="hold"/>
                                        <p:tgtEl>
                                          <p:spTgt spid="37"/>
                                        </p:tgtEl>
                                        <p:attrNameLst>
                                          <p:attrName>fill.on</p:attrName>
                                        </p:attrNameLst>
                                      </p:cBhvr>
                                      <p:to>
                                        <p:strVal val="true"/>
                                      </p:to>
                                    </p:set>
                                  </p:childTnLst>
                                </p:cTn>
                              </p:par>
                            </p:childTnLst>
                          </p:cTn>
                        </p:par>
                        <p:par>
                          <p:cTn id="49" fill="hold">
                            <p:stCondLst>
                              <p:cond delay="5000"/>
                            </p:stCondLst>
                            <p:childTnLst>
                              <p:par>
                                <p:cTn id="50" presetID="1" presetClass="emph" presetSubtype="2" fill="hold" nodeType="afterEffect">
                                  <p:stCondLst>
                                    <p:cond delay="0"/>
                                  </p:stCondLst>
                                  <p:childTnLst>
                                    <p:animClr clrSpc="rgb" dir="cw">
                                      <p:cBhvr>
                                        <p:cTn id="51" dur="1000" fill="hold"/>
                                        <p:tgtEl>
                                          <p:spTgt spid="38"/>
                                        </p:tgtEl>
                                        <p:attrNameLst>
                                          <p:attrName>fillcolor</p:attrName>
                                        </p:attrNameLst>
                                      </p:cBhvr>
                                      <p:to>
                                        <a:schemeClr val="hlink"/>
                                      </p:to>
                                    </p:animClr>
                                    <p:set>
                                      <p:cBhvr>
                                        <p:cTn id="52" dur="1000" fill="hold"/>
                                        <p:tgtEl>
                                          <p:spTgt spid="38"/>
                                        </p:tgtEl>
                                        <p:attrNameLst>
                                          <p:attrName>fill.type</p:attrName>
                                        </p:attrNameLst>
                                      </p:cBhvr>
                                      <p:to>
                                        <p:strVal val="solid"/>
                                      </p:to>
                                    </p:set>
                                    <p:set>
                                      <p:cBhvr>
                                        <p:cTn id="53" dur="1000" fill="hold"/>
                                        <p:tgtEl>
                                          <p:spTgt spid="38"/>
                                        </p:tgtEl>
                                        <p:attrNameLst>
                                          <p:attrName>fill.on</p:attrName>
                                        </p:attrNameLst>
                                      </p:cBhvr>
                                      <p:to>
                                        <p:strVal val="true"/>
                                      </p:to>
                                    </p:set>
                                  </p:childTnLst>
                                </p:cTn>
                              </p:par>
                            </p:childTnLst>
                          </p:cTn>
                        </p:par>
                        <p:par>
                          <p:cTn id="54" fill="hold">
                            <p:stCondLst>
                              <p:cond delay="6000"/>
                            </p:stCondLst>
                            <p:childTnLst>
                              <p:par>
                                <p:cTn id="55" presetID="1" presetClass="emph" presetSubtype="2" fill="hold" nodeType="afterEffect">
                                  <p:stCondLst>
                                    <p:cond delay="0"/>
                                  </p:stCondLst>
                                  <p:childTnLst>
                                    <p:animClr clrSpc="rgb" dir="cw">
                                      <p:cBhvr>
                                        <p:cTn id="56" dur="1000" fill="hold"/>
                                        <p:tgtEl>
                                          <p:spTgt spid="39"/>
                                        </p:tgtEl>
                                        <p:attrNameLst>
                                          <p:attrName>fillcolor</p:attrName>
                                        </p:attrNameLst>
                                      </p:cBhvr>
                                      <p:to>
                                        <a:schemeClr val="hlink"/>
                                      </p:to>
                                    </p:animClr>
                                    <p:set>
                                      <p:cBhvr>
                                        <p:cTn id="57" dur="1000" fill="hold"/>
                                        <p:tgtEl>
                                          <p:spTgt spid="39"/>
                                        </p:tgtEl>
                                        <p:attrNameLst>
                                          <p:attrName>fill.type</p:attrName>
                                        </p:attrNameLst>
                                      </p:cBhvr>
                                      <p:to>
                                        <p:strVal val="solid"/>
                                      </p:to>
                                    </p:set>
                                    <p:set>
                                      <p:cBhvr>
                                        <p:cTn id="58" dur="1000" fill="hold"/>
                                        <p:tgtEl>
                                          <p:spTgt spid="39"/>
                                        </p:tgtEl>
                                        <p:attrNameLst>
                                          <p:attrName>fill.on</p:attrName>
                                        </p:attrNameLst>
                                      </p:cBhvr>
                                      <p:to>
                                        <p:strVal val="true"/>
                                      </p:to>
                                    </p:set>
                                  </p:childTnLst>
                                </p:cTn>
                              </p:par>
                            </p:childTnLst>
                          </p:cTn>
                        </p:par>
                        <p:par>
                          <p:cTn id="59" fill="hold">
                            <p:stCondLst>
                              <p:cond delay="7000"/>
                            </p:stCondLst>
                            <p:childTnLst>
                              <p:par>
                                <p:cTn id="60" presetID="1" presetClass="emph" presetSubtype="2" fill="hold" nodeType="afterEffect">
                                  <p:stCondLst>
                                    <p:cond delay="0"/>
                                  </p:stCondLst>
                                  <p:childTnLst>
                                    <p:animClr clrSpc="rgb" dir="cw">
                                      <p:cBhvr>
                                        <p:cTn id="61" dur="1000" fill="hold"/>
                                        <p:tgtEl>
                                          <p:spTgt spid="40"/>
                                        </p:tgtEl>
                                        <p:attrNameLst>
                                          <p:attrName>fillcolor</p:attrName>
                                        </p:attrNameLst>
                                      </p:cBhvr>
                                      <p:to>
                                        <a:schemeClr val="hlink"/>
                                      </p:to>
                                    </p:animClr>
                                    <p:set>
                                      <p:cBhvr>
                                        <p:cTn id="62" dur="1000" fill="hold"/>
                                        <p:tgtEl>
                                          <p:spTgt spid="40"/>
                                        </p:tgtEl>
                                        <p:attrNameLst>
                                          <p:attrName>fill.type</p:attrName>
                                        </p:attrNameLst>
                                      </p:cBhvr>
                                      <p:to>
                                        <p:strVal val="solid"/>
                                      </p:to>
                                    </p:set>
                                    <p:set>
                                      <p:cBhvr>
                                        <p:cTn id="63" dur="1000" fill="hold"/>
                                        <p:tgtEl>
                                          <p:spTgt spid="40"/>
                                        </p:tgtEl>
                                        <p:attrNameLst>
                                          <p:attrName>fill.on</p:attrName>
                                        </p:attrNameLst>
                                      </p:cBhvr>
                                      <p:to>
                                        <p:strVal val="true"/>
                                      </p:to>
                                    </p:set>
                                  </p:childTnLst>
                                </p:cTn>
                              </p:par>
                            </p:childTnLst>
                          </p:cTn>
                        </p:par>
                        <p:par>
                          <p:cTn id="64" fill="hold">
                            <p:stCondLst>
                              <p:cond delay="8000"/>
                            </p:stCondLst>
                            <p:childTnLst>
                              <p:par>
                                <p:cTn id="65" presetID="1" presetClass="emph" presetSubtype="2" fill="hold" nodeType="afterEffect">
                                  <p:stCondLst>
                                    <p:cond delay="0"/>
                                  </p:stCondLst>
                                  <p:childTnLst>
                                    <p:animClr clrSpc="rgb" dir="cw">
                                      <p:cBhvr>
                                        <p:cTn id="66" dur="1000" fill="hold"/>
                                        <p:tgtEl>
                                          <p:spTgt spid="41"/>
                                        </p:tgtEl>
                                        <p:attrNameLst>
                                          <p:attrName>fillcolor</p:attrName>
                                        </p:attrNameLst>
                                      </p:cBhvr>
                                      <p:to>
                                        <a:schemeClr val="hlink"/>
                                      </p:to>
                                    </p:animClr>
                                    <p:set>
                                      <p:cBhvr>
                                        <p:cTn id="67" dur="1000" fill="hold"/>
                                        <p:tgtEl>
                                          <p:spTgt spid="41"/>
                                        </p:tgtEl>
                                        <p:attrNameLst>
                                          <p:attrName>fill.type</p:attrName>
                                        </p:attrNameLst>
                                      </p:cBhvr>
                                      <p:to>
                                        <p:strVal val="solid"/>
                                      </p:to>
                                    </p:set>
                                    <p:set>
                                      <p:cBhvr>
                                        <p:cTn id="68" dur="1000" fill="hold"/>
                                        <p:tgtEl>
                                          <p:spTgt spid="41"/>
                                        </p:tgtEl>
                                        <p:attrNameLst>
                                          <p:attrName>fill.on</p:attrName>
                                        </p:attrNameLst>
                                      </p:cBhvr>
                                      <p:to>
                                        <p:strVal val="true"/>
                                      </p:to>
                                    </p:set>
                                  </p:childTnLst>
                                </p:cTn>
                              </p:par>
                            </p:childTnLst>
                          </p:cTn>
                        </p:par>
                        <p:par>
                          <p:cTn id="69" fill="hold">
                            <p:stCondLst>
                              <p:cond delay="9000"/>
                            </p:stCondLst>
                            <p:childTnLst>
                              <p:par>
                                <p:cTn id="70" presetID="1" presetClass="emph" presetSubtype="2" fill="hold" nodeType="afterEffect">
                                  <p:stCondLst>
                                    <p:cond delay="0"/>
                                  </p:stCondLst>
                                  <p:childTnLst>
                                    <p:animClr clrSpc="rgb" dir="cw">
                                      <p:cBhvr>
                                        <p:cTn id="71" dur="1000" fill="hold"/>
                                        <p:tgtEl>
                                          <p:spTgt spid="42"/>
                                        </p:tgtEl>
                                        <p:attrNameLst>
                                          <p:attrName>fillcolor</p:attrName>
                                        </p:attrNameLst>
                                      </p:cBhvr>
                                      <p:to>
                                        <a:schemeClr val="hlink"/>
                                      </p:to>
                                    </p:animClr>
                                    <p:set>
                                      <p:cBhvr>
                                        <p:cTn id="72" dur="1000" fill="hold"/>
                                        <p:tgtEl>
                                          <p:spTgt spid="42"/>
                                        </p:tgtEl>
                                        <p:attrNameLst>
                                          <p:attrName>fill.type</p:attrName>
                                        </p:attrNameLst>
                                      </p:cBhvr>
                                      <p:to>
                                        <p:strVal val="solid"/>
                                      </p:to>
                                    </p:set>
                                    <p:set>
                                      <p:cBhvr>
                                        <p:cTn id="73" dur="1000" fill="hold"/>
                                        <p:tgtEl>
                                          <p:spTgt spid="42"/>
                                        </p:tgtEl>
                                        <p:attrNameLst>
                                          <p:attrName>fill.on</p:attrName>
                                        </p:attrNameLst>
                                      </p:cBhvr>
                                      <p:to>
                                        <p:strVal val="true"/>
                                      </p:to>
                                    </p:set>
                                  </p:childTnLst>
                                </p:cTn>
                              </p:par>
                            </p:childTnLst>
                          </p:cTn>
                        </p:par>
                        <p:par>
                          <p:cTn id="74" fill="hold">
                            <p:stCondLst>
                              <p:cond delay="10000"/>
                            </p:stCondLst>
                            <p:childTnLst>
                              <p:par>
                                <p:cTn id="75" presetID="1" presetClass="emph" presetSubtype="2" fill="hold" nodeType="afterEffect">
                                  <p:stCondLst>
                                    <p:cond delay="0"/>
                                  </p:stCondLst>
                                  <p:childTnLst>
                                    <p:animClr clrSpc="rgb" dir="cw">
                                      <p:cBhvr>
                                        <p:cTn id="76" dur="1000" fill="hold"/>
                                        <p:tgtEl>
                                          <p:spTgt spid="43"/>
                                        </p:tgtEl>
                                        <p:attrNameLst>
                                          <p:attrName>fillcolor</p:attrName>
                                        </p:attrNameLst>
                                      </p:cBhvr>
                                      <p:to>
                                        <a:schemeClr val="hlink"/>
                                      </p:to>
                                    </p:animClr>
                                    <p:set>
                                      <p:cBhvr>
                                        <p:cTn id="77" dur="1000" fill="hold"/>
                                        <p:tgtEl>
                                          <p:spTgt spid="43"/>
                                        </p:tgtEl>
                                        <p:attrNameLst>
                                          <p:attrName>fill.type</p:attrName>
                                        </p:attrNameLst>
                                      </p:cBhvr>
                                      <p:to>
                                        <p:strVal val="solid"/>
                                      </p:to>
                                    </p:set>
                                    <p:set>
                                      <p:cBhvr>
                                        <p:cTn id="78" dur="1000" fill="hold"/>
                                        <p:tgtEl>
                                          <p:spTgt spid="43"/>
                                        </p:tgtEl>
                                        <p:attrNameLst>
                                          <p:attrName>fill.on</p:attrName>
                                        </p:attrNameLst>
                                      </p:cBhvr>
                                      <p:to>
                                        <p:strVal val="true"/>
                                      </p:to>
                                    </p:set>
                                  </p:childTnLst>
                                </p:cTn>
                              </p:par>
                            </p:childTnLst>
                          </p:cTn>
                        </p:par>
                        <p:par>
                          <p:cTn id="79" fill="hold">
                            <p:stCondLst>
                              <p:cond delay="11000"/>
                            </p:stCondLst>
                            <p:childTnLst>
                              <p:par>
                                <p:cTn id="80" presetID="1" presetClass="emph" presetSubtype="2" fill="hold" nodeType="afterEffect">
                                  <p:stCondLst>
                                    <p:cond delay="0"/>
                                  </p:stCondLst>
                                  <p:childTnLst>
                                    <p:animClr clrSpc="rgb" dir="cw">
                                      <p:cBhvr>
                                        <p:cTn id="81" dur="1000" fill="hold"/>
                                        <p:tgtEl>
                                          <p:spTgt spid="44"/>
                                        </p:tgtEl>
                                        <p:attrNameLst>
                                          <p:attrName>fillcolor</p:attrName>
                                        </p:attrNameLst>
                                      </p:cBhvr>
                                      <p:to>
                                        <a:schemeClr val="hlink"/>
                                      </p:to>
                                    </p:animClr>
                                    <p:set>
                                      <p:cBhvr>
                                        <p:cTn id="82" dur="1000" fill="hold"/>
                                        <p:tgtEl>
                                          <p:spTgt spid="44"/>
                                        </p:tgtEl>
                                        <p:attrNameLst>
                                          <p:attrName>fill.type</p:attrName>
                                        </p:attrNameLst>
                                      </p:cBhvr>
                                      <p:to>
                                        <p:strVal val="solid"/>
                                      </p:to>
                                    </p:set>
                                    <p:set>
                                      <p:cBhvr>
                                        <p:cTn id="83" dur="1000" fill="hold"/>
                                        <p:tgtEl>
                                          <p:spTgt spid="44"/>
                                        </p:tgtEl>
                                        <p:attrNameLst>
                                          <p:attrName>fill.on</p:attrName>
                                        </p:attrNameLst>
                                      </p:cBhvr>
                                      <p:to>
                                        <p:strVal val="true"/>
                                      </p:to>
                                    </p:set>
                                  </p:childTnLst>
                                </p:cTn>
                              </p:par>
                            </p:childTnLst>
                          </p:cTn>
                        </p:par>
                        <p:par>
                          <p:cTn id="84" fill="hold">
                            <p:stCondLst>
                              <p:cond delay="12000"/>
                            </p:stCondLst>
                            <p:childTnLst>
                              <p:par>
                                <p:cTn id="85" presetID="1" presetClass="emph" presetSubtype="2" fill="hold" nodeType="afterEffect">
                                  <p:stCondLst>
                                    <p:cond delay="0"/>
                                  </p:stCondLst>
                                  <p:childTnLst>
                                    <p:animClr clrSpc="rgb" dir="cw">
                                      <p:cBhvr>
                                        <p:cTn id="86" dur="1000" fill="hold"/>
                                        <p:tgtEl>
                                          <p:spTgt spid="45"/>
                                        </p:tgtEl>
                                        <p:attrNameLst>
                                          <p:attrName>fillcolor</p:attrName>
                                        </p:attrNameLst>
                                      </p:cBhvr>
                                      <p:to>
                                        <a:schemeClr val="hlink"/>
                                      </p:to>
                                    </p:animClr>
                                    <p:set>
                                      <p:cBhvr>
                                        <p:cTn id="87" dur="1000" fill="hold"/>
                                        <p:tgtEl>
                                          <p:spTgt spid="45"/>
                                        </p:tgtEl>
                                        <p:attrNameLst>
                                          <p:attrName>fill.type</p:attrName>
                                        </p:attrNameLst>
                                      </p:cBhvr>
                                      <p:to>
                                        <p:strVal val="solid"/>
                                      </p:to>
                                    </p:set>
                                    <p:set>
                                      <p:cBhvr>
                                        <p:cTn id="88" dur="1000" fill="hold"/>
                                        <p:tgtEl>
                                          <p:spTgt spid="45"/>
                                        </p:tgtEl>
                                        <p:attrNameLst>
                                          <p:attrName>fill.on</p:attrName>
                                        </p:attrNameLst>
                                      </p:cBhvr>
                                      <p:to>
                                        <p:strVal val="true"/>
                                      </p:to>
                                    </p:set>
                                  </p:childTnLst>
                                </p:cTn>
                              </p:par>
                            </p:childTnLst>
                          </p:cTn>
                        </p:par>
                        <p:par>
                          <p:cTn id="89" fill="hold">
                            <p:stCondLst>
                              <p:cond delay="13000"/>
                            </p:stCondLst>
                            <p:childTnLst>
                              <p:par>
                                <p:cTn id="90" presetID="1" presetClass="emph" presetSubtype="2" fill="hold" nodeType="afterEffect">
                                  <p:stCondLst>
                                    <p:cond delay="0"/>
                                  </p:stCondLst>
                                  <p:childTnLst>
                                    <p:animClr clrSpc="rgb" dir="cw">
                                      <p:cBhvr>
                                        <p:cTn id="91" dur="1000" fill="hold"/>
                                        <p:tgtEl>
                                          <p:spTgt spid="46"/>
                                        </p:tgtEl>
                                        <p:attrNameLst>
                                          <p:attrName>fillcolor</p:attrName>
                                        </p:attrNameLst>
                                      </p:cBhvr>
                                      <p:to>
                                        <a:schemeClr val="hlink"/>
                                      </p:to>
                                    </p:animClr>
                                    <p:set>
                                      <p:cBhvr>
                                        <p:cTn id="92" dur="1000" fill="hold"/>
                                        <p:tgtEl>
                                          <p:spTgt spid="46"/>
                                        </p:tgtEl>
                                        <p:attrNameLst>
                                          <p:attrName>fill.type</p:attrName>
                                        </p:attrNameLst>
                                      </p:cBhvr>
                                      <p:to>
                                        <p:strVal val="solid"/>
                                      </p:to>
                                    </p:set>
                                    <p:set>
                                      <p:cBhvr>
                                        <p:cTn id="93" dur="1000" fill="hold"/>
                                        <p:tgtEl>
                                          <p:spTgt spid="46"/>
                                        </p:tgtEl>
                                        <p:attrNameLst>
                                          <p:attrName>fill.on</p:attrName>
                                        </p:attrNameLst>
                                      </p:cBhvr>
                                      <p:to>
                                        <p:strVal val="true"/>
                                      </p:to>
                                    </p:set>
                                  </p:childTnLst>
                                </p:cTn>
                              </p:par>
                            </p:childTnLst>
                          </p:cTn>
                        </p:par>
                        <p:par>
                          <p:cTn id="94" fill="hold">
                            <p:stCondLst>
                              <p:cond delay="14000"/>
                            </p:stCondLst>
                            <p:childTnLst>
                              <p:par>
                                <p:cTn id="95" presetID="1" presetClass="emph" presetSubtype="2" fill="hold" nodeType="afterEffect">
                                  <p:stCondLst>
                                    <p:cond delay="0"/>
                                  </p:stCondLst>
                                  <p:childTnLst>
                                    <p:animClr clrSpc="rgb" dir="cw">
                                      <p:cBhvr>
                                        <p:cTn id="96" dur="1000" fill="hold"/>
                                        <p:tgtEl>
                                          <p:spTgt spid="47"/>
                                        </p:tgtEl>
                                        <p:attrNameLst>
                                          <p:attrName>fillcolor</p:attrName>
                                        </p:attrNameLst>
                                      </p:cBhvr>
                                      <p:to>
                                        <a:schemeClr val="hlink"/>
                                      </p:to>
                                    </p:animClr>
                                    <p:set>
                                      <p:cBhvr>
                                        <p:cTn id="97" dur="1000" fill="hold"/>
                                        <p:tgtEl>
                                          <p:spTgt spid="47"/>
                                        </p:tgtEl>
                                        <p:attrNameLst>
                                          <p:attrName>fill.type</p:attrName>
                                        </p:attrNameLst>
                                      </p:cBhvr>
                                      <p:to>
                                        <p:strVal val="solid"/>
                                      </p:to>
                                    </p:set>
                                    <p:set>
                                      <p:cBhvr>
                                        <p:cTn id="98" dur="1000" fill="hold"/>
                                        <p:tgtEl>
                                          <p:spTgt spid="47"/>
                                        </p:tgtEl>
                                        <p:attrNameLst>
                                          <p:attrName>fill.on</p:attrName>
                                        </p:attrNameLst>
                                      </p:cBhvr>
                                      <p:to>
                                        <p:strVal val="true"/>
                                      </p:to>
                                    </p:set>
                                  </p:childTnLst>
                                </p:cTn>
                              </p:par>
                            </p:childTnLst>
                          </p:cTn>
                        </p:par>
                        <p:par>
                          <p:cTn id="99" fill="hold">
                            <p:stCondLst>
                              <p:cond delay="15000"/>
                            </p:stCondLst>
                            <p:childTnLst>
                              <p:par>
                                <p:cTn id="100" presetID="53" presetClass="entr" presetSubtype="0" fill="hold" grpId="0" nodeType="afterEffect">
                                  <p:stCondLst>
                                    <p:cond delay="0"/>
                                  </p:stCondLst>
                                  <p:childTnLst>
                                    <p:set>
                                      <p:cBhvr>
                                        <p:cTn id="101" dur="1" fill="hold">
                                          <p:stCondLst>
                                            <p:cond delay="0"/>
                                          </p:stCondLst>
                                        </p:cTn>
                                        <p:tgtEl>
                                          <p:spTgt spid="48"/>
                                        </p:tgtEl>
                                        <p:attrNameLst>
                                          <p:attrName>style.visibility</p:attrName>
                                        </p:attrNameLst>
                                      </p:cBhvr>
                                      <p:to>
                                        <p:strVal val="visible"/>
                                      </p:to>
                                    </p:set>
                                    <p:anim calcmode="lin" valueType="num">
                                      <p:cBhvr>
                                        <p:cTn id="102" dur="500" fill="hold"/>
                                        <p:tgtEl>
                                          <p:spTgt spid="48"/>
                                        </p:tgtEl>
                                        <p:attrNameLst>
                                          <p:attrName>ppt_w</p:attrName>
                                        </p:attrNameLst>
                                      </p:cBhvr>
                                      <p:tavLst>
                                        <p:tav tm="0">
                                          <p:val>
                                            <p:fltVal val="0"/>
                                          </p:val>
                                        </p:tav>
                                        <p:tav tm="100000">
                                          <p:val>
                                            <p:strVal val="#ppt_w"/>
                                          </p:val>
                                        </p:tav>
                                      </p:tavLst>
                                    </p:anim>
                                    <p:anim calcmode="lin" valueType="num">
                                      <p:cBhvr>
                                        <p:cTn id="103" dur="500" fill="hold"/>
                                        <p:tgtEl>
                                          <p:spTgt spid="48"/>
                                        </p:tgtEl>
                                        <p:attrNameLst>
                                          <p:attrName>ppt_h</p:attrName>
                                        </p:attrNameLst>
                                      </p:cBhvr>
                                      <p:tavLst>
                                        <p:tav tm="0">
                                          <p:val>
                                            <p:fltVal val="0"/>
                                          </p:val>
                                        </p:tav>
                                        <p:tav tm="100000">
                                          <p:val>
                                            <p:strVal val="#ppt_h"/>
                                          </p:val>
                                        </p:tav>
                                      </p:tavLst>
                                    </p:anim>
                                    <p:animEffect transition="in" filter="fade">
                                      <p:cBhvr>
                                        <p:cTn id="104" dur="500"/>
                                        <p:tgtEl>
                                          <p:spTgt spid="48"/>
                                        </p:tgtEl>
                                      </p:cBhvr>
                                    </p:animEffect>
                                  </p:childTnLst>
                                </p:cTn>
                              </p:par>
                            </p:childTnLst>
                          </p:cTn>
                        </p:par>
                      </p:childTnLst>
                    </p:cTn>
                  </p:par>
                  <p:par>
                    <p:cTn id="105" fill="hold">
                      <p:stCondLst>
                        <p:cond delay="indefinite"/>
                      </p:stCondLst>
                      <p:childTnLst>
                        <p:par>
                          <p:cTn id="106" fill="hold">
                            <p:stCondLst>
                              <p:cond delay="0"/>
                            </p:stCondLst>
                            <p:childTnLst>
                              <p:par>
                                <p:cTn id="107" presetID="1" presetClass="emph" presetSubtype="2" fill="hold" nodeType="clickEffect">
                                  <p:stCondLst>
                                    <p:cond delay="0"/>
                                  </p:stCondLst>
                                  <p:childTnLst>
                                    <p:animClr clrSpc="rgb" dir="cw">
                                      <p:cBhvr>
                                        <p:cTn id="108" dur="2000" fill="hold"/>
                                        <p:tgtEl>
                                          <p:spTgt spid="52"/>
                                        </p:tgtEl>
                                        <p:attrNameLst>
                                          <p:attrName>fillcolor</p:attrName>
                                        </p:attrNameLst>
                                      </p:cBhvr>
                                      <p:to>
                                        <a:schemeClr val="accent1"/>
                                      </p:to>
                                    </p:animClr>
                                    <p:set>
                                      <p:cBhvr>
                                        <p:cTn id="109" dur="2000" fill="hold"/>
                                        <p:tgtEl>
                                          <p:spTgt spid="52"/>
                                        </p:tgtEl>
                                        <p:attrNameLst>
                                          <p:attrName>fill.type</p:attrName>
                                        </p:attrNameLst>
                                      </p:cBhvr>
                                      <p:to>
                                        <p:strVal val="solid"/>
                                      </p:to>
                                    </p:set>
                                    <p:set>
                                      <p:cBhvr>
                                        <p:cTn id="110" dur="2000" fill="hold"/>
                                        <p:tgtEl>
                                          <p:spTgt spid="5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0" grpId="0"/>
      <p:bldP spid="52" grpId="0" animBg="1"/>
      <p:bldP spid="53" grpId="0" animBg="1"/>
      <p:bldP spid="5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صورة 2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29" name="صورة 28"/>
          <p:cNvPicPr>
            <a:picLocks noChangeAspect="1"/>
          </p:cNvPicPr>
          <p:nvPr/>
        </p:nvPicPr>
        <p:blipFill rotWithShape="1">
          <a:blip r:embed="rId3">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30"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31"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32"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33"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34"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35"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36"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37"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38"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39"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40"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41"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42"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43"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44"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45" name="مستطيل مستدير الزوايا 44"/>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pic>
        <p:nvPicPr>
          <p:cNvPr id="46" name="صورة 45">
            <a:hlinkClick r:id="rId4" action="ppaction://hlinksldjump"/>
          </p:cNvPr>
          <p:cNvPicPr>
            <a:picLocks noChangeAspect="1"/>
          </p:cNvPicPr>
          <p:nvPr/>
        </p:nvPicPr>
        <p:blipFill rotWithShape="1">
          <a:blip r:embed="rId5"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sp>
        <p:nvSpPr>
          <p:cNvPr id="48" name="مربع نص 47"/>
          <p:cNvSpPr txBox="1"/>
          <p:nvPr/>
        </p:nvSpPr>
        <p:spPr>
          <a:xfrm>
            <a:off x="4937569" y="3048000"/>
            <a:ext cx="3901631" cy="646331"/>
          </a:xfrm>
          <a:prstGeom prst="rect">
            <a:avLst/>
          </a:prstGeom>
          <a:noFill/>
        </p:spPr>
        <p:txBody>
          <a:bodyPr wrap="square" rtlCol="0">
            <a:spAutoFit/>
          </a:bodyPr>
          <a:lstStyle/>
          <a:p>
            <a:r>
              <a:rPr lang="ar-SA" sz="3600" b="1" dirty="0" smtClean="0">
                <a:solidFill>
                  <a:schemeClr val="tx2"/>
                </a:solidFill>
                <a:cs typeface="Traditional Arabic" pitchFamily="2" charset="-78"/>
              </a:rPr>
              <a:t>س: يشترط للفطر في السفر؟</a:t>
            </a:r>
            <a:endParaRPr lang="en-US" sz="3600" b="1" dirty="0">
              <a:solidFill>
                <a:schemeClr val="tx2"/>
              </a:solidFill>
              <a:cs typeface="Traditional Arabic" pitchFamily="2" charset="-78"/>
            </a:endParaRPr>
          </a:p>
        </p:txBody>
      </p:sp>
      <p:sp>
        <p:nvSpPr>
          <p:cNvPr id="49" name="مستطيل ذو زوايا قطرية مستديرة 48"/>
          <p:cNvSpPr/>
          <p:nvPr/>
        </p:nvSpPr>
        <p:spPr>
          <a:xfrm>
            <a:off x="3823493" y="3048000"/>
            <a:ext cx="1195388" cy="643024"/>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هذه</a:t>
            </a:r>
            <a:endParaRPr lang="en-US" sz="3200" b="1" dirty="0">
              <a:cs typeface="Traditional Arabic" pitchFamily="2" charset="-78"/>
            </a:endParaRPr>
          </a:p>
        </p:txBody>
      </p:sp>
      <p:graphicFrame>
        <p:nvGraphicFramePr>
          <p:cNvPr id="50" name="جدول 49"/>
          <p:cNvGraphicFramePr>
            <a:graphicFrameLocks noGrp="1"/>
          </p:cNvGraphicFramePr>
          <p:nvPr>
            <p:extLst>
              <p:ext uri="{D42A27DB-BD31-4B8C-83A1-F6EECF244321}">
                <p14:modId xmlns:p14="http://schemas.microsoft.com/office/powerpoint/2010/main" val="3248263940"/>
              </p:ext>
            </p:extLst>
          </p:nvPr>
        </p:nvGraphicFramePr>
        <p:xfrm>
          <a:off x="457199" y="3810000"/>
          <a:ext cx="7924802" cy="1752600"/>
        </p:xfrm>
        <a:graphic>
          <a:graphicData uri="http://schemas.openxmlformats.org/drawingml/2006/table">
            <a:tbl>
              <a:tblPr rtl="1" firstRow="1" bandRow="1">
                <a:tableStyleId>{5940675A-B579-460E-94D1-54222C63F5DA}</a:tableStyleId>
              </a:tblPr>
              <a:tblGrid>
                <a:gridCol w="594360"/>
                <a:gridCol w="2047240"/>
                <a:gridCol w="602616"/>
                <a:gridCol w="2038986"/>
                <a:gridCol w="610870"/>
                <a:gridCol w="2030730"/>
              </a:tblGrid>
              <a:tr h="370840">
                <a:tc>
                  <a:txBody>
                    <a:bodyPr/>
                    <a:lstStyle/>
                    <a:p>
                      <a:pPr algn="ctr" rtl="1"/>
                      <a:r>
                        <a:rPr lang="ar-KW" dirty="0" smtClean="0"/>
                        <a:t>1</a:t>
                      </a:r>
                      <a:endParaRPr lang="ar-KW"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1"/>
                      <a:r>
                        <a:rPr lang="ar-KW" b="1" dirty="0" smtClean="0">
                          <a:latin typeface="Traditional Arabic" pitchFamily="18" charset="-78"/>
                          <a:cs typeface="Traditional Arabic" pitchFamily="18" charset="-78"/>
                        </a:rPr>
                        <a:t>مجاوزة</a:t>
                      </a:r>
                      <a:r>
                        <a:rPr lang="ar-KW" b="1" baseline="0" dirty="0" smtClean="0">
                          <a:latin typeface="Traditional Arabic" pitchFamily="18" charset="-78"/>
                          <a:cs typeface="Traditional Arabic" pitchFamily="18" charset="-78"/>
                        </a:rPr>
                        <a:t> البلد وما اتصل به</a:t>
                      </a:r>
                      <a:endParaRPr lang="ar-KW" b="1" dirty="0">
                        <a:latin typeface="Traditional Arabic" pitchFamily="18" charset="-78"/>
                        <a:cs typeface="Traditional Arabic" pitchFamily="18" charset="-7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rtl="1"/>
                      <a:r>
                        <a:rPr lang="ar-KW" dirty="0" smtClean="0"/>
                        <a:t>1</a:t>
                      </a:r>
                      <a:endParaRPr lang="ar-KW"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1"/>
                      <a:r>
                        <a:rPr lang="ar-KW" b="1" dirty="0" smtClean="0">
                          <a:latin typeface="Traditional Arabic" pitchFamily="18" charset="-78"/>
                          <a:cs typeface="Traditional Arabic" pitchFamily="18" charset="-78"/>
                        </a:rPr>
                        <a:t>أن يكون سفرا مسافة أو عرفا</a:t>
                      </a:r>
                      <a:endParaRPr lang="ar-KW" b="1" dirty="0">
                        <a:latin typeface="Traditional Arabic" pitchFamily="18" charset="-78"/>
                        <a:cs typeface="Traditional Arabic" pitchFamily="18" charset="-7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rtl="1"/>
                      <a:r>
                        <a:rPr lang="ar-KW" dirty="0" smtClean="0"/>
                        <a:t>1</a:t>
                      </a:r>
                      <a:endParaRPr lang="ar-KW"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KW" b="1" dirty="0" smtClean="0">
                          <a:latin typeface="Traditional Arabic" pitchFamily="18" charset="-78"/>
                          <a:cs typeface="Traditional Arabic" pitchFamily="18" charset="-78"/>
                        </a:rPr>
                        <a:t>أن يكون مسلما</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r>
              <a:tr h="370840">
                <a:tc>
                  <a:txBody>
                    <a:bodyPr/>
                    <a:lstStyle/>
                    <a:p>
                      <a:pPr algn="ctr" rtl="1"/>
                      <a:r>
                        <a:rPr lang="ar-KW" dirty="0" smtClean="0"/>
                        <a:t>2</a:t>
                      </a:r>
                      <a:endParaRPr lang="ar-KW"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1"/>
                      <a:r>
                        <a:rPr lang="ar-KW" b="1" dirty="0" smtClean="0">
                          <a:latin typeface="Traditional Arabic" pitchFamily="18" charset="-78"/>
                          <a:cs typeface="Traditional Arabic" pitchFamily="18" charset="-78"/>
                        </a:rPr>
                        <a:t>أن يكون سفرا مسافة أو عرفا</a:t>
                      </a:r>
                      <a:endParaRPr lang="ar-KW" b="1" dirty="0">
                        <a:latin typeface="Traditional Arabic" pitchFamily="18" charset="-78"/>
                        <a:cs typeface="Traditional Arabic" pitchFamily="18" charset="-7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rtl="1"/>
                      <a:r>
                        <a:rPr lang="ar-KW" dirty="0" smtClean="0"/>
                        <a:t>2</a:t>
                      </a:r>
                      <a:endParaRPr lang="ar-KW"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1"/>
                      <a:r>
                        <a:rPr lang="ar-KW" b="1" dirty="0" smtClean="0">
                          <a:latin typeface="Traditional Arabic" pitchFamily="18" charset="-78"/>
                          <a:cs typeface="Traditional Arabic" pitchFamily="18" charset="-78"/>
                        </a:rPr>
                        <a:t>مجاوزة</a:t>
                      </a:r>
                      <a:r>
                        <a:rPr lang="ar-KW" b="1" baseline="0" dirty="0" smtClean="0">
                          <a:latin typeface="Traditional Arabic" pitchFamily="18" charset="-78"/>
                          <a:cs typeface="Traditional Arabic" pitchFamily="18" charset="-78"/>
                        </a:rPr>
                        <a:t> البلد وما اتصل به</a:t>
                      </a:r>
                      <a:endParaRPr lang="ar-KW" b="1" dirty="0">
                        <a:latin typeface="Traditional Arabic" pitchFamily="18" charset="-78"/>
                        <a:cs typeface="Traditional Arabic" pitchFamily="18" charset="-7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rtl="1"/>
                      <a:r>
                        <a:rPr lang="ar-KW" dirty="0" smtClean="0"/>
                        <a:t>2</a:t>
                      </a:r>
                      <a:endParaRPr lang="ar-KW"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KW" b="1" dirty="0" smtClean="0">
                          <a:latin typeface="Traditional Arabic" pitchFamily="18" charset="-78"/>
                          <a:cs typeface="Traditional Arabic" pitchFamily="18" charset="-78"/>
                        </a:rPr>
                        <a:t>ألا يكون سفره في معصية</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r>
              <a:tr h="370840">
                <a:tc>
                  <a:txBody>
                    <a:bodyPr/>
                    <a:lstStyle/>
                    <a:p>
                      <a:pPr algn="ctr" rtl="1"/>
                      <a:r>
                        <a:rPr lang="ar-KW" dirty="0" smtClean="0"/>
                        <a:t>3</a:t>
                      </a:r>
                      <a:endParaRPr lang="ar-KW"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1"/>
                      <a:r>
                        <a:rPr lang="ar-KW" b="1" dirty="0" smtClean="0">
                          <a:latin typeface="Traditional Arabic" pitchFamily="18" charset="-78"/>
                          <a:cs typeface="Traditional Arabic" pitchFamily="18" charset="-78"/>
                        </a:rPr>
                        <a:t>الأكل حال السفر</a:t>
                      </a:r>
                      <a:endParaRPr lang="ar-KW" b="1" dirty="0">
                        <a:latin typeface="Traditional Arabic" pitchFamily="18" charset="-78"/>
                        <a:cs typeface="Traditional Arabic" pitchFamily="18" charset="-7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rtl="1"/>
                      <a:r>
                        <a:rPr lang="ar-KW" dirty="0" smtClean="0"/>
                        <a:t>3</a:t>
                      </a:r>
                      <a:endParaRPr lang="ar-KW"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1"/>
                      <a:r>
                        <a:rPr lang="ar-KW" b="1" dirty="0" smtClean="0">
                          <a:latin typeface="Traditional Arabic" pitchFamily="18" charset="-78"/>
                          <a:cs typeface="Traditional Arabic" pitchFamily="18" charset="-78"/>
                        </a:rPr>
                        <a:t>ألا يكون سفره في معصية</a:t>
                      </a:r>
                      <a:endParaRPr lang="ar-KW" b="1" dirty="0">
                        <a:latin typeface="Traditional Arabic" pitchFamily="18" charset="-78"/>
                        <a:cs typeface="Traditional Arabic" pitchFamily="18" charset="-7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rtl="1"/>
                      <a:r>
                        <a:rPr lang="ar-KW" dirty="0" smtClean="0"/>
                        <a:t>3</a:t>
                      </a:r>
                      <a:endParaRPr lang="ar-KW"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1"/>
                      <a:r>
                        <a:rPr lang="ar-KW" b="1" dirty="0" smtClean="0">
                          <a:latin typeface="Traditional Arabic" pitchFamily="18" charset="-78"/>
                          <a:cs typeface="Traditional Arabic" pitchFamily="18" charset="-78"/>
                        </a:rPr>
                        <a:t>مجاوزة</a:t>
                      </a:r>
                      <a:r>
                        <a:rPr lang="ar-KW" b="1" baseline="0" dirty="0" smtClean="0">
                          <a:latin typeface="Traditional Arabic" pitchFamily="18" charset="-78"/>
                          <a:cs typeface="Traditional Arabic" pitchFamily="18" charset="-78"/>
                        </a:rPr>
                        <a:t> البلد وما اتصل به</a:t>
                      </a:r>
                      <a:endParaRPr lang="ar-KW" b="1" dirty="0">
                        <a:latin typeface="Traditional Arabic" pitchFamily="18" charset="-78"/>
                        <a:cs typeface="Traditional Arabic" pitchFamily="18" charset="-7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r>
              <a:tr h="370840">
                <a:tc>
                  <a:txBody>
                    <a:bodyPr/>
                    <a:lstStyle/>
                    <a:p>
                      <a:pPr algn="ctr" rtl="1"/>
                      <a:r>
                        <a:rPr lang="ar-KW" dirty="0" smtClean="0"/>
                        <a:t>4</a:t>
                      </a:r>
                      <a:endParaRPr lang="ar-KW"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1"/>
                      <a:r>
                        <a:rPr lang="ar-KW" b="1" dirty="0" smtClean="0">
                          <a:latin typeface="Traditional Arabic" pitchFamily="18" charset="-78"/>
                          <a:cs typeface="Traditional Arabic" pitchFamily="18" charset="-78"/>
                        </a:rPr>
                        <a:t>أن يكون مسلما</a:t>
                      </a:r>
                      <a:endParaRPr lang="ar-KW" b="1" dirty="0">
                        <a:latin typeface="Traditional Arabic" pitchFamily="18" charset="-78"/>
                        <a:cs typeface="Traditional Arabic" pitchFamily="18" charset="-7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rtl="1"/>
                      <a:r>
                        <a:rPr lang="ar-KW" dirty="0" smtClean="0"/>
                        <a:t>4</a:t>
                      </a:r>
                      <a:endParaRPr lang="ar-KW"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1"/>
                      <a:r>
                        <a:rPr lang="ar-KW" b="1" dirty="0" smtClean="0">
                          <a:latin typeface="Traditional Arabic" pitchFamily="18" charset="-78"/>
                          <a:cs typeface="Traditional Arabic" pitchFamily="18" charset="-78"/>
                        </a:rPr>
                        <a:t>أن لا يقصد بسفره التحيل على الفطر.</a:t>
                      </a:r>
                      <a:endParaRPr lang="ar-KW" b="1" dirty="0">
                        <a:latin typeface="Traditional Arabic" pitchFamily="18" charset="-78"/>
                        <a:cs typeface="Traditional Arabic" pitchFamily="18" charset="-7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rtl="1"/>
                      <a:r>
                        <a:rPr lang="ar-KW" dirty="0" smtClean="0"/>
                        <a:t>4</a:t>
                      </a:r>
                      <a:endParaRPr lang="ar-KW"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KW" b="1" dirty="0" smtClean="0">
                          <a:latin typeface="Traditional Arabic" pitchFamily="18" charset="-78"/>
                          <a:cs typeface="Traditional Arabic" pitchFamily="18" charset="-78"/>
                        </a:rPr>
                        <a:t>أن لا يقصد بسفره التحيل على الفطر.</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r>
            </a:tbl>
          </a:graphicData>
        </a:graphic>
      </p:graphicFrame>
      <p:pic>
        <p:nvPicPr>
          <p:cNvPr id="51" name="صورة 5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78274" y="457200"/>
            <a:ext cx="4362450" cy="2109429"/>
          </a:xfrm>
          <a:prstGeom prst="rect">
            <a:avLst/>
          </a:prstGeom>
        </p:spPr>
      </p:pic>
      <p:pic>
        <p:nvPicPr>
          <p:cNvPr id="26" name="صورة 25">
            <a:hlinkClick r:id="rId7"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4514" y="2254826"/>
            <a:ext cx="962442" cy="954743"/>
          </a:xfrm>
          <a:prstGeom prst="rect">
            <a:avLst/>
          </a:prstGeom>
        </p:spPr>
      </p:pic>
    </p:spTree>
    <p:extLst>
      <p:ext uri="{BB962C8B-B14F-4D97-AF65-F5344CB8AC3E}">
        <p14:creationId xmlns:p14="http://schemas.microsoft.com/office/powerpoint/2010/main" val="2018890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2000"/>
                                        <p:tgtEl>
                                          <p:spTgt spid="4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50"/>
                                        </p:tgtEl>
                                        <p:attrNameLst>
                                          <p:attrName>style.visibility</p:attrName>
                                        </p:attrNameLst>
                                      </p:cBhvr>
                                      <p:to>
                                        <p:strVal val="visible"/>
                                      </p:to>
                                    </p:set>
                                    <p:animEffect transition="in" filter="randombar(horizontal)">
                                      <p:cBhvr>
                                        <p:cTn id="12" dur="500"/>
                                        <p:tgtEl>
                                          <p:spTgt spid="50"/>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mph" presetSubtype="2" fill="hold" nodeType="clickEffect">
                                  <p:stCondLst>
                                    <p:cond delay="0"/>
                                  </p:stCondLst>
                                  <p:childTnLst>
                                    <p:animClr clrSpc="rgb" dir="cw">
                                      <p:cBhvr>
                                        <p:cTn id="16" dur="1000" fill="hold"/>
                                        <p:tgtEl>
                                          <p:spTgt spid="30"/>
                                        </p:tgtEl>
                                        <p:attrNameLst>
                                          <p:attrName>fillcolor</p:attrName>
                                        </p:attrNameLst>
                                      </p:cBhvr>
                                      <p:to>
                                        <a:schemeClr val="hlink"/>
                                      </p:to>
                                    </p:animClr>
                                    <p:set>
                                      <p:cBhvr>
                                        <p:cTn id="17" dur="1000" fill="hold"/>
                                        <p:tgtEl>
                                          <p:spTgt spid="30"/>
                                        </p:tgtEl>
                                        <p:attrNameLst>
                                          <p:attrName>fill.type</p:attrName>
                                        </p:attrNameLst>
                                      </p:cBhvr>
                                      <p:to>
                                        <p:strVal val="solid"/>
                                      </p:to>
                                    </p:set>
                                    <p:set>
                                      <p:cBhvr>
                                        <p:cTn id="18" dur="1000" fill="hold"/>
                                        <p:tgtEl>
                                          <p:spTgt spid="30"/>
                                        </p:tgtEl>
                                        <p:attrNameLst>
                                          <p:attrName>fill.on</p:attrName>
                                        </p:attrNameLst>
                                      </p:cBhvr>
                                      <p:to>
                                        <p:strVal val="true"/>
                                      </p:to>
                                    </p:set>
                                  </p:childTnLst>
                                </p:cTn>
                              </p:par>
                            </p:childTnLst>
                          </p:cTn>
                        </p:par>
                        <p:par>
                          <p:cTn id="19" fill="hold">
                            <p:stCondLst>
                              <p:cond delay="1000"/>
                            </p:stCondLst>
                            <p:childTnLst>
                              <p:par>
                                <p:cTn id="20" presetID="1" presetClass="emph" presetSubtype="2" fill="hold" nodeType="afterEffect">
                                  <p:stCondLst>
                                    <p:cond delay="0"/>
                                  </p:stCondLst>
                                  <p:childTnLst>
                                    <p:animClr clrSpc="rgb" dir="cw">
                                      <p:cBhvr>
                                        <p:cTn id="21" dur="1000" fill="hold"/>
                                        <p:tgtEl>
                                          <p:spTgt spid="31"/>
                                        </p:tgtEl>
                                        <p:attrNameLst>
                                          <p:attrName>fillcolor</p:attrName>
                                        </p:attrNameLst>
                                      </p:cBhvr>
                                      <p:to>
                                        <a:schemeClr val="hlink"/>
                                      </p:to>
                                    </p:animClr>
                                    <p:set>
                                      <p:cBhvr>
                                        <p:cTn id="22" dur="1000" fill="hold"/>
                                        <p:tgtEl>
                                          <p:spTgt spid="31"/>
                                        </p:tgtEl>
                                        <p:attrNameLst>
                                          <p:attrName>fill.type</p:attrName>
                                        </p:attrNameLst>
                                      </p:cBhvr>
                                      <p:to>
                                        <p:strVal val="solid"/>
                                      </p:to>
                                    </p:set>
                                    <p:set>
                                      <p:cBhvr>
                                        <p:cTn id="23" dur="1000" fill="hold"/>
                                        <p:tgtEl>
                                          <p:spTgt spid="31"/>
                                        </p:tgtEl>
                                        <p:attrNameLst>
                                          <p:attrName>fill.on</p:attrName>
                                        </p:attrNameLst>
                                      </p:cBhvr>
                                      <p:to>
                                        <p:strVal val="true"/>
                                      </p:to>
                                    </p:set>
                                  </p:childTnLst>
                                </p:cTn>
                              </p:par>
                            </p:childTnLst>
                          </p:cTn>
                        </p:par>
                        <p:par>
                          <p:cTn id="24" fill="hold">
                            <p:stCondLst>
                              <p:cond delay="2000"/>
                            </p:stCondLst>
                            <p:childTnLst>
                              <p:par>
                                <p:cTn id="25" presetID="1" presetClass="emph" presetSubtype="2" fill="hold" nodeType="afterEffect">
                                  <p:stCondLst>
                                    <p:cond delay="0"/>
                                  </p:stCondLst>
                                  <p:childTnLst>
                                    <p:animClr clrSpc="rgb" dir="cw">
                                      <p:cBhvr>
                                        <p:cTn id="26" dur="1000" fill="hold"/>
                                        <p:tgtEl>
                                          <p:spTgt spid="32"/>
                                        </p:tgtEl>
                                        <p:attrNameLst>
                                          <p:attrName>fillcolor</p:attrName>
                                        </p:attrNameLst>
                                      </p:cBhvr>
                                      <p:to>
                                        <a:schemeClr val="hlink"/>
                                      </p:to>
                                    </p:animClr>
                                    <p:set>
                                      <p:cBhvr>
                                        <p:cTn id="27" dur="1000" fill="hold"/>
                                        <p:tgtEl>
                                          <p:spTgt spid="32"/>
                                        </p:tgtEl>
                                        <p:attrNameLst>
                                          <p:attrName>fill.type</p:attrName>
                                        </p:attrNameLst>
                                      </p:cBhvr>
                                      <p:to>
                                        <p:strVal val="solid"/>
                                      </p:to>
                                    </p:set>
                                    <p:set>
                                      <p:cBhvr>
                                        <p:cTn id="28" dur="1000" fill="hold"/>
                                        <p:tgtEl>
                                          <p:spTgt spid="32"/>
                                        </p:tgtEl>
                                        <p:attrNameLst>
                                          <p:attrName>fill.on</p:attrName>
                                        </p:attrNameLst>
                                      </p:cBhvr>
                                      <p:to>
                                        <p:strVal val="true"/>
                                      </p:to>
                                    </p:set>
                                  </p:childTnLst>
                                </p:cTn>
                              </p:par>
                            </p:childTnLst>
                          </p:cTn>
                        </p:par>
                        <p:par>
                          <p:cTn id="29" fill="hold">
                            <p:stCondLst>
                              <p:cond delay="3000"/>
                            </p:stCondLst>
                            <p:childTnLst>
                              <p:par>
                                <p:cTn id="30" presetID="1" presetClass="emph" presetSubtype="2" fill="hold" nodeType="afterEffect">
                                  <p:stCondLst>
                                    <p:cond delay="0"/>
                                  </p:stCondLst>
                                  <p:childTnLst>
                                    <p:animClr clrSpc="rgb" dir="cw">
                                      <p:cBhvr>
                                        <p:cTn id="31" dur="1000" fill="hold"/>
                                        <p:tgtEl>
                                          <p:spTgt spid="33"/>
                                        </p:tgtEl>
                                        <p:attrNameLst>
                                          <p:attrName>fillcolor</p:attrName>
                                        </p:attrNameLst>
                                      </p:cBhvr>
                                      <p:to>
                                        <a:schemeClr val="hlink"/>
                                      </p:to>
                                    </p:animClr>
                                    <p:set>
                                      <p:cBhvr>
                                        <p:cTn id="32" dur="1000" fill="hold"/>
                                        <p:tgtEl>
                                          <p:spTgt spid="33"/>
                                        </p:tgtEl>
                                        <p:attrNameLst>
                                          <p:attrName>fill.type</p:attrName>
                                        </p:attrNameLst>
                                      </p:cBhvr>
                                      <p:to>
                                        <p:strVal val="solid"/>
                                      </p:to>
                                    </p:set>
                                    <p:set>
                                      <p:cBhvr>
                                        <p:cTn id="33" dur="1000" fill="hold"/>
                                        <p:tgtEl>
                                          <p:spTgt spid="33"/>
                                        </p:tgtEl>
                                        <p:attrNameLst>
                                          <p:attrName>fill.on</p:attrName>
                                        </p:attrNameLst>
                                      </p:cBhvr>
                                      <p:to>
                                        <p:strVal val="true"/>
                                      </p:to>
                                    </p:set>
                                  </p:childTnLst>
                                </p:cTn>
                              </p:par>
                            </p:childTnLst>
                          </p:cTn>
                        </p:par>
                        <p:par>
                          <p:cTn id="34" fill="hold">
                            <p:stCondLst>
                              <p:cond delay="4000"/>
                            </p:stCondLst>
                            <p:childTnLst>
                              <p:par>
                                <p:cTn id="35" presetID="1" presetClass="emph" presetSubtype="2" fill="hold" nodeType="afterEffect">
                                  <p:stCondLst>
                                    <p:cond delay="0"/>
                                  </p:stCondLst>
                                  <p:childTnLst>
                                    <p:animClr clrSpc="rgb" dir="cw">
                                      <p:cBhvr>
                                        <p:cTn id="36" dur="1000" fill="hold"/>
                                        <p:tgtEl>
                                          <p:spTgt spid="34"/>
                                        </p:tgtEl>
                                        <p:attrNameLst>
                                          <p:attrName>fillcolor</p:attrName>
                                        </p:attrNameLst>
                                      </p:cBhvr>
                                      <p:to>
                                        <a:schemeClr val="hlink"/>
                                      </p:to>
                                    </p:animClr>
                                    <p:set>
                                      <p:cBhvr>
                                        <p:cTn id="37" dur="1000" fill="hold"/>
                                        <p:tgtEl>
                                          <p:spTgt spid="34"/>
                                        </p:tgtEl>
                                        <p:attrNameLst>
                                          <p:attrName>fill.type</p:attrName>
                                        </p:attrNameLst>
                                      </p:cBhvr>
                                      <p:to>
                                        <p:strVal val="solid"/>
                                      </p:to>
                                    </p:set>
                                    <p:set>
                                      <p:cBhvr>
                                        <p:cTn id="38" dur="1000" fill="hold"/>
                                        <p:tgtEl>
                                          <p:spTgt spid="34"/>
                                        </p:tgtEl>
                                        <p:attrNameLst>
                                          <p:attrName>fill.on</p:attrName>
                                        </p:attrNameLst>
                                      </p:cBhvr>
                                      <p:to>
                                        <p:strVal val="true"/>
                                      </p:to>
                                    </p:set>
                                  </p:childTnLst>
                                </p:cTn>
                              </p:par>
                            </p:childTnLst>
                          </p:cTn>
                        </p:par>
                        <p:par>
                          <p:cTn id="39" fill="hold">
                            <p:stCondLst>
                              <p:cond delay="5000"/>
                            </p:stCondLst>
                            <p:childTnLst>
                              <p:par>
                                <p:cTn id="40" presetID="1" presetClass="emph" presetSubtype="2" fill="hold" nodeType="afterEffect">
                                  <p:stCondLst>
                                    <p:cond delay="0"/>
                                  </p:stCondLst>
                                  <p:childTnLst>
                                    <p:animClr clrSpc="rgb" dir="cw">
                                      <p:cBhvr>
                                        <p:cTn id="41" dur="1000" fill="hold"/>
                                        <p:tgtEl>
                                          <p:spTgt spid="35"/>
                                        </p:tgtEl>
                                        <p:attrNameLst>
                                          <p:attrName>fillcolor</p:attrName>
                                        </p:attrNameLst>
                                      </p:cBhvr>
                                      <p:to>
                                        <a:schemeClr val="hlink"/>
                                      </p:to>
                                    </p:animClr>
                                    <p:set>
                                      <p:cBhvr>
                                        <p:cTn id="42" dur="1000" fill="hold"/>
                                        <p:tgtEl>
                                          <p:spTgt spid="35"/>
                                        </p:tgtEl>
                                        <p:attrNameLst>
                                          <p:attrName>fill.type</p:attrName>
                                        </p:attrNameLst>
                                      </p:cBhvr>
                                      <p:to>
                                        <p:strVal val="solid"/>
                                      </p:to>
                                    </p:set>
                                    <p:set>
                                      <p:cBhvr>
                                        <p:cTn id="43" dur="1000" fill="hold"/>
                                        <p:tgtEl>
                                          <p:spTgt spid="35"/>
                                        </p:tgtEl>
                                        <p:attrNameLst>
                                          <p:attrName>fill.on</p:attrName>
                                        </p:attrNameLst>
                                      </p:cBhvr>
                                      <p:to>
                                        <p:strVal val="true"/>
                                      </p:to>
                                    </p:set>
                                  </p:childTnLst>
                                </p:cTn>
                              </p:par>
                            </p:childTnLst>
                          </p:cTn>
                        </p:par>
                        <p:par>
                          <p:cTn id="44" fill="hold">
                            <p:stCondLst>
                              <p:cond delay="6000"/>
                            </p:stCondLst>
                            <p:childTnLst>
                              <p:par>
                                <p:cTn id="45" presetID="1" presetClass="emph" presetSubtype="2" fill="hold" nodeType="afterEffect">
                                  <p:stCondLst>
                                    <p:cond delay="0"/>
                                  </p:stCondLst>
                                  <p:childTnLst>
                                    <p:animClr clrSpc="rgb" dir="cw">
                                      <p:cBhvr>
                                        <p:cTn id="46" dur="1000" fill="hold"/>
                                        <p:tgtEl>
                                          <p:spTgt spid="36"/>
                                        </p:tgtEl>
                                        <p:attrNameLst>
                                          <p:attrName>fillcolor</p:attrName>
                                        </p:attrNameLst>
                                      </p:cBhvr>
                                      <p:to>
                                        <a:schemeClr val="hlink"/>
                                      </p:to>
                                    </p:animClr>
                                    <p:set>
                                      <p:cBhvr>
                                        <p:cTn id="47" dur="1000" fill="hold"/>
                                        <p:tgtEl>
                                          <p:spTgt spid="36"/>
                                        </p:tgtEl>
                                        <p:attrNameLst>
                                          <p:attrName>fill.type</p:attrName>
                                        </p:attrNameLst>
                                      </p:cBhvr>
                                      <p:to>
                                        <p:strVal val="solid"/>
                                      </p:to>
                                    </p:set>
                                    <p:set>
                                      <p:cBhvr>
                                        <p:cTn id="48" dur="1000" fill="hold"/>
                                        <p:tgtEl>
                                          <p:spTgt spid="36"/>
                                        </p:tgtEl>
                                        <p:attrNameLst>
                                          <p:attrName>fill.on</p:attrName>
                                        </p:attrNameLst>
                                      </p:cBhvr>
                                      <p:to>
                                        <p:strVal val="true"/>
                                      </p:to>
                                    </p:set>
                                  </p:childTnLst>
                                </p:cTn>
                              </p:par>
                            </p:childTnLst>
                          </p:cTn>
                        </p:par>
                        <p:par>
                          <p:cTn id="49" fill="hold">
                            <p:stCondLst>
                              <p:cond delay="7000"/>
                            </p:stCondLst>
                            <p:childTnLst>
                              <p:par>
                                <p:cTn id="50" presetID="1" presetClass="emph" presetSubtype="2" fill="hold" nodeType="afterEffect">
                                  <p:stCondLst>
                                    <p:cond delay="0"/>
                                  </p:stCondLst>
                                  <p:childTnLst>
                                    <p:animClr clrSpc="rgb" dir="cw">
                                      <p:cBhvr>
                                        <p:cTn id="51" dur="1000" fill="hold"/>
                                        <p:tgtEl>
                                          <p:spTgt spid="37"/>
                                        </p:tgtEl>
                                        <p:attrNameLst>
                                          <p:attrName>fillcolor</p:attrName>
                                        </p:attrNameLst>
                                      </p:cBhvr>
                                      <p:to>
                                        <a:schemeClr val="hlink"/>
                                      </p:to>
                                    </p:animClr>
                                    <p:set>
                                      <p:cBhvr>
                                        <p:cTn id="52" dur="1000" fill="hold"/>
                                        <p:tgtEl>
                                          <p:spTgt spid="37"/>
                                        </p:tgtEl>
                                        <p:attrNameLst>
                                          <p:attrName>fill.type</p:attrName>
                                        </p:attrNameLst>
                                      </p:cBhvr>
                                      <p:to>
                                        <p:strVal val="solid"/>
                                      </p:to>
                                    </p:set>
                                    <p:set>
                                      <p:cBhvr>
                                        <p:cTn id="53" dur="1000" fill="hold"/>
                                        <p:tgtEl>
                                          <p:spTgt spid="37"/>
                                        </p:tgtEl>
                                        <p:attrNameLst>
                                          <p:attrName>fill.on</p:attrName>
                                        </p:attrNameLst>
                                      </p:cBhvr>
                                      <p:to>
                                        <p:strVal val="true"/>
                                      </p:to>
                                    </p:set>
                                  </p:childTnLst>
                                </p:cTn>
                              </p:par>
                            </p:childTnLst>
                          </p:cTn>
                        </p:par>
                        <p:par>
                          <p:cTn id="54" fill="hold">
                            <p:stCondLst>
                              <p:cond delay="8000"/>
                            </p:stCondLst>
                            <p:childTnLst>
                              <p:par>
                                <p:cTn id="55" presetID="1" presetClass="emph" presetSubtype="2" fill="hold" nodeType="afterEffect">
                                  <p:stCondLst>
                                    <p:cond delay="0"/>
                                  </p:stCondLst>
                                  <p:childTnLst>
                                    <p:animClr clrSpc="rgb" dir="cw">
                                      <p:cBhvr>
                                        <p:cTn id="56" dur="1000" fill="hold"/>
                                        <p:tgtEl>
                                          <p:spTgt spid="38"/>
                                        </p:tgtEl>
                                        <p:attrNameLst>
                                          <p:attrName>fillcolor</p:attrName>
                                        </p:attrNameLst>
                                      </p:cBhvr>
                                      <p:to>
                                        <a:schemeClr val="hlink"/>
                                      </p:to>
                                    </p:animClr>
                                    <p:set>
                                      <p:cBhvr>
                                        <p:cTn id="57" dur="1000" fill="hold"/>
                                        <p:tgtEl>
                                          <p:spTgt spid="38"/>
                                        </p:tgtEl>
                                        <p:attrNameLst>
                                          <p:attrName>fill.type</p:attrName>
                                        </p:attrNameLst>
                                      </p:cBhvr>
                                      <p:to>
                                        <p:strVal val="solid"/>
                                      </p:to>
                                    </p:set>
                                    <p:set>
                                      <p:cBhvr>
                                        <p:cTn id="58" dur="1000" fill="hold"/>
                                        <p:tgtEl>
                                          <p:spTgt spid="38"/>
                                        </p:tgtEl>
                                        <p:attrNameLst>
                                          <p:attrName>fill.on</p:attrName>
                                        </p:attrNameLst>
                                      </p:cBhvr>
                                      <p:to>
                                        <p:strVal val="true"/>
                                      </p:to>
                                    </p:set>
                                  </p:childTnLst>
                                </p:cTn>
                              </p:par>
                            </p:childTnLst>
                          </p:cTn>
                        </p:par>
                        <p:par>
                          <p:cTn id="59" fill="hold">
                            <p:stCondLst>
                              <p:cond delay="9000"/>
                            </p:stCondLst>
                            <p:childTnLst>
                              <p:par>
                                <p:cTn id="60" presetID="1" presetClass="emph" presetSubtype="2" fill="hold" nodeType="afterEffect">
                                  <p:stCondLst>
                                    <p:cond delay="0"/>
                                  </p:stCondLst>
                                  <p:childTnLst>
                                    <p:animClr clrSpc="rgb" dir="cw">
                                      <p:cBhvr>
                                        <p:cTn id="61" dur="1000" fill="hold"/>
                                        <p:tgtEl>
                                          <p:spTgt spid="39"/>
                                        </p:tgtEl>
                                        <p:attrNameLst>
                                          <p:attrName>fillcolor</p:attrName>
                                        </p:attrNameLst>
                                      </p:cBhvr>
                                      <p:to>
                                        <a:schemeClr val="hlink"/>
                                      </p:to>
                                    </p:animClr>
                                    <p:set>
                                      <p:cBhvr>
                                        <p:cTn id="62" dur="1000" fill="hold"/>
                                        <p:tgtEl>
                                          <p:spTgt spid="39"/>
                                        </p:tgtEl>
                                        <p:attrNameLst>
                                          <p:attrName>fill.type</p:attrName>
                                        </p:attrNameLst>
                                      </p:cBhvr>
                                      <p:to>
                                        <p:strVal val="solid"/>
                                      </p:to>
                                    </p:set>
                                    <p:set>
                                      <p:cBhvr>
                                        <p:cTn id="63" dur="1000" fill="hold"/>
                                        <p:tgtEl>
                                          <p:spTgt spid="39"/>
                                        </p:tgtEl>
                                        <p:attrNameLst>
                                          <p:attrName>fill.on</p:attrName>
                                        </p:attrNameLst>
                                      </p:cBhvr>
                                      <p:to>
                                        <p:strVal val="true"/>
                                      </p:to>
                                    </p:set>
                                  </p:childTnLst>
                                </p:cTn>
                              </p:par>
                            </p:childTnLst>
                          </p:cTn>
                        </p:par>
                        <p:par>
                          <p:cTn id="64" fill="hold">
                            <p:stCondLst>
                              <p:cond delay="10000"/>
                            </p:stCondLst>
                            <p:childTnLst>
                              <p:par>
                                <p:cTn id="65" presetID="1" presetClass="emph" presetSubtype="2" fill="hold" nodeType="afterEffect">
                                  <p:stCondLst>
                                    <p:cond delay="0"/>
                                  </p:stCondLst>
                                  <p:childTnLst>
                                    <p:animClr clrSpc="rgb" dir="cw">
                                      <p:cBhvr>
                                        <p:cTn id="66" dur="1000" fill="hold"/>
                                        <p:tgtEl>
                                          <p:spTgt spid="40"/>
                                        </p:tgtEl>
                                        <p:attrNameLst>
                                          <p:attrName>fillcolor</p:attrName>
                                        </p:attrNameLst>
                                      </p:cBhvr>
                                      <p:to>
                                        <a:schemeClr val="hlink"/>
                                      </p:to>
                                    </p:animClr>
                                    <p:set>
                                      <p:cBhvr>
                                        <p:cTn id="67" dur="1000" fill="hold"/>
                                        <p:tgtEl>
                                          <p:spTgt spid="40"/>
                                        </p:tgtEl>
                                        <p:attrNameLst>
                                          <p:attrName>fill.type</p:attrName>
                                        </p:attrNameLst>
                                      </p:cBhvr>
                                      <p:to>
                                        <p:strVal val="solid"/>
                                      </p:to>
                                    </p:set>
                                    <p:set>
                                      <p:cBhvr>
                                        <p:cTn id="68" dur="1000" fill="hold"/>
                                        <p:tgtEl>
                                          <p:spTgt spid="40"/>
                                        </p:tgtEl>
                                        <p:attrNameLst>
                                          <p:attrName>fill.on</p:attrName>
                                        </p:attrNameLst>
                                      </p:cBhvr>
                                      <p:to>
                                        <p:strVal val="true"/>
                                      </p:to>
                                    </p:set>
                                  </p:childTnLst>
                                </p:cTn>
                              </p:par>
                            </p:childTnLst>
                          </p:cTn>
                        </p:par>
                        <p:par>
                          <p:cTn id="69" fill="hold">
                            <p:stCondLst>
                              <p:cond delay="11000"/>
                            </p:stCondLst>
                            <p:childTnLst>
                              <p:par>
                                <p:cTn id="70" presetID="1" presetClass="emph" presetSubtype="2" fill="hold" nodeType="afterEffect">
                                  <p:stCondLst>
                                    <p:cond delay="0"/>
                                  </p:stCondLst>
                                  <p:childTnLst>
                                    <p:animClr clrSpc="rgb" dir="cw">
                                      <p:cBhvr>
                                        <p:cTn id="71" dur="1000" fill="hold"/>
                                        <p:tgtEl>
                                          <p:spTgt spid="41"/>
                                        </p:tgtEl>
                                        <p:attrNameLst>
                                          <p:attrName>fillcolor</p:attrName>
                                        </p:attrNameLst>
                                      </p:cBhvr>
                                      <p:to>
                                        <a:schemeClr val="hlink"/>
                                      </p:to>
                                    </p:animClr>
                                    <p:set>
                                      <p:cBhvr>
                                        <p:cTn id="72" dur="1000" fill="hold"/>
                                        <p:tgtEl>
                                          <p:spTgt spid="41"/>
                                        </p:tgtEl>
                                        <p:attrNameLst>
                                          <p:attrName>fill.type</p:attrName>
                                        </p:attrNameLst>
                                      </p:cBhvr>
                                      <p:to>
                                        <p:strVal val="solid"/>
                                      </p:to>
                                    </p:set>
                                    <p:set>
                                      <p:cBhvr>
                                        <p:cTn id="73" dur="1000" fill="hold"/>
                                        <p:tgtEl>
                                          <p:spTgt spid="41"/>
                                        </p:tgtEl>
                                        <p:attrNameLst>
                                          <p:attrName>fill.on</p:attrName>
                                        </p:attrNameLst>
                                      </p:cBhvr>
                                      <p:to>
                                        <p:strVal val="true"/>
                                      </p:to>
                                    </p:set>
                                  </p:childTnLst>
                                </p:cTn>
                              </p:par>
                            </p:childTnLst>
                          </p:cTn>
                        </p:par>
                        <p:par>
                          <p:cTn id="74" fill="hold">
                            <p:stCondLst>
                              <p:cond delay="12000"/>
                            </p:stCondLst>
                            <p:childTnLst>
                              <p:par>
                                <p:cTn id="75" presetID="1" presetClass="emph" presetSubtype="2" fill="hold" nodeType="afterEffect">
                                  <p:stCondLst>
                                    <p:cond delay="0"/>
                                  </p:stCondLst>
                                  <p:childTnLst>
                                    <p:animClr clrSpc="rgb" dir="cw">
                                      <p:cBhvr>
                                        <p:cTn id="76" dur="1000" fill="hold"/>
                                        <p:tgtEl>
                                          <p:spTgt spid="42"/>
                                        </p:tgtEl>
                                        <p:attrNameLst>
                                          <p:attrName>fillcolor</p:attrName>
                                        </p:attrNameLst>
                                      </p:cBhvr>
                                      <p:to>
                                        <a:schemeClr val="hlink"/>
                                      </p:to>
                                    </p:animClr>
                                    <p:set>
                                      <p:cBhvr>
                                        <p:cTn id="77" dur="1000" fill="hold"/>
                                        <p:tgtEl>
                                          <p:spTgt spid="42"/>
                                        </p:tgtEl>
                                        <p:attrNameLst>
                                          <p:attrName>fill.type</p:attrName>
                                        </p:attrNameLst>
                                      </p:cBhvr>
                                      <p:to>
                                        <p:strVal val="solid"/>
                                      </p:to>
                                    </p:set>
                                    <p:set>
                                      <p:cBhvr>
                                        <p:cTn id="78" dur="1000" fill="hold"/>
                                        <p:tgtEl>
                                          <p:spTgt spid="42"/>
                                        </p:tgtEl>
                                        <p:attrNameLst>
                                          <p:attrName>fill.on</p:attrName>
                                        </p:attrNameLst>
                                      </p:cBhvr>
                                      <p:to>
                                        <p:strVal val="true"/>
                                      </p:to>
                                    </p:set>
                                  </p:childTnLst>
                                </p:cTn>
                              </p:par>
                            </p:childTnLst>
                          </p:cTn>
                        </p:par>
                        <p:par>
                          <p:cTn id="79" fill="hold">
                            <p:stCondLst>
                              <p:cond delay="13000"/>
                            </p:stCondLst>
                            <p:childTnLst>
                              <p:par>
                                <p:cTn id="80" presetID="1" presetClass="emph" presetSubtype="2" fill="hold" nodeType="afterEffect">
                                  <p:stCondLst>
                                    <p:cond delay="0"/>
                                  </p:stCondLst>
                                  <p:childTnLst>
                                    <p:animClr clrSpc="rgb" dir="cw">
                                      <p:cBhvr>
                                        <p:cTn id="81" dur="1000" fill="hold"/>
                                        <p:tgtEl>
                                          <p:spTgt spid="43"/>
                                        </p:tgtEl>
                                        <p:attrNameLst>
                                          <p:attrName>fillcolor</p:attrName>
                                        </p:attrNameLst>
                                      </p:cBhvr>
                                      <p:to>
                                        <a:schemeClr val="hlink"/>
                                      </p:to>
                                    </p:animClr>
                                    <p:set>
                                      <p:cBhvr>
                                        <p:cTn id="82" dur="1000" fill="hold"/>
                                        <p:tgtEl>
                                          <p:spTgt spid="43"/>
                                        </p:tgtEl>
                                        <p:attrNameLst>
                                          <p:attrName>fill.type</p:attrName>
                                        </p:attrNameLst>
                                      </p:cBhvr>
                                      <p:to>
                                        <p:strVal val="solid"/>
                                      </p:to>
                                    </p:set>
                                    <p:set>
                                      <p:cBhvr>
                                        <p:cTn id="83" dur="1000" fill="hold"/>
                                        <p:tgtEl>
                                          <p:spTgt spid="43"/>
                                        </p:tgtEl>
                                        <p:attrNameLst>
                                          <p:attrName>fill.on</p:attrName>
                                        </p:attrNameLst>
                                      </p:cBhvr>
                                      <p:to>
                                        <p:strVal val="true"/>
                                      </p:to>
                                    </p:set>
                                  </p:childTnLst>
                                </p:cTn>
                              </p:par>
                            </p:childTnLst>
                          </p:cTn>
                        </p:par>
                        <p:par>
                          <p:cTn id="84" fill="hold">
                            <p:stCondLst>
                              <p:cond delay="14000"/>
                            </p:stCondLst>
                            <p:childTnLst>
                              <p:par>
                                <p:cTn id="85" presetID="1" presetClass="emph" presetSubtype="2" fill="hold" nodeType="afterEffect">
                                  <p:stCondLst>
                                    <p:cond delay="0"/>
                                  </p:stCondLst>
                                  <p:childTnLst>
                                    <p:animClr clrSpc="rgb" dir="cw">
                                      <p:cBhvr>
                                        <p:cTn id="86" dur="1000" fill="hold"/>
                                        <p:tgtEl>
                                          <p:spTgt spid="44"/>
                                        </p:tgtEl>
                                        <p:attrNameLst>
                                          <p:attrName>fillcolor</p:attrName>
                                        </p:attrNameLst>
                                      </p:cBhvr>
                                      <p:to>
                                        <a:schemeClr val="hlink"/>
                                      </p:to>
                                    </p:animClr>
                                    <p:set>
                                      <p:cBhvr>
                                        <p:cTn id="87" dur="1000" fill="hold"/>
                                        <p:tgtEl>
                                          <p:spTgt spid="44"/>
                                        </p:tgtEl>
                                        <p:attrNameLst>
                                          <p:attrName>fill.type</p:attrName>
                                        </p:attrNameLst>
                                      </p:cBhvr>
                                      <p:to>
                                        <p:strVal val="solid"/>
                                      </p:to>
                                    </p:set>
                                    <p:set>
                                      <p:cBhvr>
                                        <p:cTn id="88" dur="1000" fill="hold"/>
                                        <p:tgtEl>
                                          <p:spTgt spid="44"/>
                                        </p:tgtEl>
                                        <p:attrNameLst>
                                          <p:attrName>fill.on</p:attrName>
                                        </p:attrNameLst>
                                      </p:cBhvr>
                                      <p:to>
                                        <p:strVal val="true"/>
                                      </p:to>
                                    </p:set>
                                  </p:childTnLst>
                                </p:cTn>
                              </p:par>
                            </p:childTnLst>
                          </p:cTn>
                        </p:par>
                        <p:par>
                          <p:cTn id="89" fill="hold">
                            <p:stCondLst>
                              <p:cond delay="15000"/>
                            </p:stCondLst>
                            <p:childTnLst>
                              <p:par>
                                <p:cTn id="90" presetID="53" presetClass="entr" presetSubtype="0" fill="hold" grpId="0" nodeType="afterEffect">
                                  <p:stCondLst>
                                    <p:cond delay="0"/>
                                  </p:stCondLst>
                                  <p:childTnLst>
                                    <p:set>
                                      <p:cBhvr>
                                        <p:cTn id="91" dur="1" fill="hold">
                                          <p:stCondLst>
                                            <p:cond delay="0"/>
                                          </p:stCondLst>
                                        </p:cTn>
                                        <p:tgtEl>
                                          <p:spTgt spid="45"/>
                                        </p:tgtEl>
                                        <p:attrNameLst>
                                          <p:attrName>style.visibility</p:attrName>
                                        </p:attrNameLst>
                                      </p:cBhvr>
                                      <p:to>
                                        <p:strVal val="visible"/>
                                      </p:to>
                                    </p:set>
                                    <p:anim calcmode="lin" valueType="num">
                                      <p:cBhvr>
                                        <p:cTn id="92" dur="500" fill="hold"/>
                                        <p:tgtEl>
                                          <p:spTgt spid="45"/>
                                        </p:tgtEl>
                                        <p:attrNameLst>
                                          <p:attrName>ppt_w</p:attrName>
                                        </p:attrNameLst>
                                      </p:cBhvr>
                                      <p:tavLst>
                                        <p:tav tm="0">
                                          <p:val>
                                            <p:fltVal val="0"/>
                                          </p:val>
                                        </p:tav>
                                        <p:tav tm="100000">
                                          <p:val>
                                            <p:strVal val="#ppt_w"/>
                                          </p:val>
                                        </p:tav>
                                      </p:tavLst>
                                    </p:anim>
                                    <p:anim calcmode="lin" valueType="num">
                                      <p:cBhvr>
                                        <p:cTn id="93" dur="500" fill="hold"/>
                                        <p:tgtEl>
                                          <p:spTgt spid="45"/>
                                        </p:tgtEl>
                                        <p:attrNameLst>
                                          <p:attrName>ppt_h</p:attrName>
                                        </p:attrNameLst>
                                      </p:cBhvr>
                                      <p:tavLst>
                                        <p:tav tm="0">
                                          <p:val>
                                            <p:fltVal val="0"/>
                                          </p:val>
                                        </p:tav>
                                        <p:tav tm="100000">
                                          <p:val>
                                            <p:strVal val="#ppt_h"/>
                                          </p:val>
                                        </p:tav>
                                      </p:tavLst>
                                    </p:anim>
                                    <p:animEffect transition="in" filter="fade">
                                      <p:cBhvr>
                                        <p:cTn id="94" dur="500"/>
                                        <p:tgtEl>
                                          <p:spTgt spid="45"/>
                                        </p:tgtEl>
                                      </p:cBhvr>
                                    </p:animEffect>
                                  </p:childTnLst>
                                </p:cTn>
                              </p:par>
                            </p:childTnLst>
                          </p:cTn>
                        </p:par>
                      </p:childTnLst>
                    </p:cTn>
                  </p:par>
                  <p:par>
                    <p:cTn id="95" fill="hold">
                      <p:stCondLst>
                        <p:cond delay="indefinite"/>
                      </p:stCondLst>
                      <p:childTnLst>
                        <p:par>
                          <p:cTn id="96" fill="hold">
                            <p:stCondLst>
                              <p:cond delay="0"/>
                            </p:stCondLst>
                            <p:childTnLst>
                              <p:par>
                                <p:cTn id="97" presetID="9" presetClass="entr" presetSubtype="0" fill="hold" grpId="0" nodeType="clickEffect">
                                  <p:stCondLst>
                                    <p:cond delay="0"/>
                                  </p:stCondLst>
                                  <p:childTnLst>
                                    <p:set>
                                      <p:cBhvr>
                                        <p:cTn id="98" dur="1" fill="hold">
                                          <p:stCondLst>
                                            <p:cond delay="0"/>
                                          </p:stCondLst>
                                        </p:cTn>
                                        <p:tgtEl>
                                          <p:spTgt spid="49"/>
                                        </p:tgtEl>
                                        <p:attrNameLst>
                                          <p:attrName>style.visibility</p:attrName>
                                        </p:attrNameLst>
                                      </p:cBhvr>
                                      <p:to>
                                        <p:strVal val="visible"/>
                                      </p:to>
                                    </p:set>
                                    <p:animEffect transition="in" filter="dissolve">
                                      <p:cBhvr>
                                        <p:cTn id="99"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8" grpId="0"/>
      <p:bldP spid="4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صورة 2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9124" y="0"/>
            <a:ext cx="4310152" cy="2155076"/>
          </a:xfrm>
          <a:prstGeom prst="rect">
            <a:avLst/>
          </a:prstGeom>
        </p:spPr>
      </p:pic>
      <p:pic>
        <p:nvPicPr>
          <p:cNvPr id="29" name="صورة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30" name="صورة 29"/>
          <p:cNvPicPr>
            <a:picLocks noChangeAspect="1"/>
          </p:cNvPicPr>
          <p:nvPr/>
        </p:nvPicPr>
        <p:blipFill rotWithShape="1">
          <a:blip r:embed="rId4">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31"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32"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33"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34"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35"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36"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37"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38"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39"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40"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41"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42"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43"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44"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45"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46" name="مستطيل مستدير الزوايا 45"/>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pic>
        <p:nvPicPr>
          <p:cNvPr id="47" name="صورة 46">
            <a:hlinkClick r:id="rId5" action="ppaction://hlinksldjump"/>
          </p:cNvPr>
          <p:cNvPicPr>
            <a:picLocks noChangeAspect="1"/>
          </p:cNvPicPr>
          <p:nvPr/>
        </p:nvPicPr>
        <p:blipFill rotWithShape="1">
          <a:blip r:embed="rId6"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sp>
        <p:nvSpPr>
          <p:cNvPr id="49" name="مربع نص 48"/>
          <p:cNvSpPr txBox="1"/>
          <p:nvPr/>
        </p:nvSpPr>
        <p:spPr>
          <a:xfrm>
            <a:off x="816768" y="3573959"/>
            <a:ext cx="7569199" cy="769441"/>
          </a:xfrm>
          <a:prstGeom prst="rect">
            <a:avLst/>
          </a:prstGeom>
          <a:noFill/>
        </p:spPr>
        <p:txBody>
          <a:bodyPr wrap="square" rtlCol="0">
            <a:spAutoFit/>
          </a:bodyPr>
          <a:lstStyle/>
          <a:p>
            <a:pPr algn="ctr"/>
            <a:r>
              <a:rPr lang="ar-SA" sz="4400" b="1" dirty="0" smtClean="0">
                <a:solidFill>
                  <a:schemeClr val="tx2"/>
                </a:solidFill>
                <a:cs typeface="Traditional Arabic" pitchFamily="2" charset="-78"/>
              </a:rPr>
              <a:t>س: </a:t>
            </a:r>
            <a:r>
              <a:rPr lang="ar-KW" sz="4400" b="1" dirty="0" smtClean="0">
                <a:solidFill>
                  <a:schemeClr val="tx2"/>
                </a:solidFill>
                <a:cs typeface="Traditional Arabic" pitchFamily="2" charset="-78"/>
              </a:rPr>
              <a:t>من نسي فأكل أو شرب في نهار رمضان؟</a:t>
            </a:r>
            <a:endParaRPr lang="ar-KW" sz="4400" b="1" dirty="0">
              <a:solidFill>
                <a:schemeClr val="tx2"/>
              </a:solidFill>
              <a:cs typeface="Traditional Arabic" pitchFamily="2" charset="-78"/>
            </a:endParaRPr>
          </a:p>
        </p:txBody>
      </p:sp>
      <p:sp>
        <p:nvSpPr>
          <p:cNvPr id="50" name="مستطيل ذو زوايا قطرية مستديرة 49"/>
          <p:cNvSpPr/>
          <p:nvPr/>
        </p:nvSpPr>
        <p:spPr>
          <a:xfrm>
            <a:off x="2799074" y="4495800"/>
            <a:ext cx="1446213"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يتم صومه</a:t>
            </a:r>
            <a:endParaRPr lang="en-US" sz="3200" b="1" dirty="0">
              <a:cs typeface="Traditional Arabic" pitchFamily="2" charset="-78"/>
            </a:endParaRPr>
          </a:p>
        </p:txBody>
      </p:sp>
      <p:sp>
        <p:nvSpPr>
          <p:cNvPr id="51" name="مستطيل ذو زوايا قطرية مستديرة 50"/>
          <p:cNvSpPr/>
          <p:nvPr/>
        </p:nvSpPr>
        <p:spPr>
          <a:xfrm>
            <a:off x="893761" y="4495800"/>
            <a:ext cx="1446213"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يكفر</a:t>
            </a:r>
            <a:endParaRPr lang="en-US" sz="3200" b="1" dirty="0">
              <a:cs typeface="Traditional Arabic" pitchFamily="2" charset="-78"/>
            </a:endParaRPr>
          </a:p>
        </p:txBody>
      </p:sp>
      <p:sp>
        <p:nvSpPr>
          <p:cNvPr id="52" name="مستطيل ذو زوايا قطرية مستديرة 51"/>
          <p:cNvSpPr/>
          <p:nvPr/>
        </p:nvSpPr>
        <p:spPr>
          <a:xfrm>
            <a:off x="4694236" y="4495800"/>
            <a:ext cx="1446213"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يقضي</a:t>
            </a:r>
            <a:endParaRPr lang="en-US" sz="3200" b="1" dirty="0">
              <a:cs typeface="Traditional Arabic" pitchFamily="2" charset="-78"/>
            </a:endParaRPr>
          </a:p>
        </p:txBody>
      </p:sp>
      <p:pic>
        <p:nvPicPr>
          <p:cNvPr id="53" name="صورة 5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29120" y="165506"/>
            <a:ext cx="3976443" cy="3339693"/>
          </a:xfrm>
          <a:prstGeom prst="rect">
            <a:avLst/>
          </a:prstGeom>
        </p:spPr>
      </p:pic>
      <p:pic>
        <p:nvPicPr>
          <p:cNvPr id="54" name="صورة 53">
            <a:hlinkClick r:id="rId8" action="ppaction://hlinksldjump"/>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54514" y="2254826"/>
            <a:ext cx="962442" cy="954743"/>
          </a:xfrm>
          <a:prstGeom prst="rect">
            <a:avLst/>
          </a:prstGeom>
        </p:spPr>
      </p:pic>
    </p:spTree>
    <p:extLst>
      <p:ext uri="{BB962C8B-B14F-4D97-AF65-F5344CB8AC3E}">
        <p14:creationId xmlns:p14="http://schemas.microsoft.com/office/powerpoint/2010/main" val="3717195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2000"/>
                                        <p:tgtEl>
                                          <p:spTgt spid="4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dissolve">
                                      <p:cBhvr>
                                        <p:cTn id="12" dur="500"/>
                                        <p:tgtEl>
                                          <p:spTgt spid="5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0"/>
                                        </p:tgtEl>
                                        <p:attrNameLst>
                                          <p:attrName>style.visibility</p:attrName>
                                        </p:attrNameLst>
                                      </p:cBhvr>
                                      <p:to>
                                        <p:strVal val="visible"/>
                                      </p:to>
                                    </p:set>
                                    <p:animEffect transition="in" filter="dissolve">
                                      <p:cBhvr>
                                        <p:cTn id="17" dur="500"/>
                                        <p:tgtEl>
                                          <p:spTgt spid="50"/>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dissolve">
                                      <p:cBhvr>
                                        <p:cTn id="22" dur="500"/>
                                        <p:tgtEl>
                                          <p:spTgt spid="51"/>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mph" presetSubtype="2" fill="hold" nodeType="clickEffect">
                                  <p:stCondLst>
                                    <p:cond delay="0"/>
                                  </p:stCondLst>
                                  <p:childTnLst>
                                    <p:animClr clrSpc="rgb" dir="cw">
                                      <p:cBhvr>
                                        <p:cTn id="26" dur="1000" fill="hold"/>
                                        <p:tgtEl>
                                          <p:spTgt spid="31"/>
                                        </p:tgtEl>
                                        <p:attrNameLst>
                                          <p:attrName>fillcolor</p:attrName>
                                        </p:attrNameLst>
                                      </p:cBhvr>
                                      <p:to>
                                        <a:schemeClr val="hlink"/>
                                      </p:to>
                                    </p:animClr>
                                    <p:set>
                                      <p:cBhvr>
                                        <p:cTn id="27" dur="1000" fill="hold"/>
                                        <p:tgtEl>
                                          <p:spTgt spid="31"/>
                                        </p:tgtEl>
                                        <p:attrNameLst>
                                          <p:attrName>fill.type</p:attrName>
                                        </p:attrNameLst>
                                      </p:cBhvr>
                                      <p:to>
                                        <p:strVal val="solid"/>
                                      </p:to>
                                    </p:set>
                                    <p:set>
                                      <p:cBhvr>
                                        <p:cTn id="28" dur="1000" fill="hold"/>
                                        <p:tgtEl>
                                          <p:spTgt spid="31"/>
                                        </p:tgtEl>
                                        <p:attrNameLst>
                                          <p:attrName>fill.on</p:attrName>
                                        </p:attrNameLst>
                                      </p:cBhvr>
                                      <p:to>
                                        <p:strVal val="true"/>
                                      </p:to>
                                    </p:set>
                                  </p:childTnLst>
                                </p:cTn>
                              </p:par>
                            </p:childTnLst>
                          </p:cTn>
                        </p:par>
                        <p:par>
                          <p:cTn id="29" fill="hold">
                            <p:stCondLst>
                              <p:cond delay="1000"/>
                            </p:stCondLst>
                            <p:childTnLst>
                              <p:par>
                                <p:cTn id="30" presetID="1" presetClass="emph" presetSubtype="2" fill="hold" nodeType="afterEffect">
                                  <p:stCondLst>
                                    <p:cond delay="0"/>
                                  </p:stCondLst>
                                  <p:childTnLst>
                                    <p:animClr clrSpc="rgb" dir="cw">
                                      <p:cBhvr>
                                        <p:cTn id="31" dur="1000" fill="hold"/>
                                        <p:tgtEl>
                                          <p:spTgt spid="32"/>
                                        </p:tgtEl>
                                        <p:attrNameLst>
                                          <p:attrName>fillcolor</p:attrName>
                                        </p:attrNameLst>
                                      </p:cBhvr>
                                      <p:to>
                                        <a:schemeClr val="hlink"/>
                                      </p:to>
                                    </p:animClr>
                                    <p:set>
                                      <p:cBhvr>
                                        <p:cTn id="32" dur="1000" fill="hold"/>
                                        <p:tgtEl>
                                          <p:spTgt spid="32"/>
                                        </p:tgtEl>
                                        <p:attrNameLst>
                                          <p:attrName>fill.type</p:attrName>
                                        </p:attrNameLst>
                                      </p:cBhvr>
                                      <p:to>
                                        <p:strVal val="solid"/>
                                      </p:to>
                                    </p:set>
                                    <p:set>
                                      <p:cBhvr>
                                        <p:cTn id="33" dur="1000" fill="hold"/>
                                        <p:tgtEl>
                                          <p:spTgt spid="32"/>
                                        </p:tgtEl>
                                        <p:attrNameLst>
                                          <p:attrName>fill.on</p:attrName>
                                        </p:attrNameLst>
                                      </p:cBhvr>
                                      <p:to>
                                        <p:strVal val="true"/>
                                      </p:to>
                                    </p:set>
                                  </p:childTnLst>
                                </p:cTn>
                              </p:par>
                            </p:childTnLst>
                          </p:cTn>
                        </p:par>
                        <p:par>
                          <p:cTn id="34" fill="hold">
                            <p:stCondLst>
                              <p:cond delay="2000"/>
                            </p:stCondLst>
                            <p:childTnLst>
                              <p:par>
                                <p:cTn id="35" presetID="1" presetClass="emph" presetSubtype="2" fill="hold" nodeType="afterEffect">
                                  <p:stCondLst>
                                    <p:cond delay="0"/>
                                  </p:stCondLst>
                                  <p:childTnLst>
                                    <p:animClr clrSpc="rgb" dir="cw">
                                      <p:cBhvr>
                                        <p:cTn id="36" dur="1000" fill="hold"/>
                                        <p:tgtEl>
                                          <p:spTgt spid="33"/>
                                        </p:tgtEl>
                                        <p:attrNameLst>
                                          <p:attrName>fillcolor</p:attrName>
                                        </p:attrNameLst>
                                      </p:cBhvr>
                                      <p:to>
                                        <a:schemeClr val="hlink"/>
                                      </p:to>
                                    </p:animClr>
                                    <p:set>
                                      <p:cBhvr>
                                        <p:cTn id="37" dur="1000" fill="hold"/>
                                        <p:tgtEl>
                                          <p:spTgt spid="33"/>
                                        </p:tgtEl>
                                        <p:attrNameLst>
                                          <p:attrName>fill.type</p:attrName>
                                        </p:attrNameLst>
                                      </p:cBhvr>
                                      <p:to>
                                        <p:strVal val="solid"/>
                                      </p:to>
                                    </p:set>
                                    <p:set>
                                      <p:cBhvr>
                                        <p:cTn id="38" dur="1000" fill="hold"/>
                                        <p:tgtEl>
                                          <p:spTgt spid="33"/>
                                        </p:tgtEl>
                                        <p:attrNameLst>
                                          <p:attrName>fill.on</p:attrName>
                                        </p:attrNameLst>
                                      </p:cBhvr>
                                      <p:to>
                                        <p:strVal val="true"/>
                                      </p:to>
                                    </p:set>
                                  </p:childTnLst>
                                </p:cTn>
                              </p:par>
                            </p:childTnLst>
                          </p:cTn>
                        </p:par>
                        <p:par>
                          <p:cTn id="39" fill="hold">
                            <p:stCondLst>
                              <p:cond delay="3000"/>
                            </p:stCondLst>
                            <p:childTnLst>
                              <p:par>
                                <p:cTn id="40" presetID="1" presetClass="emph" presetSubtype="2" fill="hold" nodeType="afterEffect">
                                  <p:stCondLst>
                                    <p:cond delay="0"/>
                                  </p:stCondLst>
                                  <p:childTnLst>
                                    <p:animClr clrSpc="rgb" dir="cw">
                                      <p:cBhvr>
                                        <p:cTn id="41" dur="1000" fill="hold"/>
                                        <p:tgtEl>
                                          <p:spTgt spid="34"/>
                                        </p:tgtEl>
                                        <p:attrNameLst>
                                          <p:attrName>fillcolor</p:attrName>
                                        </p:attrNameLst>
                                      </p:cBhvr>
                                      <p:to>
                                        <a:schemeClr val="hlink"/>
                                      </p:to>
                                    </p:animClr>
                                    <p:set>
                                      <p:cBhvr>
                                        <p:cTn id="42" dur="1000" fill="hold"/>
                                        <p:tgtEl>
                                          <p:spTgt spid="34"/>
                                        </p:tgtEl>
                                        <p:attrNameLst>
                                          <p:attrName>fill.type</p:attrName>
                                        </p:attrNameLst>
                                      </p:cBhvr>
                                      <p:to>
                                        <p:strVal val="solid"/>
                                      </p:to>
                                    </p:set>
                                    <p:set>
                                      <p:cBhvr>
                                        <p:cTn id="43" dur="1000" fill="hold"/>
                                        <p:tgtEl>
                                          <p:spTgt spid="34"/>
                                        </p:tgtEl>
                                        <p:attrNameLst>
                                          <p:attrName>fill.on</p:attrName>
                                        </p:attrNameLst>
                                      </p:cBhvr>
                                      <p:to>
                                        <p:strVal val="true"/>
                                      </p:to>
                                    </p:set>
                                  </p:childTnLst>
                                </p:cTn>
                              </p:par>
                            </p:childTnLst>
                          </p:cTn>
                        </p:par>
                        <p:par>
                          <p:cTn id="44" fill="hold">
                            <p:stCondLst>
                              <p:cond delay="4000"/>
                            </p:stCondLst>
                            <p:childTnLst>
                              <p:par>
                                <p:cTn id="45" presetID="1" presetClass="emph" presetSubtype="2" fill="hold" nodeType="afterEffect">
                                  <p:stCondLst>
                                    <p:cond delay="0"/>
                                  </p:stCondLst>
                                  <p:childTnLst>
                                    <p:animClr clrSpc="rgb" dir="cw">
                                      <p:cBhvr>
                                        <p:cTn id="46" dur="1000" fill="hold"/>
                                        <p:tgtEl>
                                          <p:spTgt spid="35"/>
                                        </p:tgtEl>
                                        <p:attrNameLst>
                                          <p:attrName>fillcolor</p:attrName>
                                        </p:attrNameLst>
                                      </p:cBhvr>
                                      <p:to>
                                        <a:schemeClr val="hlink"/>
                                      </p:to>
                                    </p:animClr>
                                    <p:set>
                                      <p:cBhvr>
                                        <p:cTn id="47" dur="1000" fill="hold"/>
                                        <p:tgtEl>
                                          <p:spTgt spid="35"/>
                                        </p:tgtEl>
                                        <p:attrNameLst>
                                          <p:attrName>fill.type</p:attrName>
                                        </p:attrNameLst>
                                      </p:cBhvr>
                                      <p:to>
                                        <p:strVal val="solid"/>
                                      </p:to>
                                    </p:set>
                                    <p:set>
                                      <p:cBhvr>
                                        <p:cTn id="48" dur="1000" fill="hold"/>
                                        <p:tgtEl>
                                          <p:spTgt spid="35"/>
                                        </p:tgtEl>
                                        <p:attrNameLst>
                                          <p:attrName>fill.on</p:attrName>
                                        </p:attrNameLst>
                                      </p:cBhvr>
                                      <p:to>
                                        <p:strVal val="true"/>
                                      </p:to>
                                    </p:set>
                                  </p:childTnLst>
                                </p:cTn>
                              </p:par>
                            </p:childTnLst>
                          </p:cTn>
                        </p:par>
                        <p:par>
                          <p:cTn id="49" fill="hold">
                            <p:stCondLst>
                              <p:cond delay="5000"/>
                            </p:stCondLst>
                            <p:childTnLst>
                              <p:par>
                                <p:cTn id="50" presetID="1" presetClass="emph" presetSubtype="2" fill="hold" nodeType="afterEffect">
                                  <p:stCondLst>
                                    <p:cond delay="0"/>
                                  </p:stCondLst>
                                  <p:childTnLst>
                                    <p:animClr clrSpc="rgb" dir="cw">
                                      <p:cBhvr>
                                        <p:cTn id="51" dur="1000" fill="hold"/>
                                        <p:tgtEl>
                                          <p:spTgt spid="36"/>
                                        </p:tgtEl>
                                        <p:attrNameLst>
                                          <p:attrName>fillcolor</p:attrName>
                                        </p:attrNameLst>
                                      </p:cBhvr>
                                      <p:to>
                                        <a:schemeClr val="hlink"/>
                                      </p:to>
                                    </p:animClr>
                                    <p:set>
                                      <p:cBhvr>
                                        <p:cTn id="52" dur="1000" fill="hold"/>
                                        <p:tgtEl>
                                          <p:spTgt spid="36"/>
                                        </p:tgtEl>
                                        <p:attrNameLst>
                                          <p:attrName>fill.type</p:attrName>
                                        </p:attrNameLst>
                                      </p:cBhvr>
                                      <p:to>
                                        <p:strVal val="solid"/>
                                      </p:to>
                                    </p:set>
                                    <p:set>
                                      <p:cBhvr>
                                        <p:cTn id="53" dur="1000" fill="hold"/>
                                        <p:tgtEl>
                                          <p:spTgt spid="36"/>
                                        </p:tgtEl>
                                        <p:attrNameLst>
                                          <p:attrName>fill.on</p:attrName>
                                        </p:attrNameLst>
                                      </p:cBhvr>
                                      <p:to>
                                        <p:strVal val="true"/>
                                      </p:to>
                                    </p:set>
                                  </p:childTnLst>
                                </p:cTn>
                              </p:par>
                            </p:childTnLst>
                          </p:cTn>
                        </p:par>
                        <p:par>
                          <p:cTn id="54" fill="hold">
                            <p:stCondLst>
                              <p:cond delay="6000"/>
                            </p:stCondLst>
                            <p:childTnLst>
                              <p:par>
                                <p:cTn id="55" presetID="1" presetClass="emph" presetSubtype="2" fill="hold" nodeType="afterEffect">
                                  <p:stCondLst>
                                    <p:cond delay="0"/>
                                  </p:stCondLst>
                                  <p:childTnLst>
                                    <p:animClr clrSpc="rgb" dir="cw">
                                      <p:cBhvr>
                                        <p:cTn id="56" dur="1000" fill="hold"/>
                                        <p:tgtEl>
                                          <p:spTgt spid="37"/>
                                        </p:tgtEl>
                                        <p:attrNameLst>
                                          <p:attrName>fillcolor</p:attrName>
                                        </p:attrNameLst>
                                      </p:cBhvr>
                                      <p:to>
                                        <a:schemeClr val="hlink"/>
                                      </p:to>
                                    </p:animClr>
                                    <p:set>
                                      <p:cBhvr>
                                        <p:cTn id="57" dur="1000" fill="hold"/>
                                        <p:tgtEl>
                                          <p:spTgt spid="37"/>
                                        </p:tgtEl>
                                        <p:attrNameLst>
                                          <p:attrName>fill.type</p:attrName>
                                        </p:attrNameLst>
                                      </p:cBhvr>
                                      <p:to>
                                        <p:strVal val="solid"/>
                                      </p:to>
                                    </p:set>
                                    <p:set>
                                      <p:cBhvr>
                                        <p:cTn id="58" dur="1000" fill="hold"/>
                                        <p:tgtEl>
                                          <p:spTgt spid="37"/>
                                        </p:tgtEl>
                                        <p:attrNameLst>
                                          <p:attrName>fill.on</p:attrName>
                                        </p:attrNameLst>
                                      </p:cBhvr>
                                      <p:to>
                                        <p:strVal val="true"/>
                                      </p:to>
                                    </p:set>
                                  </p:childTnLst>
                                </p:cTn>
                              </p:par>
                            </p:childTnLst>
                          </p:cTn>
                        </p:par>
                        <p:par>
                          <p:cTn id="59" fill="hold">
                            <p:stCondLst>
                              <p:cond delay="7000"/>
                            </p:stCondLst>
                            <p:childTnLst>
                              <p:par>
                                <p:cTn id="60" presetID="1" presetClass="emph" presetSubtype="2" fill="hold" nodeType="afterEffect">
                                  <p:stCondLst>
                                    <p:cond delay="0"/>
                                  </p:stCondLst>
                                  <p:childTnLst>
                                    <p:animClr clrSpc="rgb" dir="cw">
                                      <p:cBhvr>
                                        <p:cTn id="61" dur="1000" fill="hold"/>
                                        <p:tgtEl>
                                          <p:spTgt spid="38"/>
                                        </p:tgtEl>
                                        <p:attrNameLst>
                                          <p:attrName>fillcolor</p:attrName>
                                        </p:attrNameLst>
                                      </p:cBhvr>
                                      <p:to>
                                        <a:schemeClr val="hlink"/>
                                      </p:to>
                                    </p:animClr>
                                    <p:set>
                                      <p:cBhvr>
                                        <p:cTn id="62" dur="1000" fill="hold"/>
                                        <p:tgtEl>
                                          <p:spTgt spid="38"/>
                                        </p:tgtEl>
                                        <p:attrNameLst>
                                          <p:attrName>fill.type</p:attrName>
                                        </p:attrNameLst>
                                      </p:cBhvr>
                                      <p:to>
                                        <p:strVal val="solid"/>
                                      </p:to>
                                    </p:set>
                                    <p:set>
                                      <p:cBhvr>
                                        <p:cTn id="63" dur="1000" fill="hold"/>
                                        <p:tgtEl>
                                          <p:spTgt spid="38"/>
                                        </p:tgtEl>
                                        <p:attrNameLst>
                                          <p:attrName>fill.on</p:attrName>
                                        </p:attrNameLst>
                                      </p:cBhvr>
                                      <p:to>
                                        <p:strVal val="true"/>
                                      </p:to>
                                    </p:set>
                                  </p:childTnLst>
                                </p:cTn>
                              </p:par>
                            </p:childTnLst>
                          </p:cTn>
                        </p:par>
                        <p:par>
                          <p:cTn id="64" fill="hold">
                            <p:stCondLst>
                              <p:cond delay="8000"/>
                            </p:stCondLst>
                            <p:childTnLst>
                              <p:par>
                                <p:cTn id="65" presetID="1" presetClass="emph" presetSubtype="2" fill="hold" nodeType="afterEffect">
                                  <p:stCondLst>
                                    <p:cond delay="0"/>
                                  </p:stCondLst>
                                  <p:childTnLst>
                                    <p:animClr clrSpc="rgb" dir="cw">
                                      <p:cBhvr>
                                        <p:cTn id="66" dur="1000" fill="hold"/>
                                        <p:tgtEl>
                                          <p:spTgt spid="39"/>
                                        </p:tgtEl>
                                        <p:attrNameLst>
                                          <p:attrName>fillcolor</p:attrName>
                                        </p:attrNameLst>
                                      </p:cBhvr>
                                      <p:to>
                                        <a:schemeClr val="hlink"/>
                                      </p:to>
                                    </p:animClr>
                                    <p:set>
                                      <p:cBhvr>
                                        <p:cTn id="67" dur="1000" fill="hold"/>
                                        <p:tgtEl>
                                          <p:spTgt spid="39"/>
                                        </p:tgtEl>
                                        <p:attrNameLst>
                                          <p:attrName>fill.type</p:attrName>
                                        </p:attrNameLst>
                                      </p:cBhvr>
                                      <p:to>
                                        <p:strVal val="solid"/>
                                      </p:to>
                                    </p:set>
                                    <p:set>
                                      <p:cBhvr>
                                        <p:cTn id="68" dur="1000" fill="hold"/>
                                        <p:tgtEl>
                                          <p:spTgt spid="39"/>
                                        </p:tgtEl>
                                        <p:attrNameLst>
                                          <p:attrName>fill.on</p:attrName>
                                        </p:attrNameLst>
                                      </p:cBhvr>
                                      <p:to>
                                        <p:strVal val="true"/>
                                      </p:to>
                                    </p:set>
                                  </p:childTnLst>
                                </p:cTn>
                              </p:par>
                            </p:childTnLst>
                          </p:cTn>
                        </p:par>
                        <p:par>
                          <p:cTn id="69" fill="hold">
                            <p:stCondLst>
                              <p:cond delay="9000"/>
                            </p:stCondLst>
                            <p:childTnLst>
                              <p:par>
                                <p:cTn id="70" presetID="1" presetClass="emph" presetSubtype="2" fill="hold" nodeType="afterEffect">
                                  <p:stCondLst>
                                    <p:cond delay="0"/>
                                  </p:stCondLst>
                                  <p:childTnLst>
                                    <p:animClr clrSpc="rgb" dir="cw">
                                      <p:cBhvr>
                                        <p:cTn id="71" dur="1000" fill="hold"/>
                                        <p:tgtEl>
                                          <p:spTgt spid="40"/>
                                        </p:tgtEl>
                                        <p:attrNameLst>
                                          <p:attrName>fillcolor</p:attrName>
                                        </p:attrNameLst>
                                      </p:cBhvr>
                                      <p:to>
                                        <a:schemeClr val="hlink"/>
                                      </p:to>
                                    </p:animClr>
                                    <p:set>
                                      <p:cBhvr>
                                        <p:cTn id="72" dur="1000" fill="hold"/>
                                        <p:tgtEl>
                                          <p:spTgt spid="40"/>
                                        </p:tgtEl>
                                        <p:attrNameLst>
                                          <p:attrName>fill.type</p:attrName>
                                        </p:attrNameLst>
                                      </p:cBhvr>
                                      <p:to>
                                        <p:strVal val="solid"/>
                                      </p:to>
                                    </p:set>
                                    <p:set>
                                      <p:cBhvr>
                                        <p:cTn id="73" dur="1000" fill="hold"/>
                                        <p:tgtEl>
                                          <p:spTgt spid="40"/>
                                        </p:tgtEl>
                                        <p:attrNameLst>
                                          <p:attrName>fill.on</p:attrName>
                                        </p:attrNameLst>
                                      </p:cBhvr>
                                      <p:to>
                                        <p:strVal val="true"/>
                                      </p:to>
                                    </p:set>
                                  </p:childTnLst>
                                </p:cTn>
                              </p:par>
                            </p:childTnLst>
                          </p:cTn>
                        </p:par>
                        <p:par>
                          <p:cTn id="74" fill="hold">
                            <p:stCondLst>
                              <p:cond delay="10000"/>
                            </p:stCondLst>
                            <p:childTnLst>
                              <p:par>
                                <p:cTn id="75" presetID="1" presetClass="emph" presetSubtype="2" fill="hold" nodeType="afterEffect">
                                  <p:stCondLst>
                                    <p:cond delay="0"/>
                                  </p:stCondLst>
                                  <p:childTnLst>
                                    <p:animClr clrSpc="rgb" dir="cw">
                                      <p:cBhvr>
                                        <p:cTn id="76" dur="1000" fill="hold"/>
                                        <p:tgtEl>
                                          <p:spTgt spid="41"/>
                                        </p:tgtEl>
                                        <p:attrNameLst>
                                          <p:attrName>fillcolor</p:attrName>
                                        </p:attrNameLst>
                                      </p:cBhvr>
                                      <p:to>
                                        <a:schemeClr val="hlink"/>
                                      </p:to>
                                    </p:animClr>
                                    <p:set>
                                      <p:cBhvr>
                                        <p:cTn id="77" dur="1000" fill="hold"/>
                                        <p:tgtEl>
                                          <p:spTgt spid="41"/>
                                        </p:tgtEl>
                                        <p:attrNameLst>
                                          <p:attrName>fill.type</p:attrName>
                                        </p:attrNameLst>
                                      </p:cBhvr>
                                      <p:to>
                                        <p:strVal val="solid"/>
                                      </p:to>
                                    </p:set>
                                    <p:set>
                                      <p:cBhvr>
                                        <p:cTn id="78" dur="1000" fill="hold"/>
                                        <p:tgtEl>
                                          <p:spTgt spid="41"/>
                                        </p:tgtEl>
                                        <p:attrNameLst>
                                          <p:attrName>fill.on</p:attrName>
                                        </p:attrNameLst>
                                      </p:cBhvr>
                                      <p:to>
                                        <p:strVal val="true"/>
                                      </p:to>
                                    </p:set>
                                  </p:childTnLst>
                                </p:cTn>
                              </p:par>
                            </p:childTnLst>
                          </p:cTn>
                        </p:par>
                        <p:par>
                          <p:cTn id="79" fill="hold">
                            <p:stCondLst>
                              <p:cond delay="11000"/>
                            </p:stCondLst>
                            <p:childTnLst>
                              <p:par>
                                <p:cTn id="80" presetID="1" presetClass="emph" presetSubtype="2" fill="hold" nodeType="afterEffect">
                                  <p:stCondLst>
                                    <p:cond delay="0"/>
                                  </p:stCondLst>
                                  <p:childTnLst>
                                    <p:animClr clrSpc="rgb" dir="cw">
                                      <p:cBhvr>
                                        <p:cTn id="81" dur="1000" fill="hold"/>
                                        <p:tgtEl>
                                          <p:spTgt spid="42"/>
                                        </p:tgtEl>
                                        <p:attrNameLst>
                                          <p:attrName>fillcolor</p:attrName>
                                        </p:attrNameLst>
                                      </p:cBhvr>
                                      <p:to>
                                        <a:schemeClr val="hlink"/>
                                      </p:to>
                                    </p:animClr>
                                    <p:set>
                                      <p:cBhvr>
                                        <p:cTn id="82" dur="1000" fill="hold"/>
                                        <p:tgtEl>
                                          <p:spTgt spid="42"/>
                                        </p:tgtEl>
                                        <p:attrNameLst>
                                          <p:attrName>fill.type</p:attrName>
                                        </p:attrNameLst>
                                      </p:cBhvr>
                                      <p:to>
                                        <p:strVal val="solid"/>
                                      </p:to>
                                    </p:set>
                                    <p:set>
                                      <p:cBhvr>
                                        <p:cTn id="83" dur="1000" fill="hold"/>
                                        <p:tgtEl>
                                          <p:spTgt spid="42"/>
                                        </p:tgtEl>
                                        <p:attrNameLst>
                                          <p:attrName>fill.on</p:attrName>
                                        </p:attrNameLst>
                                      </p:cBhvr>
                                      <p:to>
                                        <p:strVal val="true"/>
                                      </p:to>
                                    </p:set>
                                  </p:childTnLst>
                                </p:cTn>
                              </p:par>
                            </p:childTnLst>
                          </p:cTn>
                        </p:par>
                        <p:par>
                          <p:cTn id="84" fill="hold">
                            <p:stCondLst>
                              <p:cond delay="12000"/>
                            </p:stCondLst>
                            <p:childTnLst>
                              <p:par>
                                <p:cTn id="85" presetID="1" presetClass="emph" presetSubtype="2" fill="hold" nodeType="afterEffect">
                                  <p:stCondLst>
                                    <p:cond delay="0"/>
                                  </p:stCondLst>
                                  <p:childTnLst>
                                    <p:animClr clrSpc="rgb" dir="cw">
                                      <p:cBhvr>
                                        <p:cTn id="86" dur="1000" fill="hold"/>
                                        <p:tgtEl>
                                          <p:spTgt spid="43"/>
                                        </p:tgtEl>
                                        <p:attrNameLst>
                                          <p:attrName>fillcolor</p:attrName>
                                        </p:attrNameLst>
                                      </p:cBhvr>
                                      <p:to>
                                        <a:schemeClr val="hlink"/>
                                      </p:to>
                                    </p:animClr>
                                    <p:set>
                                      <p:cBhvr>
                                        <p:cTn id="87" dur="1000" fill="hold"/>
                                        <p:tgtEl>
                                          <p:spTgt spid="43"/>
                                        </p:tgtEl>
                                        <p:attrNameLst>
                                          <p:attrName>fill.type</p:attrName>
                                        </p:attrNameLst>
                                      </p:cBhvr>
                                      <p:to>
                                        <p:strVal val="solid"/>
                                      </p:to>
                                    </p:set>
                                    <p:set>
                                      <p:cBhvr>
                                        <p:cTn id="88" dur="1000" fill="hold"/>
                                        <p:tgtEl>
                                          <p:spTgt spid="43"/>
                                        </p:tgtEl>
                                        <p:attrNameLst>
                                          <p:attrName>fill.on</p:attrName>
                                        </p:attrNameLst>
                                      </p:cBhvr>
                                      <p:to>
                                        <p:strVal val="true"/>
                                      </p:to>
                                    </p:set>
                                  </p:childTnLst>
                                </p:cTn>
                              </p:par>
                            </p:childTnLst>
                          </p:cTn>
                        </p:par>
                        <p:par>
                          <p:cTn id="89" fill="hold">
                            <p:stCondLst>
                              <p:cond delay="13000"/>
                            </p:stCondLst>
                            <p:childTnLst>
                              <p:par>
                                <p:cTn id="90" presetID="1" presetClass="emph" presetSubtype="2" fill="hold" nodeType="afterEffect">
                                  <p:stCondLst>
                                    <p:cond delay="0"/>
                                  </p:stCondLst>
                                  <p:childTnLst>
                                    <p:animClr clrSpc="rgb" dir="cw">
                                      <p:cBhvr>
                                        <p:cTn id="91" dur="1000" fill="hold"/>
                                        <p:tgtEl>
                                          <p:spTgt spid="44"/>
                                        </p:tgtEl>
                                        <p:attrNameLst>
                                          <p:attrName>fillcolor</p:attrName>
                                        </p:attrNameLst>
                                      </p:cBhvr>
                                      <p:to>
                                        <a:schemeClr val="hlink"/>
                                      </p:to>
                                    </p:animClr>
                                    <p:set>
                                      <p:cBhvr>
                                        <p:cTn id="92" dur="1000" fill="hold"/>
                                        <p:tgtEl>
                                          <p:spTgt spid="44"/>
                                        </p:tgtEl>
                                        <p:attrNameLst>
                                          <p:attrName>fill.type</p:attrName>
                                        </p:attrNameLst>
                                      </p:cBhvr>
                                      <p:to>
                                        <p:strVal val="solid"/>
                                      </p:to>
                                    </p:set>
                                    <p:set>
                                      <p:cBhvr>
                                        <p:cTn id="93" dur="1000" fill="hold"/>
                                        <p:tgtEl>
                                          <p:spTgt spid="44"/>
                                        </p:tgtEl>
                                        <p:attrNameLst>
                                          <p:attrName>fill.on</p:attrName>
                                        </p:attrNameLst>
                                      </p:cBhvr>
                                      <p:to>
                                        <p:strVal val="true"/>
                                      </p:to>
                                    </p:set>
                                  </p:childTnLst>
                                </p:cTn>
                              </p:par>
                            </p:childTnLst>
                          </p:cTn>
                        </p:par>
                        <p:par>
                          <p:cTn id="94" fill="hold">
                            <p:stCondLst>
                              <p:cond delay="14000"/>
                            </p:stCondLst>
                            <p:childTnLst>
                              <p:par>
                                <p:cTn id="95" presetID="1" presetClass="emph" presetSubtype="2" fill="hold" nodeType="afterEffect">
                                  <p:stCondLst>
                                    <p:cond delay="0"/>
                                  </p:stCondLst>
                                  <p:childTnLst>
                                    <p:animClr clrSpc="rgb" dir="cw">
                                      <p:cBhvr>
                                        <p:cTn id="96" dur="1000" fill="hold"/>
                                        <p:tgtEl>
                                          <p:spTgt spid="45"/>
                                        </p:tgtEl>
                                        <p:attrNameLst>
                                          <p:attrName>fillcolor</p:attrName>
                                        </p:attrNameLst>
                                      </p:cBhvr>
                                      <p:to>
                                        <a:schemeClr val="hlink"/>
                                      </p:to>
                                    </p:animClr>
                                    <p:set>
                                      <p:cBhvr>
                                        <p:cTn id="97" dur="1000" fill="hold"/>
                                        <p:tgtEl>
                                          <p:spTgt spid="45"/>
                                        </p:tgtEl>
                                        <p:attrNameLst>
                                          <p:attrName>fill.type</p:attrName>
                                        </p:attrNameLst>
                                      </p:cBhvr>
                                      <p:to>
                                        <p:strVal val="solid"/>
                                      </p:to>
                                    </p:set>
                                    <p:set>
                                      <p:cBhvr>
                                        <p:cTn id="98" dur="1000" fill="hold"/>
                                        <p:tgtEl>
                                          <p:spTgt spid="45"/>
                                        </p:tgtEl>
                                        <p:attrNameLst>
                                          <p:attrName>fill.on</p:attrName>
                                        </p:attrNameLst>
                                      </p:cBhvr>
                                      <p:to>
                                        <p:strVal val="true"/>
                                      </p:to>
                                    </p:set>
                                  </p:childTnLst>
                                </p:cTn>
                              </p:par>
                            </p:childTnLst>
                          </p:cTn>
                        </p:par>
                        <p:par>
                          <p:cTn id="99" fill="hold">
                            <p:stCondLst>
                              <p:cond delay="15000"/>
                            </p:stCondLst>
                            <p:childTnLst>
                              <p:par>
                                <p:cTn id="100" presetID="53" presetClass="entr" presetSubtype="0" fill="hold" grpId="0" nodeType="afterEffect">
                                  <p:stCondLst>
                                    <p:cond delay="0"/>
                                  </p:stCondLst>
                                  <p:childTnLst>
                                    <p:set>
                                      <p:cBhvr>
                                        <p:cTn id="101" dur="1" fill="hold">
                                          <p:stCondLst>
                                            <p:cond delay="0"/>
                                          </p:stCondLst>
                                        </p:cTn>
                                        <p:tgtEl>
                                          <p:spTgt spid="46"/>
                                        </p:tgtEl>
                                        <p:attrNameLst>
                                          <p:attrName>style.visibility</p:attrName>
                                        </p:attrNameLst>
                                      </p:cBhvr>
                                      <p:to>
                                        <p:strVal val="visible"/>
                                      </p:to>
                                    </p:set>
                                    <p:anim calcmode="lin" valueType="num">
                                      <p:cBhvr>
                                        <p:cTn id="102" dur="500" fill="hold"/>
                                        <p:tgtEl>
                                          <p:spTgt spid="46"/>
                                        </p:tgtEl>
                                        <p:attrNameLst>
                                          <p:attrName>ppt_w</p:attrName>
                                        </p:attrNameLst>
                                      </p:cBhvr>
                                      <p:tavLst>
                                        <p:tav tm="0">
                                          <p:val>
                                            <p:fltVal val="0"/>
                                          </p:val>
                                        </p:tav>
                                        <p:tav tm="100000">
                                          <p:val>
                                            <p:strVal val="#ppt_w"/>
                                          </p:val>
                                        </p:tav>
                                      </p:tavLst>
                                    </p:anim>
                                    <p:anim calcmode="lin" valueType="num">
                                      <p:cBhvr>
                                        <p:cTn id="103" dur="500" fill="hold"/>
                                        <p:tgtEl>
                                          <p:spTgt spid="46"/>
                                        </p:tgtEl>
                                        <p:attrNameLst>
                                          <p:attrName>ppt_h</p:attrName>
                                        </p:attrNameLst>
                                      </p:cBhvr>
                                      <p:tavLst>
                                        <p:tav tm="0">
                                          <p:val>
                                            <p:fltVal val="0"/>
                                          </p:val>
                                        </p:tav>
                                        <p:tav tm="100000">
                                          <p:val>
                                            <p:strVal val="#ppt_h"/>
                                          </p:val>
                                        </p:tav>
                                      </p:tavLst>
                                    </p:anim>
                                    <p:animEffect transition="in" filter="fade">
                                      <p:cBhvr>
                                        <p:cTn id="104" dur="500"/>
                                        <p:tgtEl>
                                          <p:spTgt spid="46"/>
                                        </p:tgtEl>
                                      </p:cBhvr>
                                    </p:animEffect>
                                  </p:childTnLst>
                                </p:cTn>
                              </p:par>
                            </p:childTnLst>
                          </p:cTn>
                        </p:par>
                      </p:childTnLst>
                    </p:cTn>
                  </p:par>
                  <p:par>
                    <p:cTn id="105" fill="hold">
                      <p:stCondLst>
                        <p:cond delay="indefinite"/>
                      </p:stCondLst>
                      <p:childTnLst>
                        <p:par>
                          <p:cTn id="106" fill="hold">
                            <p:stCondLst>
                              <p:cond delay="0"/>
                            </p:stCondLst>
                            <p:childTnLst>
                              <p:par>
                                <p:cTn id="107" presetID="1" presetClass="emph" presetSubtype="2" fill="hold" nodeType="clickEffect">
                                  <p:stCondLst>
                                    <p:cond delay="0"/>
                                  </p:stCondLst>
                                  <p:childTnLst>
                                    <p:animClr clrSpc="rgb" dir="cw">
                                      <p:cBhvr>
                                        <p:cTn id="108" dur="2000" fill="hold"/>
                                        <p:tgtEl>
                                          <p:spTgt spid="50"/>
                                        </p:tgtEl>
                                        <p:attrNameLst>
                                          <p:attrName>fillcolor</p:attrName>
                                        </p:attrNameLst>
                                      </p:cBhvr>
                                      <p:to>
                                        <a:schemeClr val="accent1"/>
                                      </p:to>
                                    </p:animClr>
                                    <p:set>
                                      <p:cBhvr>
                                        <p:cTn id="109" dur="2000" fill="hold"/>
                                        <p:tgtEl>
                                          <p:spTgt spid="50"/>
                                        </p:tgtEl>
                                        <p:attrNameLst>
                                          <p:attrName>fill.type</p:attrName>
                                        </p:attrNameLst>
                                      </p:cBhvr>
                                      <p:to>
                                        <p:strVal val="solid"/>
                                      </p:to>
                                    </p:set>
                                    <p:set>
                                      <p:cBhvr>
                                        <p:cTn id="110" dur="2000" fill="hold"/>
                                        <p:tgtEl>
                                          <p:spTgt spid="5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9" grpId="0"/>
      <p:bldP spid="50" grpId="0" animBg="1"/>
      <p:bldP spid="51" grpId="0" animBg="1"/>
      <p:bldP spid="5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06994" y="75780"/>
            <a:ext cx="1613975" cy="1362495"/>
          </a:xfrm>
          <a:prstGeom prst="rect">
            <a:avLst/>
          </a:prstGeom>
        </p:spPr>
      </p:pic>
      <p:pic>
        <p:nvPicPr>
          <p:cNvPr id="4" name="صورة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4">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6"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7"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8"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9"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0"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1"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2"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3"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4"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5"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6"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7"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8"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9"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0"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1" name="مستطيل مستدير الزوايا 20"/>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sp>
        <p:nvSpPr>
          <p:cNvPr id="22" name="مربع نص 21"/>
          <p:cNvSpPr txBox="1"/>
          <p:nvPr/>
        </p:nvSpPr>
        <p:spPr>
          <a:xfrm>
            <a:off x="2471936" y="1295400"/>
            <a:ext cx="6346428" cy="1569660"/>
          </a:xfrm>
          <a:prstGeom prst="rect">
            <a:avLst/>
          </a:prstGeom>
          <a:noFill/>
        </p:spPr>
        <p:txBody>
          <a:bodyPr wrap="square" rtlCol="0">
            <a:spAutoFit/>
          </a:bodyPr>
          <a:lstStyle/>
          <a:p>
            <a:pPr algn="just"/>
            <a:r>
              <a:rPr lang="ar-SA" sz="3200" b="1" dirty="0" smtClean="0">
                <a:solidFill>
                  <a:schemeClr val="tx2"/>
                </a:solidFill>
                <a:cs typeface="Traditional Arabic" pitchFamily="2" charset="-78"/>
              </a:rPr>
              <a:t>س: </a:t>
            </a:r>
            <a:r>
              <a:rPr lang="ar-KW" sz="3200" b="1" dirty="0" smtClean="0">
                <a:solidFill>
                  <a:schemeClr val="tx2"/>
                </a:solidFill>
                <a:cs typeface="Traditional Arabic" pitchFamily="2" charset="-78"/>
              </a:rPr>
              <a:t>من هو الصحابي الذي وضع خيطا أبيض وخيطا أسود تحت وسادته لما سمع قوله تعالى: (وَكُلُوا </a:t>
            </a:r>
            <a:r>
              <a:rPr lang="ar-KW" sz="3200" b="1" dirty="0">
                <a:solidFill>
                  <a:schemeClr val="tx2"/>
                </a:solidFill>
                <a:cs typeface="Traditional Arabic" pitchFamily="2" charset="-78"/>
              </a:rPr>
              <a:t>وَاشْرَبُوا حَتَّى يَتَبَيَّنَ لَكُمُ الْخَيْطُ الأَبْيَضُ مِنَ الْخَيْطِ </a:t>
            </a:r>
            <a:r>
              <a:rPr lang="ar-KW" sz="3200" b="1" dirty="0" smtClean="0">
                <a:solidFill>
                  <a:schemeClr val="tx2"/>
                </a:solidFill>
                <a:cs typeface="Traditional Arabic" pitchFamily="2" charset="-78"/>
              </a:rPr>
              <a:t>الأَسْوَدِ) ؟</a:t>
            </a:r>
            <a:endParaRPr lang="en-US" sz="3200" b="1" dirty="0">
              <a:solidFill>
                <a:schemeClr val="tx2"/>
              </a:solidFill>
              <a:cs typeface="Traditional Arabic" pitchFamily="2" charset="-78"/>
            </a:endParaRPr>
          </a:p>
        </p:txBody>
      </p:sp>
      <p:sp>
        <p:nvSpPr>
          <p:cNvPr id="23" name="مستطيل ذو زوايا قطرية مستديرة 22"/>
          <p:cNvSpPr/>
          <p:nvPr/>
        </p:nvSpPr>
        <p:spPr>
          <a:xfrm>
            <a:off x="6421437" y="2907115"/>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2400" b="1" dirty="0" smtClean="0">
                <a:cs typeface="Traditional Arabic" pitchFamily="2" charset="-78"/>
              </a:rPr>
              <a:t>عدي بن حاتم</a:t>
            </a:r>
            <a:endParaRPr lang="en-US" sz="2400" b="1" dirty="0">
              <a:cs typeface="Traditional Arabic" pitchFamily="2" charset="-78"/>
            </a:endParaRPr>
          </a:p>
        </p:txBody>
      </p:sp>
      <p:sp>
        <p:nvSpPr>
          <p:cNvPr id="24" name="مستطيل ذو زوايا قطرية مستديرة 23"/>
          <p:cNvSpPr/>
          <p:nvPr/>
        </p:nvSpPr>
        <p:spPr>
          <a:xfrm>
            <a:off x="4592637" y="2907115"/>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2400" b="1" dirty="0" smtClean="0">
                <a:cs typeface="Traditional Arabic" pitchFamily="2" charset="-78"/>
              </a:rPr>
              <a:t>سهل بن سعد</a:t>
            </a:r>
            <a:endParaRPr lang="en-US" sz="2400" b="1" dirty="0">
              <a:cs typeface="Traditional Arabic" pitchFamily="2" charset="-78"/>
            </a:endParaRPr>
          </a:p>
        </p:txBody>
      </p:sp>
      <p:sp>
        <p:nvSpPr>
          <p:cNvPr id="25" name="مستطيل ذو زوايا قطرية مستديرة 24"/>
          <p:cNvSpPr/>
          <p:nvPr/>
        </p:nvSpPr>
        <p:spPr>
          <a:xfrm>
            <a:off x="2687637" y="2907115"/>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2800" b="1" dirty="0" err="1" smtClean="0">
                <a:cs typeface="Traditional Arabic" pitchFamily="2" charset="-78"/>
              </a:rPr>
              <a:t>أبوهريرة</a:t>
            </a:r>
            <a:endParaRPr lang="en-US" sz="2800" b="1" dirty="0">
              <a:cs typeface="Traditional Arabic" pitchFamily="2" charset="-78"/>
            </a:endParaRPr>
          </a:p>
        </p:txBody>
      </p:sp>
      <p:pic>
        <p:nvPicPr>
          <p:cNvPr id="26" name="صورة 25">
            <a:hlinkClick r:id="rId5" action="ppaction://hlinksldjump"/>
          </p:cNvPr>
          <p:cNvPicPr>
            <a:picLocks noChangeAspect="1"/>
          </p:cNvPicPr>
          <p:nvPr/>
        </p:nvPicPr>
        <p:blipFill rotWithShape="1">
          <a:blip r:embed="rId6"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sp>
        <p:nvSpPr>
          <p:cNvPr id="28" name="مربع نص 27"/>
          <p:cNvSpPr txBox="1"/>
          <p:nvPr/>
        </p:nvSpPr>
        <p:spPr>
          <a:xfrm>
            <a:off x="381000" y="3992940"/>
            <a:ext cx="7389019" cy="1569660"/>
          </a:xfrm>
          <a:prstGeom prst="rect">
            <a:avLst/>
          </a:prstGeom>
          <a:noFill/>
        </p:spPr>
        <p:txBody>
          <a:bodyPr wrap="square" rtlCol="0">
            <a:spAutoFit/>
          </a:bodyPr>
          <a:lstStyle/>
          <a:p>
            <a:pPr algn="just"/>
            <a:r>
              <a:rPr lang="ar-SA" sz="2400" b="1" dirty="0" smtClean="0">
                <a:solidFill>
                  <a:schemeClr val="accent6">
                    <a:lumMod val="50000"/>
                  </a:schemeClr>
                </a:solidFill>
                <a:cs typeface="Traditional Arabic" pitchFamily="2" charset="-78"/>
              </a:rPr>
              <a:t>عَنْ </a:t>
            </a:r>
            <a:r>
              <a:rPr lang="ar-SA" sz="2400" b="1" dirty="0">
                <a:solidFill>
                  <a:schemeClr val="accent6">
                    <a:lumMod val="50000"/>
                  </a:schemeClr>
                </a:solidFill>
                <a:cs typeface="Traditional Arabic" pitchFamily="2" charset="-78"/>
              </a:rPr>
              <a:t>عَدِيِّ بْنِ حَاتِمٍ رَضِيَ اللَّهُ عَنْهُ </a:t>
            </a:r>
            <a:r>
              <a:rPr lang="ar-SA" sz="2400" b="1" dirty="0" smtClean="0">
                <a:solidFill>
                  <a:schemeClr val="accent6">
                    <a:lumMod val="50000"/>
                  </a:schemeClr>
                </a:solidFill>
                <a:cs typeface="Traditional Arabic" pitchFamily="2" charset="-78"/>
              </a:rPr>
              <a:t>قَالَ: </a:t>
            </a:r>
            <a:r>
              <a:rPr lang="ar-SA" sz="2400" b="1" dirty="0">
                <a:solidFill>
                  <a:schemeClr val="accent6">
                    <a:lumMod val="50000"/>
                  </a:schemeClr>
                </a:solidFill>
                <a:cs typeface="Traditional Arabic" pitchFamily="2" charset="-78"/>
              </a:rPr>
              <a:t>لَمَّا نَزَلَتْ حَتَّى يَتَبَيَّنَ لَكُمْ الْخَيْطُ الأَبْيَضُ مِنْ الْخَيْطِ الأَسْوَدِ عَمَدْتُ إِلَى عِقَالٍ أَسْوَدَ وَإِلَى عِقَالٍ أَبْيَضَ فَجَعَلْتُهُمَا تَحْتَ وِسَادَتِي فَجَعَلْتُ أَنْظُرُ فِي اللَّيْلِ فَلا يَسْتَبِينُ لِي فَغَدَوْتُ عَلَى رَسُولِ اللَّهِ صَلَّى اللَّهُ عَلَيْهِ وَسَلَّمَ فَذَكَرْتُ لَهُ ذَلِكَ </a:t>
            </a:r>
            <a:r>
              <a:rPr lang="ar-SA" sz="2400" b="1" dirty="0" smtClean="0">
                <a:solidFill>
                  <a:schemeClr val="accent6">
                    <a:lumMod val="50000"/>
                  </a:schemeClr>
                </a:solidFill>
                <a:cs typeface="Traditional Arabic" pitchFamily="2" charset="-78"/>
              </a:rPr>
              <a:t>فَقَالَ: (إِنَّمَا </a:t>
            </a:r>
            <a:r>
              <a:rPr lang="ar-SA" sz="2400" b="1" dirty="0">
                <a:solidFill>
                  <a:schemeClr val="accent6">
                    <a:lumMod val="50000"/>
                  </a:schemeClr>
                </a:solidFill>
                <a:cs typeface="Traditional Arabic" pitchFamily="2" charset="-78"/>
              </a:rPr>
              <a:t>ذَلِكَ سَوَادُ اللَّيْلِ وَبَيَاضُ </a:t>
            </a:r>
            <a:r>
              <a:rPr lang="ar-SA" sz="2400" b="1" dirty="0" smtClean="0">
                <a:solidFill>
                  <a:schemeClr val="accent6">
                    <a:lumMod val="50000"/>
                  </a:schemeClr>
                </a:solidFill>
                <a:cs typeface="Traditional Arabic" pitchFamily="2" charset="-78"/>
              </a:rPr>
              <a:t>النَّهَارِ). رواه البخاري</a:t>
            </a:r>
            <a:endParaRPr lang="ar-SA" sz="2400" b="1" dirty="0">
              <a:solidFill>
                <a:schemeClr val="accent6">
                  <a:lumMod val="50000"/>
                </a:schemeClr>
              </a:solidFill>
              <a:cs typeface="Traditional Arabic" pitchFamily="2" charset="-78"/>
            </a:endParaRPr>
          </a:p>
        </p:txBody>
      </p:sp>
      <p:pic>
        <p:nvPicPr>
          <p:cNvPr id="29" name="صورة 28">
            <a:hlinkClick r:id="rId7"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4514" y="2254826"/>
            <a:ext cx="962442" cy="954743"/>
          </a:xfrm>
          <a:prstGeom prst="rect">
            <a:avLst/>
          </a:prstGeom>
        </p:spPr>
      </p:pic>
    </p:spTree>
    <p:extLst>
      <p:ext uri="{BB962C8B-B14F-4D97-AF65-F5344CB8AC3E}">
        <p14:creationId xmlns:p14="http://schemas.microsoft.com/office/powerpoint/2010/main" val="1300364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0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dissolve">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dissolve">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dissolve">
                                      <p:cBhvr>
                                        <p:cTn id="22" dur="500"/>
                                        <p:tgtEl>
                                          <p:spTgt spid="25"/>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mph" presetSubtype="2" fill="hold" nodeType="clickEffect">
                                  <p:stCondLst>
                                    <p:cond delay="0"/>
                                  </p:stCondLst>
                                  <p:childTnLst>
                                    <p:animClr clrSpc="rgb" dir="cw">
                                      <p:cBhvr>
                                        <p:cTn id="26" dur="1000" fill="hold"/>
                                        <p:tgtEl>
                                          <p:spTgt spid="6"/>
                                        </p:tgtEl>
                                        <p:attrNameLst>
                                          <p:attrName>fillcolor</p:attrName>
                                        </p:attrNameLst>
                                      </p:cBhvr>
                                      <p:to>
                                        <a:schemeClr val="hlink"/>
                                      </p:to>
                                    </p:animClr>
                                    <p:set>
                                      <p:cBhvr>
                                        <p:cTn id="27" dur="1000" fill="hold"/>
                                        <p:tgtEl>
                                          <p:spTgt spid="6"/>
                                        </p:tgtEl>
                                        <p:attrNameLst>
                                          <p:attrName>fill.type</p:attrName>
                                        </p:attrNameLst>
                                      </p:cBhvr>
                                      <p:to>
                                        <p:strVal val="solid"/>
                                      </p:to>
                                    </p:set>
                                    <p:set>
                                      <p:cBhvr>
                                        <p:cTn id="28" dur="1000" fill="hold"/>
                                        <p:tgtEl>
                                          <p:spTgt spid="6"/>
                                        </p:tgtEl>
                                        <p:attrNameLst>
                                          <p:attrName>fill.on</p:attrName>
                                        </p:attrNameLst>
                                      </p:cBhvr>
                                      <p:to>
                                        <p:strVal val="true"/>
                                      </p:to>
                                    </p:set>
                                  </p:childTnLst>
                                </p:cTn>
                              </p:par>
                            </p:childTnLst>
                          </p:cTn>
                        </p:par>
                        <p:par>
                          <p:cTn id="29" fill="hold">
                            <p:stCondLst>
                              <p:cond delay="1000"/>
                            </p:stCondLst>
                            <p:childTnLst>
                              <p:par>
                                <p:cTn id="30" presetID="1" presetClass="emph" presetSubtype="2" fill="hold" nodeType="afterEffect">
                                  <p:stCondLst>
                                    <p:cond delay="0"/>
                                  </p:stCondLst>
                                  <p:childTnLst>
                                    <p:animClr clrSpc="rgb" dir="cw">
                                      <p:cBhvr>
                                        <p:cTn id="31" dur="1000" fill="hold"/>
                                        <p:tgtEl>
                                          <p:spTgt spid="7"/>
                                        </p:tgtEl>
                                        <p:attrNameLst>
                                          <p:attrName>fillcolor</p:attrName>
                                        </p:attrNameLst>
                                      </p:cBhvr>
                                      <p:to>
                                        <a:schemeClr val="hlink"/>
                                      </p:to>
                                    </p:animClr>
                                    <p:set>
                                      <p:cBhvr>
                                        <p:cTn id="32" dur="1000" fill="hold"/>
                                        <p:tgtEl>
                                          <p:spTgt spid="7"/>
                                        </p:tgtEl>
                                        <p:attrNameLst>
                                          <p:attrName>fill.type</p:attrName>
                                        </p:attrNameLst>
                                      </p:cBhvr>
                                      <p:to>
                                        <p:strVal val="solid"/>
                                      </p:to>
                                    </p:set>
                                    <p:set>
                                      <p:cBhvr>
                                        <p:cTn id="33" dur="1000" fill="hold"/>
                                        <p:tgtEl>
                                          <p:spTgt spid="7"/>
                                        </p:tgtEl>
                                        <p:attrNameLst>
                                          <p:attrName>fill.on</p:attrName>
                                        </p:attrNameLst>
                                      </p:cBhvr>
                                      <p:to>
                                        <p:strVal val="true"/>
                                      </p:to>
                                    </p:set>
                                  </p:childTnLst>
                                </p:cTn>
                              </p:par>
                            </p:childTnLst>
                          </p:cTn>
                        </p:par>
                        <p:par>
                          <p:cTn id="34" fill="hold">
                            <p:stCondLst>
                              <p:cond delay="2000"/>
                            </p:stCondLst>
                            <p:childTnLst>
                              <p:par>
                                <p:cTn id="35" presetID="1" presetClass="emph" presetSubtype="2" fill="hold" nodeType="afterEffect">
                                  <p:stCondLst>
                                    <p:cond delay="0"/>
                                  </p:stCondLst>
                                  <p:childTnLst>
                                    <p:animClr clrSpc="rgb" dir="cw">
                                      <p:cBhvr>
                                        <p:cTn id="36" dur="1000" fill="hold"/>
                                        <p:tgtEl>
                                          <p:spTgt spid="8"/>
                                        </p:tgtEl>
                                        <p:attrNameLst>
                                          <p:attrName>fillcolor</p:attrName>
                                        </p:attrNameLst>
                                      </p:cBhvr>
                                      <p:to>
                                        <a:schemeClr val="hlink"/>
                                      </p:to>
                                    </p:animClr>
                                    <p:set>
                                      <p:cBhvr>
                                        <p:cTn id="37" dur="1000" fill="hold"/>
                                        <p:tgtEl>
                                          <p:spTgt spid="8"/>
                                        </p:tgtEl>
                                        <p:attrNameLst>
                                          <p:attrName>fill.type</p:attrName>
                                        </p:attrNameLst>
                                      </p:cBhvr>
                                      <p:to>
                                        <p:strVal val="solid"/>
                                      </p:to>
                                    </p:set>
                                    <p:set>
                                      <p:cBhvr>
                                        <p:cTn id="38" dur="1000" fill="hold"/>
                                        <p:tgtEl>
                                          <p:spTgt spid="8"/>
                                        </p:tgtEl>
                                        <p:attrNameLst>
                                          <p:attrName>fill.on</p:attrName>
                                        </p:attrNameLst>
                                      </p:cBhvr>
                                      <p:to>
                                        <p:strVal val="true"/>
                                      </p:to>
                                    </p:set>
                                  </p:childTnLst>
                                </p:cTn>
                              </p:par>
                            </p:childTnLst>
                          </p:cTn>
                        </p:par>
                        <p:par>
                          <p:cTn id="39" fill="hold">
                            <p:stCondLst>
                              <p:cond delay="3000"/>
                            </p:stCondLst>
                            <p:childTnLst>
                              <p:par>
                                <p:cTn id="40" presetID="1" presetClass="emph" presetSubtype="2" fill="hold" nodeType="afterEffect">
                                  <p:stCondLst>
                                    <p:cond delay="0"/>
                                  </p:stCondLst>
                                  <p:childTnLst>
                                    <p:animClr clrSpc="rgb" dir="cw">
                                      <p:cBhvr>
                                        <p:cTn id="41" dur="1000" fill="hold"/>
                                        <p:tgtEl>
                                          <p:spTgt spid="9"/>
                                        </p:tgtEl>
                                        <p:attrNameLst>
                                          <p:attrName>fillcolor</p:attrName>
                                        </p:attrNameLst>
                                      </p:cBhvr>
                                      <p:to>
                                        <a:schemeClr val="hlink"/>
                                      </p:to>
                                    </p:animClr>
                                    <p:set>
                                      <p:cBhvr>
                                        <p:cTn id="42" dur="1000" fill="hold"/>
                                        <p:tgtEl>
                                          <p:spTgt spid="9"/>
                                        </p:tgtEl>
                                        <p:attrNameLst>
                                          <p:attrName>fill.type</p:attrName>
                                        </p:attrNameLst>
                                      </p:cBhvr>
                                      <p:to>
                                        <p:strVal val="solid"/>
                                      </p:to>
                                    </p:set>
                                    <p:set>
                                      <p:cBhvr>
                                        <p:cTn id="43" dur="1000" fill="hold"/>
                                        <p:tgtEl>
                                          <p:spTgt spid="9"/>
                                        </p:tgtEl>
                                        <p:attrNameLst>
                                          <p:attrName>fill.on</p:attrName>
                                        </p:attrNameLst>
                                      </p:cBhvr>
                                      <p:to>
                                        <p:strVal val="true"/>
                                      </p:to>
                                    </p:set>
                                  </p:childTnLst>
                                </p:cTn>
                              </p:par>
                            </p:childTnLst>
                          </p:cTn>
                        </p:par>
                        <p:par>
                          <p:cTn id="44" fill="hold">
                            <p:stCondLst>
                              <p:cond delay="4000"/>
                            </p:stCondLst>
                            <p:childTnLst>
                              <p:par>
                                <p:cTn id="45" presetID="1" presetClass="emph" presetSubtype="2" fill="hold" nodeType="afterEffect">
                                  <p:stCondLst>
                                    <p:cond delay="0"/>
                                  </p:stCondLst>
                                  <p:childTnLst>
                                    <p:animClr clrSpc="rgb" dir="cw">
                                      <p:cBhvr>
                                        <p:cTn id="46" dur="1000" fill="hold"/>
                                        <p:tgtEl>
                                          <p:spTgt spid="10"/>
                                        </p:tgtEl>
                                        <p:attrNameLst>
                                          <p:attrName>fillcolor</p:attrName>
                                        </p:attrNameLst>
                                      </p:cBhvr>
                                      <p:to>
                                        <a:schemeClr val="hlink"/>
                                      </p:to>
                                    </p:animClr>
                                    <p:set>
                                      <p:cBhvr>
                                        <p:cTn id="47" dur="1000" fill="hold"/>
                                        <p:tgtEl>
                                          <p:spTgt spid="10"/>
                                        </p:tgtEl>
                                        <p:attrNameLst>
                                          <p:attrName>fill.type</p:attrName>
                                        </p:attrNameLst>
                                      </p:cBhvr>
                                      <p:to>
                                        <p:strVal val="solid"/>
                                      </p:to>
                                    </p:set>
                                    <p:set>
                                      <p:cBhvr>
                                        <p:cTn id="48" dur="1000" fill="hold"/>
                                        <p:tgtEl>
                                          <p:spTgt spid="10"/>
                                        </p:tgtEl>
                                        <p:attrNameLst>
                                          <p:attrName>fill.on</p:attrName>
                                        </p:attrNameLst>
                                      </p:cBhvr>
                                      <p:to>
                                        <p:strVal val="true"/>
                                      </p:to>
                                    </p:set>
                                  </p:childTnLst>
                                </p:cTn>
                              </p:par>
                            </p:childTnLst>
                          </p:cTn>
                        </p:par>
                        <p:par>
                          <p:cTn id="49" fill="hold">
                            <p:stCondLst>
                              <p:cond delay="5000"/>
                            </p:stCondLst>
                            <p:childTnLst>
                              <p:par>
                                <p:cTn id="50" presetID="1" presetClass="emph" presetSubtype="2" fill="hold" nodeType="afterEffect">
                                  <p:stCondLst>
                                    <p:cond delay="0"/>
                                  </p:stCondLst>
                                  <p:childTnLst>
                                    <p:animClr clrSpc="rgb" dir="cw">
                                      <p:cBhvr>
                                        <p:cTn id="51" dur="1000" fill="hold"/>
                                        <p:tgtEl>
                                          <p:spTgt spid="11"/>
                                        </p:tgtEl>
                                        <p:attrNameLst>
                                          <p:attrName>fillcolor</p:attrName>
                                        </p:attrNameLst>
                                      </p:cBhvr>
                                      <p:to>
                                        <a:schemeClr val="hlink"/>
                                      </p:to>
                                    </p:animClr>
                                    <p:set>
                                      <p:cBhvr>
                                        <p:cTn id="52" dur="1000" fill="hold"/>
                                        <p:tgtEl>
                                          <p:spTgt spid="11"/>
                                        </p:tgtEl>
                                        <p:attrNameLst>
                                          <p:attrName>fill.type</p:attrName>
                                        </p:attrNameLst>
                                      </p:cBhvr>
                                      <p:to>
                                        <p:strVal val="solid"/>
                                      </p:to>
                                    </p:set>
                                    <p:set>
                                      <p:cBhvr>
                                        <p:cTn id="53" dur="1000" fill="hold"/>
                                        <p:tgtEl>
                                          <p:spTgt spid="11"/>
                                        </p:tgtEl>
                                        <p:attrNameLst>
                                          <p:attrName>fill.on</p:attrName>
                                        </p:attrNameLst>
                                      </p:cBhvr>
                                      <p:to>
                                        <p:strVal val="true"/>
                                      </p:to>
                                    </p:set>
                                  </p:childTnLst>
                                </p:cTn>
                              </p:par>
                            </p:childTnLst>
                          </p:cTn>
                        </p:par>
                        <p:par>
                          <p:cTn id="54" fill="hold">
                            <p:stCondLst>
                              <p:cond delay="6000"/>
                            </p:stCondLst>
                            <p:childTnLst>
                              <p:par>
                                <p:cTn id="55" presetID="1" presetClass="emph" presetSubtype="2" fill="hold" nodeType="afterEffect">
                                  <p:stCondLst>
                                    <p:cond delay="0"/>
                                  </p:stCondLst>
                                  <p:childTnLst>
                                    <p:animClr clrSpc="rgb" dir="cw">
                                      <p:cBhvr>
                                        <p:cTn id="56" dur="1000" fill="hold"/>
                                        <p:tgtEl>
                                          <p:spTgt spid="12"/>
                                        </p:tgtEl>
                                        <p:attrNameLst>
                                          <p:attrName>fillcolor</p:attrName>
                                        </p:attrNameLst>
                                      </p:cBhvr>
                                      <p:to>
                                        <a:schemeClr val="hlink"/>
                                      </p:to>
                                    </p:animClr>
                                    <p:set>
                                      <p:cBhvr>
                                        <p:cTn id="57" dur="1000" fill="hold"/>
                                        <p:tgtEl>
                                          <p:spTgt spid="12"/>
                                        </p:tgtEl>
                                        <p:attrNameLst>
                                          <p:attrName>fill.type</p:attrName>
                                        </p:attrNameLst>
                                      </p:cBhvr>
                                      <p:to>
                                        <p:strVal val="solid"/>
                                      </p:to>
                                    </p:set>
                                    <p:set>
                                      <p:cBhvr>
                                        <p:cTn id="58" dur="1000" fill="hold"/>
                                        <p:tgtEl>
                                          <p:spTgt spid="12"/>
                                        </p:tgtEl>
                                        <p:attrNameLst>
                                          <p:attrName>fill.on</p:attrName>
                                        </p:attrNameLst>
                                      </p:cBhvr>
                                      <p:to>
                                        <p:strVal val="true"/>
                                      </p:to>
                                    </p:set>
                                  </p:childTnLst>
                                </p:cTn>
                              </p:par>
                            </p:childTnLst>
                          </p:cTn>
                        </p:par>
                        <p:par>
                          <p:cTn id="59" fill="hold">
                            <p:stCondLst>
                              <p:cond delay="7000"/>
                            </p:stCondLst>
                            <p:childTnLst>
                              <p:par>
                                <p:cTn id="60" presetID="1" presetClass="emph" presetSubtype="2" fill="hold" nodeType="afterEffect">
                                  <p:stCondLst>
                                    <p:cond delay="0"/>
                                  </p:stCondLst>
                                  <p:childTnLst>
                                    <p:animClr clrSpc="rgb" dir="cw">
                                      <p:cBhvr>
                                        <p:cTn id="61" dur="1000" fill="hold"/>
                                        <p:tgtEl>
                                          <p:spTgt spid="13"/>
                                        </p:tgtEl>
                                        <p:attrNameLst>
                                          <p:attrName>fillcolor</p:attrName>
                                        </p:attrNameLst>
                                      </p:cBhvr>
                                      <p:to>
                                        <a:schemeClr val="hlink"/>
                                      </p:to>
                                    </p:animClr>
                                    <p:set>
                                      <p:cBhvr>
                                        <p:cTn id="62" dur="1000" fill="hold"/>
                                        <p:tgtEl>
                                          <p:spTgt spid="13"/>
                                        </p:tgtEl>
                                        <p:attrNameLst>
                                          <p:attrName>fill.type</p:attrName>
                                        </p:attrNameLst>
                                      </p:cBhvr>
                                      <p:to>
                                        <p:strVal val="solid"/>
                                      </p:to>
                                    </p:set>
                                    <p:set>
                                      <p:cBhvr>
                                        <p:cTn id="63" dur="1000" fill="hold"/>
                                        <p:tgtEl>
                                          <p:spTgt spid="13"/>
                                        </p:tgtEl>
                                        <p:attrNameLst>
                                          <p:attrName>fill.on</p:attrName>
                                        </p:attrNameLst>
                                      </p:cBhvr>
                                      <p:to>
                                        <p:strVal val="true"/>
                                      </p:to>
                                    </p:set>
                                  </p:childTnLst>
                                </p:cTn>
                              </p:par>
                            </p:childTnLst>
                          </p:cTn>
                        </p:par>
                        <p:par>
                          <p:cTn id="64" fill="hold">
                            <p:stCondLst>
                              <p:cond delay="8000"/>
                            </p:stCondLst>
                            <p:childTnLst>
                              <p:par>
                                <p:cTn id="65" presetID="1" presetClass="emph" presetSubtype="2" fill="hold" nodeType="afterEffect">
                                  <p:stCondLst>
                                    <p:cond delay="0"/>
                                  </p:stCondLst>
                                  <p:childTnLst>
                                    <p:animClr clrSpc="rgb" dir="cw">
                                      <p:cBhvr>
                                        <p:cTn id="66" dur="1000" fill="hold"/>
                                        <p:tgtEl>
                                          <p:spTgt spid="14"/>
                                        </p:tgtEl>
                                        <p:attrNameLst>
                                          <p:attrName>fillcolor</p:attrName>
                                        </p:attrNameLst>
                                      </p:cBhvr>
                                      <p:to>
                                        <a:schemeClr val="hlink"/>
                                      </p:to>
                                    </p:animClr>
                                    <p:set>
                                      <p:cBhvr>
                                        <p:cTn id="67" dur="1000" fill="hold"/>
                                        <p:tgtEl>
                                          <p:spTgt spid="14"/>
                                        </p:tgtEl>
                                        <p:attrNameLst>
                                          <p:attrName>fill.type</p:attrName>
                                        </p:attrNameLst>
                                      </p:cBhvr>
                                      <p:to>
                                        <p:strVal val="solid"/>
                                      </p:to>
                                    </p:set>
                                    <p:set>
                                      <p:cBhvr>
                                        <p:cTn id="68" dur="1000" fill="hold"/>
                                        <p:tgtEl>
                                          <p:spTgt spid="14"/>
                                        </p:tgtEl>
                                        <p:attrNameLst>
                                          <p:attrName>fill.on</p:attrName>
                                        </p:attrNameLst>
                                      </p:cBhvr>
                                      <p:to>
                                        <p:strVal val="true"/>
                                      </p:to>
                                    </p:set>
                                  </p:childTnLst>
                                </p:cTn>
                              </p:par>
                            </p:childTnLst>
                          </p:cTn>
                        </p:par>
                        <p:par>
                          <p:cTn id="69" fill="hold">
                            <p:stCondLst>
                              <p:cond delay="9000"/>
                            </p:stCondLst>
                            <p:childTnLst>
                              <p:par>
                                <p:cTn id="70" presetID="1" presetClass="emph" presetSubtype="2" fill="hold" nodeType="afterEffect">
                                  <p:stCondLst>
                                    <p:cond delay="0"/>
                                  </p:stCondLst>
                                  <p:childTnLst>
                                    <p:animClr clrSpc="rgb" dir="cw">
                                      <p:cBhvr>
                                        <p:cTn id="71" dur="1000" fill="hold"/>
                                        <p:tgtEl>
                                          <p:spTgt spid="15"/>
                                        </p:tgtEl>
                                        <p:attrNameLst>
                                          <p:attrName>fillcolor</p:attrName>
                                        </p:attrNameLst>
                                      </p:cBhvr>
                                      <p:to>
                                        <a:schemeClr val="hlink"/>
                                      </p:to>
                                    </p:animClr>
                                    <p:set>
                                      <p:cBhvr>
                                        <p:cTn id="72" dur="1000" fill="hold"/>
                                        <p:tgtEl>
                                          <p:spTgt spid="15"/>
                                        </p:tgtEl>
                                        <p:attrNameLst>
                                          <p:attrName>fill.type</p:attrName>
                                        </p:attrNameLst>
                                      </p:cBhvr>
                                      <p:to>
                                        <p:strVal val="solid"/>
                                      </p:to>
                                    </p:set>
                                    <p:set>
                                      <p:cBhvr>
                                        <p:cTn id="73" dur="1000" fill="hold"/>
                                        <p:tgtEl>
                                          <p:spTgt spid="15"/>
                                        </p:tgtEl>
                                        <p:attrNameLst>
                                          <p:attrName>fill.on</p:attrName>
                                        </p:attrNameLst>
                                      </p:cBhvr>
                                      <p:to>
                                        <p:strVal val="true"/>
                                      </p:to>
                                    </p:set>
                                  </p:childTnLst>
                                </p:cTn>
                              </p:par>
                            </p:childTnLst>
                          </p:cTn>
                        </p:par>
                        <p:par>
                          <p:cTn id="74" fill="hold">
                            <p:stCondLst>
                              <p:cond delay="10000"/>
                            </p:stCondLst>
                            <p:childTnLst>
                              <p:par>
                                <p:cTn id="75" presetID="1" presetClass="emph" presetSubtype="2" fill="hold" nodeType="afterEffect">
                                  <p:stCondLst>
                                    <p:cond delay="0"/>
                                  </p:stCondLst>
                                  <p:childTnLst>
                                    <p:animClr clrSpc="rgb" dir="cw">
                                      <p:cBhvr>
                                        <p:cTn id="76" dur="1000" fill="hold"/>
                                        <p:tgtEl>
                                          <p:spTgt spid="16"/>
                                        </p:tgtEl>
                                        <p:attrNameLst>
                                          <p:attrName>fillcolor</p:attrName>
                                        </p:attrNameLst>
                                      </p:cBhvr>
                                      <p:to>
                                        <a:schemeClr val="hlink"/>
                                      </p:to>
                                    </p:animClr>
                                    <p:set>
                                      <p:cBhvr>
                                        <p:cTn id="77" dur="1000" fill="hold"/>
                                        <p:tgtEl>
                                          <p:spTgt spid="16"/>
                                        </p:tgtEl>
                                        <p:attrNameLst>
                                          <p:attrName>fill.type</p:attrName>
                                        </p:attrNameLst>
                                      </p:cBhvr>
                                      <p:to>
                                        <p:strVal val="solid"/>
                                      </p:to>
                                    </p:set>
                                    <p:set>
                                      <p:cBhvr>
                                        <p:cTn id="78" dur="1000" fill="hold"/>
                                        <p:tgtEl>
                                          <p:spTgt spid="16"/>
                                        </p:tgtEl>
                                        <p:attrNameLst>
                                          <p:attrName>fill.on</p:attrName>
                                        </p:attrNameLst>
                                      </p:cBhvr>
                                      <p:to>
                                        <p:strVal val="true"/>
                                      </p:to>
                                    </p:set>
                                  </p:childTnLst>
                                </p:cTn>
                              </p:par>
                            </p:childTnLst>
                          </p:cTn>
                        </p:par>
                        <p:par>
                          <p:cTn id="79" fill="hold">
                            <p:stCondLst>
                              <p:cond delay="11000"/>
                            </p:stCondLst>
                            <p:childTnLst>
                              <p:par>
                                <p:cTn id="80" presetID="1" presetClass="emph" presetSubtype="2" fill="hold" nodeType="afterEffect">
                                  <p:stCondLst>
                                    <p:cond delay="0"/>
                                  </p:stCondLst>
                                  <p:childTnLst>
                                    <p:animClr clrSpc="rgb" dir="cw">
                                      <p:cBhvr>
                                        <p:cTn id="81" dur="1000" fill="hold"/>
                                        <p:tgtEl>
                                          <p:spTgt spid="17"/>
                                        </p:tgtEl>
                                        <p:attrNameLst>
                                          <p:attrName>fillcolor</p:attrName>
                                        </p:attrNameLst>
                                      </p:cBhvr>
                                      <p:to>
                                        <a:schemeClr val="hlink"/>
                                      </p:to>
                                    </p:animClr>
                                    <p:set>
                                      <p:cBhvr>
                                        <p:cTn id="82" dur="1000" fill="hold"/>
                                        <p:tgtEl>
                                          <p:spTgt spid="17"/>
                                        </p:tgtEl>
                                        <p:attrNameLst>
                                          <p:attrName>fill.type</p:attrName>
                                        </p:attrNameLst>
                                      </p:cBhvr>
                                      <p:to>
                                        <p:strVal val="solid"/>
                                      </p:to>
                                    </p:set>
                                    <p:set>
                                      <p:cBhvr>
                                        <p:cTn id="83" dur="1000" fill="hold"/>
                                        <p:tgtEl>
                                          <p:spTgt spid="17"/>
                                        </p:tgtEl>
                                        <p:attrNameLst>
                                          <p:attrName>fill.on</p:attrName>
                                        </p:attrNameLst>
                                      </p:cBhvr>
                                      <p:to>
                                        <p:strVal val="true"/>
                                      </p:to>
                                    </p:set>
                                  </p:childTnLst>
                                </p:cTn>
                              </p:par>
                            </p:childTnLst>
                          </p:cTn>
                        </p:par>
                        <p:par>
                          <p:cTn id="84" fill="hold">
                            <p:stCondLst>
                              <p:cond delay="12000"/>
                            </p:stCondLst>
                            <p:childTnLst>
                              <p:par>
                                <p:cTn id="85" presetID="1" presetClass="emph" presetSubtype="2" fill="hold" nodeType="afterEffect">
                                  <p:stCondLst>
                                    <p:cond delay="0"/>
                                  </p:stCondLst>
                                  <p:childTnLst>
                                    <p:animClr clrSpc="rgb" dir="cw">
                                      <p:cBhvr>
                                        <p:cTn id="86" dur="1000" fill="hold"/>
                                        <p:tgtEl>
                                          <p:spTgt spid="18"/>
                                        </p:tgtEl>
                                        <p:attrNameLst>
                                          <p:attrName>fillcolor</p:attrName>
                                        </p:attrNameLst>
                                      </p:cBhvr>
                                      <p:to>
                                        <a:schemeClr val="hlink"/>
                                      </p:to>
                                    </p:animClr>
                                    <p:set>
                                      <p:cBhvr>
                                        <p:cTn id="87" dur="1000" fill="hold"/>
                                        <p:tgtEl>
                                          <p:spTgt spid="18"/>
                                        </p:tgtEl>
                                        <p:attrNameLst>
                                          <p:attrName>fill.type</p:attrName>
                                        </p:attrNameLst>
                                      </p:cBhvr>
                                      <p:to>
                                        <p:strVal val="solid"/>
                                      </p:to>
                                    </p:set>
                                    <p:set>
                                      <p:cBhvr>
                                        <p:cTn id="88" dur="1000" fill="hold"/>
                                        <p:tgtEl>
                                          <p:spTgt spid="18"/>
                                        </p:tgtEl>
                                        <p:attrNameLst>
                                          <p:attrName>fill.on</p:attrName>
                                        </p:attrNameLst>
                                      </p:cBhvr>
                                      <p:to>
                                        <p:strVal val="true"/>
                                      </p:to>
                                    </p:set>
                                  </p:childTnLst>
                                </p:cTn>
                              </p:par>
                            </p:childTnLst>
                          </p:cTn>
                        </p:par>
                        <p:par>
                          <p:cTn id="89" fill="hold">
                            <p:stCondLst>
                              <p:cond delay="13000"/>
                            </p:stCondLst>
                            <p:childTnLst>
                              <p:par>
                                <p:cTn id="90" presetID="1" presetClass="emph" presetSubtype="2" fill="hold" nodeType="afterEffect">
                                  <p:stCondLst>
                                    <p:cond delay="0"/>
                                  </p:stCondLst>
                                  <p:childTnLst>
                                    <p:animClr clrSpc="rgb" dir="cw">
                                      <p:cBhvr>
                                        <p:cTn id="91" dur="1000" fill="hold"/>
                                        <p:tgtEl>
                                          <p:spTgt spid="19"/>
                                        </p:tgtEl>
                                        <p:attrNameLst>
                                          <p:attrName>fillcolor</p:attrName>
                                        </p:attrNameLst>
                                      </p:cBhvr>
                                      <p:to>
                                        <a:schemeClr val="hlink"/>
                                      </p:to>
                                    </p:animClr>
                                    <p:set>
                                      <p:cBhvr>
                                        <p:cTn id="92" dur="1000" fill="hold"/>
                                        <p:tgtEl>
                                          <p:spTgt spid="19"/>
                                        </p:tgtEl>
                                        <p:attrNameLst>
                                          <p:attrName>fill.type</p:attrName>
                                        </p:attrNameLst>
                                      </p:cBhvr>
                                      <p:to>
                                        <p:strVal val="solid"/>
                                      </p:to>
                                    </p:set>
                                    <p:set>
                                      <p:cBhvr>
                                        <p:cTn id="93" dur="1000" fill="hold"/>
                                        <p:tgtEl>
                                          <p:spTgt spid="19"/>
                                        </p:tgtEl>
                                        <p:attrNameLst>
                                          <p:attrName>fill.on</p:attrName>
                                        </p:attrNameLst>
                                      </p:cBhvr>
                                      <p:to>
                                        <p:strVal val="true"/>
                                      </p:to>
                                    </p:set>
                                  </p:childTnLst>
                                </p:cTn>
                              </p:par>
                            </p:childTnLst>
                          </p:cTn>
                        </p:par>
                        <p:par>
                          <p:cTn id="94" fill="hold">
                            <p:stCondLst>
                              <p:cond delay="14000"/>
                            </p:stCondLst>
                            <p:childTnLst>
                              <p:par>
                                <p:cTn id="95" presetID="1" presetClass="emph" presetSubtype="2" fill="hold" nodeType="afterEffect">
                                  <p:stCondLst>
                                    <p:cond delay="0"/>
                                  </p:stCondLst>
                                  <p:childTnLst>
                                    <p:animClr clrSpc="rgb" dir="cw">
                                      <p:cBhvr>
                                        <p:cTn id="96" dur="1000" fill="hold"/>
                                        <p:tgtEl>
                                          <p:spTgt spid="20"/>
                                        </p:tgtEl>
                                        <p:attrNameLst>
                                          <p:attrName>fillcolor</p:attrName>
                                        </p:attrNameLst>
                                      </p:cBhvr>
                                      <p:to>
                                        <a:schemeClr val="hlink"/>
                                      </p:to>
                                    </p:animClr>
                                    <p:set>
                                      <p:cBhvr>
                                        <p:cTn id="97" dur="1000" fill="hold"/>
                                        <p:tgtEl>
                                          <p:spTgt spid="20"/>
                                        </p:tgtEl>
                                        <p:attrNameLst>
                                          <p:attrName>fill.type</p:attrName>
                                        </p:attrNameLst>
                                      </p:cBhvr>
                                      <p:to>
                                        <p:strVal val="solid"/>
                                      </p:to>
                                    </p:set>
                                    <p:set>
                                      <p:cBhvr>
                                        <p:cTn id="98" dur="1000" fill="hold"/>
                                        <p:tgtEl>
                                          <p:spTgt spid="20"/>
                                        </p:tgtEl>
                                        <p:attrNameLst>
                                          <p:attrName>fill.on</p:attrName>
                                        </p:attrNameLst>
                                      </p:cBhvr>
                                      <p:to>
                                        <p:strVal val="true"/>
                                      </p:to>
                                    </p:set>
                                  </p:childTnLst>
                                </p:cTn>
                              </p:par>
                            </p:childTnLst>
                          </p:cTn>
                        </p:par>
                        <p:par>
                          <p:cTn id="99" fill="hold">
                            <p:stCondLst>
                              <p:cond delay="15000"/>
                            </p:stCondLst>
                            <p:childTnLst>
                              <p:par>
                                <p:cTn id="100" presetID="53" presetClass="entr" presetSubtype="0" fill="hold" grpId="0" nodeType="afterEffect">
                                  <p:stCondLst>
                                    <p:cond delay="0"/>
                                  </p:stCondLst>
                                  <p:childTnLst>
                                    <p:set>
                                      <p:cBhvr>
                                        <p:cTn id="101" dur="1" fill="hold">
                                          <p:stCondLst>
                                            <p:cond delay="0"/>
                                          </p:stCondLst>
                                        </p:cTn>
                                        <p:tgtEl>
                                          <p:spTgt spid="21"/>
                                        </p:tgtEl>
                                        <p:attrNameLst>
                                          <p:attrName>style.visibility</p:attrName>
                                        </p:attrNameLst>
                                      </p:cBhvr>
                                      <p:to>
                                        <p:strVal val="visible"/>
                                      </p:to>
                                    </p:set>
                                    <p:anim calcmode="lin" valueType="num">
                                      <p:cBhvr>
                                        <p:cTn id="102" dur="500" fill="hold"/>
                                        <p:tgtEl>
                                          <p:spTgt spid="21"/>
                                        </p:tgtEl>
                                        <p:attrNameLst>
                                          <p:attrName>ppt_w</p:attrName>
                                        </p:attrNameLst>
                                      </p:cBhvr>
                                      <p:tavLst>
                                        <p:tav tm="0">
                                          <p:val>
                                            <p:fltVal val="0"/>
                                          </p:val>
                                        </p:tav>
                                        <p:tav tm="100000">
                                          <p:val>
                                            <p:strVal val="#ppt_w"/>
                                          </p:val>
                                        </p:tav>
                                      </p:tavLst>
                                    </p:anim>
                                    <p:anim calcmode="lin" valueType="num">
                                      <p:cBhvr>
                                        <p:cTn id="103" dur="500" fill="hold"/>
                                        <p:tgtEl>
                                          <p:spTgt spid="21"/>
                                        </p:tgtEl>
                                        <p:attrNameLst>
                                          <p:attrName>ppt_h</p:attrName>
                                        </p:attrNameLst>
                                      </p:cBhvr>
                                      <p:tavLst>
                                        <p:tav tm="0">
                                          <p:val>
                                            <p:fltVal val="0"/>
                                          </p:val>
                                        </p:tav>
                                        <p:tav tm="100000">
                                          <p:val>
                                            <p:strVal val="#ppt_h"/>
                                          </p:val>
                                        </p:tav>
                                      </p:tavLst>
                                    </p:anim>
                                    <p:animEffect transition="in" filter="fade">
                                      <p:cBhvr>
                                        <p:cTn id="104" dur="500"/>
                                        <p:tgtEl>
                                          <p:spTgt spid="21"/>
                                        </p:tgtEl>
                                      </p:cBhvr>
                                    </p:animEffect>
                                  </p:childTnLst>
                                </p:cTn>
                              </p:par>
                            </p:childTnLst>
                          </p:cTn>
                        </p:par>
                      </p:childTnLst>
                    </p:cTn>
                  </p:par>
                  <p:par>
                    <p:cTn id="105" fill="hold">
                      <p:stCondLst>
                        <p:cond delay="indefinite"/>
                      </p:stCondLst>
                      <p:childTnLst>
                        <p:par>
                          <p:cTn id="106" fill="hold">
                            <p:stCondLst>
                              <p:cond delay="0"/>
                            </p:stCondLst>
                            <p:childTnLst>
                              <p:par>
                                <p:cTn id="107" presetID="1" presetClass="emph" presetSubtype="2" fill="hold" nodeType="clickEffect">
                                  <p:stCondLst>
                                    <p:cond delay="0"/>
                                  </p:stCondLst>
                                  <p:childTnLst>
                                    <p:animClr clrSpc="rgb" dir="cw">
                                      <p:cBhvr>
                                        <p:cTn id="108" dur="2000" fill="hold"/>
                                        <p:tgtEl>
                                          <p:spTgt spid="23"/>
                                        </p:tgtEl>
                                        <p:attrNameLst>
                                          <p:attrName>fillcolor</p:attrName>
                                        </p:attrNameLst>
                                      </p:cBhvr>
                                      <p:to>
                                        <a:schemeClr val="accent1"/>
                                      </p:to>
                                    </p:animClr>
                                    <p:set>
                                      <p:cBhvr>
                                        <p:cTn id="109" dur="2000" fill="hold"/>
                                        <p:tgtEl>
                                          <p:spTgt spid="23"/>
                                        </p:tgtEl>
                                        <p:attrNameLst>
                                          <p:attrName>fill.type</p:attrName>
                                        </p:attrNameLst>
                                      </p:cBhvr>
                                      <p:to>
                                        <p:strVal val="solid"/>
                                      </p:to>
                                    </p:set>
                                    <p:set>
                                      <p:cBhvr>
                                        <p:cTn id="110" dur="2000" fill="hold"/>
                                        <p:tgtEl>
                                          <p:spTgt spid="23"/>
                                        </p:tgtEl>
                                        <p:attrNameLst>
                                          <p:attrName>fill.on</p:attrName>
                                        </p:attrNameLst>
                                      </p:cBhvr>
                                      <p:to>
                                        <p:strVal val="true"/>
                                      </p:to>
                                    </p:set>
                                  </p:childTnLst>
                                </p:cTn>
                              </p:par>
                              <p:par>
                                <p:cTn id="111" presetID="10" presetClass="entr" presetSubtype="0" fill="hold" grpId="0" nodeType="withEffect">
                                  <p:stCondLst>
                                    <p:cond delay="0"/>
                                  </p:stCondLst>
                                  <p:childTnLst>
                                    <p:set>
                                      <p:cBhvr>
                                        <p:cTn id="112" dur="1" fill="hold">
                                          <p:stCondLst>
                                            <p:cond delay="0"/>
                                          </p:stCondLst>
                                        </p:cTn>
                                        <p:tgtEl>
                                          <p:spTgt spid="28"/>
                                        </p:tgtEl>
                                        <p:attrNameLst>
                                          <p:attrName>style.visibility</p:attrName>
                                        </p:attrNameLst>
                                      </p:cBhvr>
                                      <p:to>
                                        <p:strVal val="visible"/>
                                      </p:to>
                                    </p:set>
                                    <p:animEffect transition="in" filter="fade">
                                      <p:cBhvr>
                                        <p:cTn id="113" dur="2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3" grpId="0" animBg="1"/>
      <p:bldP spid="24" grpId="0" animBg="1"/>
      <p:bldP spid="25" grpId="0" animBg="1"/>
      <p:bldP spid="2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6"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7"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8"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9"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0"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1"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2"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3"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4"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5"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6"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7"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8"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9"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0"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1" name="مستطيل مستدير الزوايا 20"/>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sp>
        <p:nvSpPr>
          <p:cNvPr id="22" name="مربع نص 21"/>
          <p:cNvSpPr txBox="1"/>
          <p:nvPr/>
        </p:nvSpPr>
        <p:spPr>
          <a:xfrm>
            <a:off x="1738312" y="2476588"/>
            <a:ext cx="6854982" cy="1446550"/>
          </a:xfrm>
          <a:prstGeom prst="rect">
            <a:avLst/>
          </a:prstGeom>
          <a:noFill/>
        </p:spPr>
        <p:txBody>
          <a:bodyPr wrap="square" rtlCol="0">
            <a:spAutoFit/>
          </a:bodyPr>
          <a:lstStyle/>
          <a:p>
            <a:pPr algn="just"/>
            <a:r>
              <a:rPr lang="ar-SA" sz="4400" b="1" dirty="0" smtClean="0">
                <a:solidFill>
                  <a:schemeClr val="tx2"/>
                </a:solidFill>
                <a:cs typeface="Traditional Arabic" pitchFamily="2" charset="-78"/>
              </a:rPr>
              <a:t>س: </a:t>
            </a:r>
            <a:r>
              <a:rPr lang="ar-KW" sz="4400" b="1" dirty="0" smtClean="0">
                <a:solidFill>
                  <a:schemeClr val="tx2"/>
                </a:solidFill>
                <a:cs typeface="Traditional Arabic" pitchFamily="2" charset="-78"/>
              </a:rPr>
              <a:t>من نذر أن يصوم وهو قادر على الصيام جاز له أن يكفر كفارة يمين ولا يصوم؟</a:t>
            </a:r>
            <a:endParaRPr lang="ar-KW" sz="4400" b="1" dirty="0">
              <a:solidFill>
                <a:schemeClr val="tx2"/>
              </a:solidFill>
              <a:cs typeface="Traditional Arabic" pitchFamily="2" charset="-78"/>
            </a:endParaRPr>
          </a:p>
        </p:txBody>
      </p:sp>
      <p:pic>
        <p:nvPicPr>
          <p:cNvPr id="26" name="صورة 25">
            <a:hlinkClick r:id="rId4" action="ppaction://hlinksldjump"/>
          </p:cNvPr>
          <p:cNvPicPr>
            <a:picLocks noChangeAspect="1"/>
          </p:cNvPicPr>
          <p:nvPr/>
        </p:nvPicPr>
        <p:blipFill rotWithShape="1">
          <a:blip r:embed="rId5"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pic>
        <p:nvPicPr>
          <p:cNvPr id="28" name="Picture 24" descr="E:\c- pics\icons2011\icons collect\1364814910_button_cancel.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71950" y="618046"/>
            <a:ext cx="1219200" cy="1219200"/>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 descr="E:\c- pics\icons2011\correct.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973375" y="296831"/>
            <a:ext cx="1561288" cy="1620632"/>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4" descr="E:\c- pics\icons2011\icons collect\1364814910_button_cancel.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34200" y="4038600"/>
            <a:ext cx="1219200" cy="1219200"/>
          </a:xfrm>
          <a:prstGeom prst="rect">
            <a:avLst/>
          </a:prstGeom>
          <a:noFill/>
          <a:extLst>
            <a:ext uri="{909E8E84-426E-40DD-AFC4-6F175D3DCCD1}">
              <a14:hiddenFill xmlns:a14="http://schemas.microsoft.com/office/drawing/2010/main">
                <a:solidFill>
                  <a:srgbClr val="FFFFFF"/>
                </a:solidFill>
              </a14:hiddenFill>
            </a:ext>
          </a:extLst>
        </p:spPr>
      </p:pic>
      <p:sp>
        <p:nvSpPr>
          <p:cNvPr id="31" name="مربع نص 30"/>
          <p:cNvSpPr txBox="1"/>
          <p:nvPr/>
        </p:nvSpPr>
        <p:spPr>
          <a:xfrm>
            <a:off x="740568" y="4267200"/>
            <a:ext cx="5867400" cy="1261884"/>
          </a:xfrm>
          <a:prstGeom prst="rect">
            <a:avLst/>
          </a:prstGeom>
          <a:noFill/>
        </p:spPr>
        <p:txBody>
          <a:bodyPr wrap="square" rtlCol="0">
            <a:spAutoFit/>
          </a:bodyPr>
          <a:lstStyle/>
          <a:p>
            <a:pPr algn="just"/>
            <a:r>
              <a:rPr lang="ar-SA" sz="2800" b="1" dirty="0" smtClean="0">
                <a:solidFill>
                  <a:schemeClr val="accent6">
                    <a:lumMod val="50000"/>
                  </a:schemeClr>
                </a:solidFill>
                <a:cs typeface="Traditional Arabic" pitchFamily="2" charset="-78"/>
              </a:rPr>
              <a:t>وجب عليه الصيام </a:t>
            </a:r>
            <a:r>
              <a:rPr lang="ar-SA" sz="2800" b="1" dirty="0">
                <a:solidFill>
                  <a:schemeClr val="accent6">
                    <a:lumMod val="50000"/>
                  </a:schemeClr>
                </a:solidFill>
                <a:cs typeface="Traditional Arabic" pitchFamily="2" charset="-78"/>
              </a:rPr>
              <a:t>لقول النبي صَلَّى اللَّهُ عَلَيْهِ </a:t>
            </a:r>
            <a:r>
              <a:rPr lang="ar-SA" sz="2800" b="1" dirty="0" smtClean="0">
                <a:solidFill>
                  <a:schemeClr val="accent6">
                    <a:lumMod val="50000"/>
                  </a:schemeClr>
                </a:solidFill>
                <a:cs typeface="Traditional Arabic" pitchFamily="2" charset="-78"/>
              </a:rPr>
              <a:t>وَسَلَّمَ: </a:t>
            </a:r>
            <a:r>
              <a:rPr lang="ar-SA" sz="2800" b="1" dirty="0">
                <a:solidFill>
                  <a:schemeClr val="accent6">
                    <a:lumMod val="50000"/>
                  </a:schemeClr>
                </a:solidFill>
                <a:cs typeface="Traditional Arabic" pitchFamily="2" charset="-78"/>
              </a:rPr>
              <a:t>( مَنْ نَذَرَ أَنْ يُطِيعَ اللَّهَ </a:t>
            </a:r>
            <a:r>
              <a:rPr lang="ar-SA" sz="2800" b="1" dirty="0" err="1" smtClean="0">
                <a:solidFill>
                  <a:schemeClr val="accent6">
                    <a:lumMod val="50000"/>
                  </a:schemeClr>
                </a:solidFill>
                <a:cs typeface="Traditional Arabic" pitchFamily="2" charset="-78"/>
              </a:rPr>
              <a:t>فَلْيُطِعْهُ</a:t>
            </a:r>
            <a:r>
              <a:rPr lang="ar-SA" sz="2800" b="1" dirty="0" smtClean="0">
                <a:solidFill>
                  <a:schemeClr val="accent6">
                    <a:lumMod val="50000"/>
                  </a:schemeClr>
                </a:solidFill>
                <a:cs typeface="Traditional Arabic" pitchFamily="2" charset="-78"/>
              </a:rPr>
              <a:t>، </a:t>
            </a:r>
            <a:r>
              <a:rPr lang="ar-SA" sz="2800" b="1" dirty="0">
                <a:solidFill>
                  <a:schemeClr val="accent6">
                    <a:lumMod val="50000"/>
                  </a:schemeClr>
                </a:solidFill>
                <a:cs typeface="Traditional Arabic" pitchFamily="2" charset="-78"/>
              </a:rPr>
              <a:t>وَمَنْ نَذَرَ أَنْ يَعْصِيَهُ فَلا يَعْصِهِ </a:t>
            </a:r>
            <a:r>
              <a:rPr lang="ar-SA" sz="2800" b="1" dirty="0" smtClean="0">
                <a:solidFill>
                  <a:schemeClr val="accent6">
                    <a:lumMod val="50000"/>
                  </a:schemeClr>
                </a:solidFill>
                <a:cs typeface="Traditional Arabic" pitchFamily="2" charset="-78"/>
              </a:rPr>
              <a:t>). </a:t>
            </a:r>
          </a:p>
          <a:p>
            <a:pPr algn="l"/>
            <a:r>
              <a:rPr lang="ar-SA" b="1" dirty="0" smtClean="0">
                <a:solidFill>
                  <a:schemeClr val="accent6">
                    <a:lumMod val="50000"/>
                  </a:schemeClr>
                </a:solidFill>
                <a:cs typeface="Traditional Arabic" pitchFamily="2" charset="-78"/>
              </a:rPr>
              <a:t>رواه البخاري.</a:t>
            </a:r>
            <a:endParaRPr lang="ar-SA" sz="2800" b="1" dirty="0">
              <a:solidFill>
                <a:schemeClr val="accent6">
                  <a:lumMod val="50000"/>
                </a:schemeClr>
              </a:solidFill>
              <a:cs typeface="Traditional Arabic" pitchFamily="2" charset="-78"/>
            </a:endParaRPr>
          </a:p>
        </p:txBody>
      </p:sp>
      <p:pic>
        <p:nvPicPr>
          <p:cNvPr id="32" name="صورة 31">
            <a:hlinkClick r:id="rId8" action="ppaction://hlinksldjump"/>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54514" y="2254826"/>
            <a:ext cx="962442" cy="954743"/>
          </a:xfrm>
          <a:prstGeom prst="rect">
            <a:avLst/>
          </a:prstGeom>
        </p:spPr>
      </p:pic>
    </p:spTree>
    <p:extLst>
      <p:ext uri="{BB962C8B-B14F-4D97-AF65-F5344CB8AC3E}">
        <p14:creationId xmlns:p14="http://schemas.microsoft.com/office/powerpoint/2010/main" val="1989231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0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mph" presetSubtype="2" fill="hold" nodeType="clickEffect">
                                  <p:stCondLst>
                                    <p:cond delay="0"/>
                                  </p:stCondLst>
                                  <p:childTnLst>
                                    <p:animClr clrSpc="rgb" dir="cw">
                                      <p:cBhvr>
                                        <p:cTn id="11" dur="1000" fill="hold"/>
                                        <p:tgtEl>
                                          <p:spTgt spid="6"/>
                                        </p:tgtEl>
                                        <p:attrNameLst>
                                          <p:attrName>fillcolor</p:attrName>
                                        </p:attrNameLst>
                                      </p:cBhvr>
                                      <p:to>
                                        <a:schemeClr val="hlink"/>
                                      </p:to>
                                    </p:animClr>
                                    <p:set>
                                      <p:cBhvr>
                                        <p:cTn id="12" dur="1000" fill="hold"/>
                                        <p:tgtEl>
                                          <p:spTgt spid="6"/>
                                        </p:tgtEl>
                                        <p:attrNameLst>
                                          <p:attrName>fill.type</p:attrName>
                                        </p:attrNameLst>
                                      </p:cBhvr>
                                      <p:to>
                                        <p:strVal val="solid"/>
                                      </p:to>
                                    </p:set>
                                    <p:set>
                                      <p:cBhvr>
                                        <p:cTn id="13" dur="1000" fill="hold"/>
                                        <p:tgtEl>
                                          <p:spTgt spid="6"/>
                                        </p:tgtEl>
                                        <p:attrNameLst>
                                          <p:attrName>fill.on</p:attrName>
                                        </p:attrNameLst>
                                      </p:cBhvr>
                                      <p:to>
                                        <p:strVal val="true"/>
                                      </p:to>
                                    </p:set>
                                  </p:childTnLst>
                                </p:cTn>
                              </p:par>
                            </p:childTnLst>
                          </p:cTn>
                        </p:par>
                        <p:par>
                          <p:cTn id="14" fill="hold">
                            <p:stCondLst>
                              <p:cond delay="1000"/>
                            </p:stCondLst>
                            <p:childTnLst>
                              <p:par>
                                <p:cTn id="15" presetID="1" presetClass="emph" presetSubtype="2" fill="hold" nodeType="afterEffect">
                                  <p:stCondLst>
                                    <p:cond delay="0"/>
                                  </p:stCondLst>
                                  <p:childTnLst>
                                    <p:animClr clrSpc="rgb" dir="cw">
                                      <p:cBhvr>
                                        <p:cTn id="16" dur="1000" fill="hold"/>
                                        <p:tgtEl>
                                          <p:spTgt spid="7"/>
                                        </p:tgtEl>
                                        <p:attrNameLst>
                                          <p:attrName>fillcolor</p:attrName>
                                        </p:attrNameLst>
                                      </p:cBhvr>
                                      <p:to>
                                        <a:schemeClr val="hlink"/>
                                      </p:to>
                                    </p:animClr>
                                    <p:set>
                                      <p:cBhvr>
                                        <p:cTn id="17" dur="1000" fill="hold"/>
                                        <p:tgtEl>
                                          <p:spTgt spid="7"/>
                                        </p:tgtEl>
                                        <p:attrNameLst>
                                          <p:attrName>fill.type</p:attrName>
                                        </p:attrNameLst>
                                      </p:cBhvr>
                                      <p:to>
                                        <p:strVal val="solid"/>
                                      </p:to>
                                    </p:set>
                                    <p:set>
                                      <p:cBhvr>
                                        <p:cTn id="18" dur="1000" fill="hold"/>
                                        <p:tgtEl>
                                          <p:spTgt spid="7"/>
                                        </p:tgtEl>
                                        <p:attrNameLst>
                                          <p:attrName>fill.on</p:attrName>
                                        </p:attrNameLst>
                                      </p:cBhvr>
                                      <p:to>
                                        <p:strVal val="true"/>
                                      </p:to>
                                    </p:set>
                                  </p:childTnLst>
                                </p:cTn>
                              </p:par>
                            </p:childTnLst>
                          </p:cTn>
                        </p:par>
                        <p:par>
                          <p:cTn id="19" fill="hold">
                            <p:stCondLst>
                              <p:cond delay="2000"/>
                            </p:stCondLst>
                            <p:childTnLst>
                              <p:par>
                                <p:cTn id="20" presetID="1" presetClass="emph" presetSubtype="2" fill="hold" nodeType="afterEffect">
                                  <p:stCondLst>
                                    <p:cond delay="0"/>
                                  </p:stCondLst>
                                  <p:childTnLst>
                                    <p:animClr clrSpc="rgb" dir="cw">
                                      <p:cBhvr>
                                        <p:cTn id="21" dur="1000" fill="hold"/>
                                        <p:tgtEl>
                                          <p:spTgt spid="8"/>
                                        </p:tgtEl>
                                        <p:attrNameLst>
                                          <p:attrName>fillcolor</p:attrName>
                                        </p:attrNameLst>
                                      </p:cBhvr>
                                      <p:to>
                                        <a:schemeClr val="hlink"/>
                                      </p:to>
                                    </p:animClr>
                                    <p:set>
                                      <p:cBhvr>
                                        <p:cTn id="22" dur="1000" fill="hold"/>
                                        <p:tgtEl>
                                          <p:spTgt spid="8"/>
                                        </p:tgtEl>
                                        <p:attrNameLst>
                                          <p:attrName>fill.type</p:attrName>
                                        </p:attrNameLst>
                                      </p:cBhvr>
                                      <p:to>
                                        <p:strVal val="solid"/>
                                      </p:to>
                                    </p:set>
                                    <p:set>
                                      <p:cBhvr>
                                        <p:cTn id="23" dur="1000" fill="hold"/>
                                        <p:tgtEl>
                                          <p:spTgt spid="8"/>
                                        </p:tgtEl>
                                        <p:attrNameLst>
                                          <p:attrName>fill.on</p:attrName>
                                        </p:attrNameLst>
                                      </p:cBhvr>
                                      <p:to>
                                        <p:strVal val="true"/>
                                      </p:to>
                                    </p:set>
                                  </p:childTnLst>
                                </p:cTn>
                              </p:par>
                            </p:childTnLst>
                          </p:cTn>
                        </p:par>
                        <p:par>
                          <p:cTn id="24" fill="hold">
                            <p:stCondLst>
                              <p:cond delay="3000"/>
                            </p:stCondLst>
                            <p:childTnLst>
                              <p:par>
                                <p:cTn id="25" presetID="1" presetClass="emph" presetSubtype="2" fill="hold" nodeType="afterEffect">
                                  <p:stCondLst>
                                    <p:cond delay="0"/>
                                  </p:stCondLst>
                                  <p:childTnLst>
                                    <p:animClr clrSpc="rgb" dir="cw">
                                      <p:cBhvr>
                                        <p:cTn id="26" dur="1000" fill="hold"/>
                                        <p:tgtEl>
                                          <p:spTgt spid="9"/>
                                        </p:tgtEl>
                                        <p:attrNameLst>
                                          <p:attrName>fillcolor</p:attrName>
                                        </p:attrNameLst>
                                      </p:cBhvr>
                                      <p:to>
                                        <a:schemeClr val="hlink"/>
                                      </p:to>
                                    </p:animClr>
                                    <p:set>
                                      <p:cBhvr>
                                        <p:cTn id="27" dur="1000" fill="hold"/>
                                        <p:tgtEl>
                                          <p:spTgt spid="9"/>
                                        </p:tgtEl>
                                        <p:attrNameLst>
                                          <p:attrName>fill.type</p:attrName>
                                        </p:attrNameLst>
                                      </p:cBhvr>
                                      <p:to>
                                        <p:strVal val="solid"/>
                                      </p:to>
                                    </p:set>
                                    <p:set>
                                      <p:cBhvr>
                                        <p:cTn id="28" dur="1000" fill="hold"/>
                                        <p:tgtEl>
                                          <p:spTgt spid="9"/>
                                        </p:tgtEl>
                                        <p:attrNameLst>
                                          <p:attrName>fill.on</p:attrName>
                                        </p:attrNameLst>
                                      </p:cBhvr>
                                      <p:to>
                                        <p:strVal val="true"/>
                                      </p:to>
                                    </p:set>
                                  </p:childTnLst>
                                </p:cTn>
                              </p:par>
                            </p:childTnLst>
                          </p:cTn>
                        </p:par>
                        <p:par>
                          <p:cTn id="29" fill="hold">
                            <p:stCondLst>
                              <p:cond delay="4000"/>
                            </p:stCondLst>
                            <p:childTnLst>
                              <p:par>
                                <p:cTn id="30" presetID="1" presetClass="emph" presetSubtype="2" fill="hold" nodeType="afterEffect">
                                  <p:stCondLst>
                                    <p:cond delay="0"/>
                                  </p:stCondLst>
                                  <p:childTnLst>
                                    <p:animClr clrSpc="rgb" dir="cw">
                                      <p:cBhvr>
                                        <p:cTn id="31" dur="1000" fill="hold"/>
                                        <p:tgtEl>
                                          <p:spTgt spid="10"/>
                                        </p:tgtEl>
                                        <p:attrNameLst>
                                          <p:attrName>fillcolor</p:attrName>
                                        </p:attrNameLst>
                                      </p:cBhvr>
                                      <p:to>
                                        <a:schemeClr val="hlink"/>
                                      </p:to>
                                    </p:animClr>
                                    <p:set>
                                      <p:cBhvr>
                                        <p:cTn id="32" dur="1000" fill="hold"/>
                                        <p:tgtEl>
                                          <p:spTgt spid="10"/>
                                        </p:tgtEl>
                                        <p:attrNameLst>
                                          <p:attrName>fill.type</p:attrName>
                                        </p:attrNameLst>
                                      </p:cBhvr>
                                      <p:to>
                                        <p:strVal val="solid"/>
                                      </p:to>
                                    </p:set>
                                    <p:set>
                                      <p:cBhvr>
                                        <p:cTn id="33" dur="1000" fill="hold"/>
                                        <p:tgtEl>
                                          <p:spTgt spid="10"/>
                                        </p:tgtEl>
                                        <p:attrNameLst>
                                          <p:attrName>fill.on</p:attrName>
                                        </p:attrNameLst>
                                      </p:cBhvr>
                                      <p:to>
                                        <p:strVal val="true"/>
                                      </p:to>
                                    </p:set>
                                  </p:childTnLst>
                                </p:cTn>
                              </p:par>
                            </p:childTnLst>
                          </p:cTn>
                        </p:par>
                        <p:par>
                          <p:cTn id="34" fill="hold">
                            <p:stCondLst>
                              <p:cond delay="5000"/>
                            </p:stCondLst>
                            <p:childTnLst>
                              <p:par>
                                <p:cTn id="35" presetID="1" presetClass="emph" presetSubtype="2" fill="hold" nodeType="afterEffect">
                                  <p:stCondLst>
                                    <p:cond delay="0"/>
                                  </p:stCondLst>
                                  <p:childTnLst>
                                    <p:animClr clrSpc="rgb" dir="cw">
                                      <p:cBhvr>
                                        <p:cTn id="36" dur="1000" fill="hold"/>
                                        <p:tgtEl>
                                          <p:spTgt spid="11"/>
                                        </p:tgtEl>
                                        <p:attrNameLst>
                                          <p:attrName>fillcolor</p:attrName>
                                        </p:attrNameLst>
                                      </p:cBhvr>
                                      <p:to>
                                        <a:schemeClr val="hlink"/>
                                      </p:to>
                                    </p:animClr>
                                    <p:set>
                                      <p:cBhvr>
                                        <p:cTn id="37" dur="1000" fill="hold"/>
                                        <p:tgtEl>
                                          <p:spTgt spid="11"/>
                                        </p:tgtEl>
                                        <p:attrNameLst>
                                          <p:attrName>fill.type</p:attrName>
                                        </p:attrNameLst>
                                      </p:cBhvr>
                                      <p:to>
                                        <p:strVal val="solid"/>
                                      </p:to>
                                    </p:set>
                                    <p:set>
                                      <p:cBhvr>
                                        <p:cTn id="38" dur="1000" fill="hold"/>
                                        <p:tgtEl>
                                          <p:spTgt spid="11"/>
                                        </p:tgtEl>
                                        <p:attrNameLst>
                                          <p:attrName>fill.on</p:attrName>
                                        </p:attrNameLst>
                                      </p:cBhvr>
                                      <p:to>
                                        <p:strVal val="true"/>
                                      </p:to>
                                    </p:set>
                                  </p:childTnLst>
                                </p:cTn>
                              </p:par>
                            </p:childTnLst>
                          </p:cTn>
                        </p:par>
                        <p:par>
                          <p:cTn id="39" fill="hold">
                            <p:stCondLst>
                              <p:cond delay="6000"/>
                            </p:stCondLst>
                            <p:childTnLst>
                              <p:par>
                                <p:cTn id="40" presetID="1" presetClass="emph" presetSubtype="2" fill="hold" nodeType="afterEffect">
                                  <p:stCondLst>
                                    <p:cond delay="0"/>
                                  </p:stCondLst>
                                  <p:childTnLst>
                                    <p:animClr clrSpc="rgb" dir="cw">
                                      <p:cBhvr>
                                        <p:cTn id="41" dur="1000" fill="hold"/>
                                        <p:tgtEl>
                                          <p:spTgt spid="12"/>
                                        </p:tgtEl>
                                        <p:attrNameLst>
                                          <p:attrName>fillcolor</p:attrName>
                                        </p:attrNameLst>
                                      </p:cBhvr>
                                      <p:to>
                                        <a:schemeClr val="hlink"/>
                                      </p:to>
                                    </p:animClr>
                                    <p:set>
                                      <p:cBhvr>
                                        <p:cTn id="42" dur="1000" fill="hold"/>
                                        <p:tgtEl>
                                          <p:spTgt spid="12"/>
                                        </p:tgtEl>
                                        <p:attrNameLst>
                                          <p:attrName>fill.type</p:attrName>
                                        </p:attrNameLst>
                                      </p:cBhvr>
                                      <p:to>
                                        <p:strVal val="solid"/>
                                      </p:to>
                                    </p:set>
                                    <p:set>
                                      <p:cBhvr>
                                        <p:cTn id="43" dur="1000" fill="hold"/>
                                        <p:tgtEl>
                                          <p:spTgt spid="12"/>
                                        </p:tgtEl>
                                        <p:attrNameLst>
                                          <p:attrName>fill.on</p:attrName>
                                        </p:attrNameLst>
                                      </p:cBhvr>
                                      <p:to>
                                        <p:strVal val="true"/>
                                      </p:to>
                                    </p:set>
                                  </p:childTnLst>
                                </p:cTn>
                              </p:par>
                            </p:childTnLst>
                          </p:cTn>
                        </p:par>
                        <p:par>
                          <p:cTn id="44" fill="hold">
                            <p:stCondLst>
                              <p:cond delay="7000"/>
                            </p:stCondLst>
                            <p:childTnLst>
                              <p:par>
                                <p:cTn id="45" presetID="1" presetClass="emph" presetSubtype="2" fill="hold" nodeType="afterEffect">
                                  <p:stCondLst>
                                    <p:cond delay="0"/>
                                  </p:stCondLst>
                                  <p:childTnLst>
                                    <p:animClr clrSpc="rgb" dir="cw">
                                      <p:cBhvr>
                                        <p:cTn id="46" dur="1000" fill="hold"/>
                                        <p:tgtEl>
                                          <p:spTgt spid="13"/>
                                        </p:tgtEl>
                                        <p:attrNameLst>
                                          <p:attrName>fillcolor</p:attrName>
                                        </p:attrNameLst>
                                      </p:cBhvr>
                                      <p:to>
                                        <a:schemeClr val="hlink"/>
                                      </p:to>
                                    </p:animClr>
                                    <p:set>
                                      <p:cBhvr>
                                        <p:cTn id="47" dur="1000" fill="hold"/>
                                        <p:tgtEl>
                                          <p:spTgt spid="13"/>
                                        </p:tgtEl>
                                        <p:attrNameLst>
                                          <p:attrName>fill.type</p:attrName>
                                        </p:attrNameLst>
                                      </p:cBhvr>
                                      <p:to>
                                        <p:strVal val="solid"/>
                                      </p:to>
                                    </p:set>
                                    <p:set>
                                      <p:cBhvr>
                                        <p:cTn id="48" dur="1000" fill="hold"/>
                                        <p:tgtEl>
                                          <p:spTgt spid="13"/>
                                        </p:tgtEl>
                                        <p:attrNameLst>
                                          <p:attrName>fill.on</p:attrName>
                                        </p:attrNameLst>
                                      </p:cBhvr>
                                      <p:to>
                                        <p:strVal val="true"/>
                                      </p:to>
                                    </p:set>
                                  </p:childTnLst>
                                </p:cTn>
                              </p:par>
                            </p:childTnLst>
                          </p:cTn>
                        </p:par>
                        <p:par>
                          <p:cTn id="49" fill="hold">
                            <p:stCondLst>
                              <p:cond delay="8000"/>
                            </p:stCondLst>
                            <p:childTnLst>
                              <p:par>
                                <p:cTn id="50" presetID="1" presetClass="emph" presetSubtype="2" fill="hold" nodeType="afterEffect">
                                  <p:stCondLst>
                                    <p:cond delay="0"/>
                                  </p:stCondLst>
                                  <p:childTnLst>
                                    <p:animClr clrSpc="rgb" dir="cw">
                                      <p:cBhvr>
                                        <p:cTn id="51" dur="1000" fill="hold"/>
                                        <p:tgtEl>
                                          <p:spTgt spid="14"/>
                                        </p:tgtEl>
                                        <p:attrNameLst>
                                          <p:attrName>fillcolor</p:attrName>
                                        </p:attrNameLst>
                                      </p:cBhvr>
                                      <p:to>
                                        <a:schemeClr val="hlink"/>
                                      </p:to>
                                    </p:animClr>
                                    <p:set>
                                      <p:cBhvr>
                                        <p:cTn id="52" dur="1000" fill="hold"/>
                                        <p:tgtEl>
                                          <p:spTgt spid="14"/>
                                        </p:tgtEl>
                                        <p:attrNameLst>
                                          <p:attrName>fill.type</p:attrName>
                                        </p:attrNameLst>
                                      </p:cBhvr>
                                      <p:to>
                                        <p:strVal val="solid"/>
                                      </p:to>
                                    </p:set>
                                    <p:set>
                                      <p:cBhvr>
                                        <p:cTn id="53" dur="1000" fill="hold"/>
                                        <p:tgtEl>
                                          <p:spTgt spid="14"/>
                                        </p:tgtEl>
                                        <p:attrNameLst>
                                          <p:attrName>fill.on</p:attrName>
                                        </p:attrNameLst>
                                      </p:cBhvr>
                                      <p:to>
                                        <p:strVal val="true"/>
                                      </p:to>
                                    </p:set>
                                  </p:childTnLst>
                                </p:cTn>
                              </p:par>
                            </p:childTnLst>
                          </p:cTn>
                        </p:par>
                        <p:par>
                          <p:cTn id="54" fill="hold">
                            <p:stCondLst>
                              <p:cond delay="9000"/>
                            </p:stCondLst>
                            <p:childTnLst>
                              <p:par>
                                <p:cTn id="55" presetID="1" presetClass="emph" presetSubtype="2" fill="hold" nodeType="afterEffect">
                                  <p:stCondLst>
                                    <p:cond delay="0"/>
                                  </p:stCondLst>
                                  <p:childTnLst>
                                    <p:animClr clrSpc="rgb" dir="cw">
                                      <p:cBhvr>
                                        <p:cTn id="56" dur="1000" fill="hold"/>
                                        <p:tgtEl>
                                          <p:spTgt spid="15"/>
                                        </p:tgtEl>
                                        <p:attrNameLst>
                                          <p:attrName>fillcolor</p:attrName>
                                        </p:attrNameLst>
                                      </p:cBhvr>
                                      <p:to>
                                        <a:schemeClr val="hlink"/>
                                      </p:to>
                                    </p:animClr>
                                    <p:set>
                                      <p:cBhvr>
                                        <p:cTn id="57" dur="1000" fill="hold"/>
                                        <p:tgtEl>
                                          <p:spTgt spid="15"/>
                                        </p:tgtEl>
                                        <p:attrNameLst>
                                          <p:attrName>fill.type</p:attrName>
                                        </p:attrNameLst>
                                      </p:cBhvr>
                                      <p:to>
                                        <p:strVal val="solid"/>
                                      </p:to>
                                    </p:set>
                                    <p:set>
                                      <p:cBhvr>
                                        <p:cTn id="58" dur="1000" fill="hold"/>
                                        <p:tgtEl>
                                          <p:spTgt spid="15"/>
                                        </p:tgtEl>
                                        <p:attrNameLst>
                                          <p:attrName>fill.on</p:attrName>
                                        </p:attrNameLst>
                                      </p:cBhvr>
                                      <p:to>
                                        <p:strVal val="true"/>
                                      </p:to>
                                    </p:set>
                                  </p:childTnLst>
                                </p:cTn>
                              </p:par>
                            </p:childTnLst>
                          </p:cTn>
                        </p:par>
                        <p:par>
                          <p:cTn id="59" fill="hold">
                            <p:stCondLst>
                              <p:cond delay="10000"/>
                            </p:stCondLst>
                            <p:childTnLst>
                              <p:par>
                                <p:cTn id="60" presetID="1" presetClass="emph" presetSubtype="2" fill="hold" nodeType="afterEffect">
                                  <p:stCondLst>
                                    <p:cond delay="0"/>
                                  </p:stCondLst>
                                  <p:childTnLst>
                                    <p:animClr clrSpc="rgb" dir="cw">
                                      <p:cBhvr>
                                        <p:cTn id="61" dur="1000" fill="hold"/>
                                        <p:tgtEl>
                                          <p:spTgt spid="16"/>
                                        </p:tgtEl>
                                        <p:attrNameLst>
                                          <p:attrName>fillcolor</p:attrName>
                                        </p:attrNameLst>
                                      </p:cBhvr>
                                      <p:to>
                                        <a:schemeClr val="hlink"/>
                                      </p:to>
                                    </p:animClr>
                                    <p:set>
                                      <p:cBhvr>
                                        <p:cTn id="62" dur="1000" fill="hold"/>
                                        <p:tgtEl>
                                          <p:spTgt spid="16"/>
                                        </p:tgtEl>
                                        <p:attrNameLst>
                                          <p:attrName>fill.type</p:attrName>
                                        </p:attrNameLst>
                                      </p:cBhvr>
                                      <p:to>
                                        <p:strVal val="solid"/>
                                      </p:to>
                                    </p:set>
                                    <p:set>
                                      <p:cBhvr>
                                        <p:cTn id="63" dur="1000" fill="hold"/>
                                        <p:tgtEl>
                                          <p:spTgt spid="16"/>
                                        </p:tgtEl>
                                        <p:attrNameLst>
                                          <p:attrName>fill.on</p:attrName>
                                        </p:attrNameLst>
                                      </p:cBhvr>
                                      <p:to>
                                        <p:strVal val="true"/>
                                      </p:to>
                                    </p:set>
                                  </p:childTnLst>
                                </p:cTn>
                              </p:par>
                            </p:childTnLst>
                          </p:cTn>
                        </p:par>
                        <p:par>
                          <p:cTn id="64" fill="hold">
                            <p:stCondLst>
                              <p:cond delay="11000"/>
                            </p:stCondLst>
                            <p:childTnLst>
                              <p:par>
                                <p:cTn id="65" presetID="1" presetClass="emph" presetSubtype="2" fill="hold" nodeType="afterEffect">
                                  <p:stCondLst>
                                    <p:cond delay="0"/>
                                  </p:stCondLst>
                                  <p:childTnLst>
                                    <p:animClr clrSpc="rgb" dir="cw">
                                      <p:cBhvr>
                                        <p:cTn id="66" dur="1000" fill="hold"/>
                                        <p:tgtEl>
                                          <p:spTgt spid="17"/>
                                        </p:tgtEl>
                                        <p:attrNameLst>
                                          <p:attrName>fillcolor</p:attrName>
                                        </p:attrNameLst>
                                      </p:cBhvr>
                                      <p:to>
                                        <a:schemeClr val="hlink"/>
                                      </p:to>
                                    </p:animClr>
                                    <p:set>
                                      <p:cBhvr>
                                        <p:cTn id="67" dur="1000" fill="hold"/>
                                        <p:tgtEl>
                                          <p:spTgt spid="17"/>
                                        </p:tgtEl>
                                        <p:attrNameLst>
                                          <p:attrName>fill.type</p:attrName>
                                        </p:attrNameLst>
                                      </p:cBhvr>
                                      <p:to>
                                        <p:strVal val="solid"/>
                                      </p:to>
                                    </p:set>
                                    <p:set>
                                      <p:cBhvr>
                                        <p:cTn id="68" dur="1000" fill="hold"/>
                                        <p:tgtEl>
                                          <p:spTgt spid="17"/>
                                        </p:tgtEl>
                                        <p:attrNameLst>
                                          <p:attrName>fill.on</p:attrName>
                                        </p:attrNameLst>
                                      </p:cBhvr>
                                      <p:to>
                                        <p:strVal val="true"/>
                                      </p:to>
                                    </p:set>
                                  </p:childTnLst>
                                </p:cTn>
                              </p:par>
                            </p:childTnLst>
                          </p:cTn>
                        </p:par>
                        <p:par>
                          <p:cTn id="69" fill="hold">
                            <p:stCondLst>
                              <p:cond delay="12000"/>
                            </p:stCondLst>
                            <p:childTnLst>
                              <p:par>
                                <p:cTn id="70" presetID="1" presetClass="emph" presetSubtype="2" fill="hold" nodeType="afterEffect">
                                  <p:stCondLst>
                                    <p:cond delay="0"/>
                                  </p:stCondLst>
                                  <p:childTnLst>
                                    <p:animClr clrSpc="rgb" dir="cw">
                                      <p:cBhvr>
                                        <p:cTn id="71" dur="1000" fill="hold"/>
                                        <p:tgtEl>
                                          <p:spTgt spid="18"/>
                                        </p:tgtEl>
                                        <p:attrNameLst>
                                          <p:attrName>fillcolor</p:attrName>
                                        </p:attrNameLst>
                                      </p:cBhvr>
                                      <p:to>
                                        <a:schemeClr val="hlink"/>
                                      </p:to>
                                    </p:animClr>
                                    <p:set>
                                      <p:cBhvr>
                                        <p:cTn id="72" dur="1000" fill="hold"/>
                                        <p:tgtEl>
                                          <p:spTgt spid="18"/>
                                        </p:tgtEl>
                                        <p:attrNameLst>
                                          <p:attrName>fill.type</p:attrName>
                                        </p:attrNameLst>
                                      </p:cBhvr>
                                      <p:to>
                                        <p:strVal val="solid"/>
                                      </p:to>
                                    </p:set>
                                    <p:set>
                                      <p:cBhvr>
                                        <p:cTn id="73" dur="1000" fill="hold"/>
                                        <p:tgtEl>
                                          <p:spTgt spid="18"/>
                                        </p:tgtEl>
                                        <p:attrNameLst>
                                          <p:attrName>fill.on</p:attrName>
                                        </p:attrNameLst>
                                      </p:cBhvr>
                                      <p:to>
                                        <p:strVal val="true"/>
                                      </p:to>
                                    </p:set>
                                  </p:childTnLst>
                                </p:cTn>
                              </p:par>
                            </p:childTnLst>
                          </p:cTn>
                        </p:par>
                        <p:par>
                          <p:cTn id="74" fill="hold">
                            <p:stCondLst>
                              <p:cond delay="13000"/>
                            </p:stCondLst>
                            <p:childTnLst>
                              <p:par>
                                <p:cTn id="75" presetID="1" presetClass="emph" presetSubtype="2" fill="hold" nodeType="afterEffect">
                                  <p:stCondLst>
                                    <p:cond delay="0"/>
                                  </p:stCondLst>
                                  <p:childTnLst>
                                    <p:animClr clrSpc="rgb" dir="cw">
                                      <p:cBhvr>
                                        <p:cTn id="76" dur="1000" fill="hold"/>
                                        <p:tgtEl>
                                          <p:spTgt spid="19"/>
                                        </p:tgtEl>
                                        <p:attrNameLst>
                                          <p:attrName>fillcolor</p:attrName>
                                        </p:attrNameLst>
                                      </p:cBhvr>
                                      <p:to>
                                        <a:schemeClr val="hlink"/>
                                      </p:to>
                                    </p:animClr>
                                    <p:set>
                                      <p:cBhvr>
                                        <p:cTn id="77" dur="1000" fill="hold"/>
                                        <p:tgtEl>
                                          <p:spTgt spid="19"/>
                                        </p:tgtEl>
                                        <p:attrNameLst>
                                          <p:attrName>fill.type</p:attrName>
                                        </p:attrNameLst>
                                      </p:cBhvr>
                                      <p:to>
                                        <p:strVal val="solid"/>
                                      </p:to>
                                    </p:set>
                                    <p:set>
                                      <p:cBhvr>
                                        <p:cTn id="78" dur="1000" fill="hold"/>
                                        <p:tgtEl>
                                          <p:spTgt spid="19"/>
                                        </p:tgtEl>
                                        <p:attrNameLst>
                                          <p:attrName>fill.on</p:attrName>
                                        </p:attrNameLst>
                                      </p:cBhvr>
                                      <p:to>
                                        <p:strVal val="true"/>
                                      </p:to>
                                    </p:set>
                                  </p:childTnLst>
                                </p:cTn>
                              </p:par>
                            </p:childTnLst>
                          </p:cTn>
                        </p:par>
                        <p:par>
                          <p:cTn id="79" fill="hold">
                            <p:stCondLst>
                              <p:cond delay="14000"/>
                            </p:stCondLst>
                            <p:childTnLst>
                              <p:par>
                                <p:cTn id="80" presetID="1" presetClass="emph" presetSubtype="2" fill="hold" nodeType="afterEffect">
                                  <p:stCondLst>
                                    <p:cond delay="0"/>
                                  </p:stCondLst>
                                  <p:childTnLst>
                                    <p:animClr clrSpc="rgb" dir="cw">
                                      <p:cBhvr>
                                        <p:cTn id="81" dur="1000" fill="hold"/>
                                        <p:tgtEl>
                                          <p:spTgt spid="20"/>
                                        </p:tgtEl>
                                        <p:attrNameLst>
                                          <p:attrName>fillcolor</p:attrName>
                                        </p:attrNameLst>
                                      </p:cBhvr>
                                      <p:to>
                                        <a:schemeClr val="hlink"/>
                                      </p:to>
                                    </p:animClr>
                                    <p:set>
                                      <p:cBhvr>
                                        <p:cTn id="82" dur="1000" fill="hold"/>
                                        <p:tgtEl>
                                          <p:spTgt spid="20"/>
                                        </p:tgtEl>
                                        <p:attrNameLst>
                                          <p:attrName>fill.type</p:attrName>
                                        </p:attrNameLst>
                                      </p:cBhvr>
                                      <p:to>
                                        <p:strVal val="solid"/>
                                      </p:to>
                                    </p:set>
                                    <p:set>
                                      <p:cBhvr>
                                        <p:cTn id="83" dur="1000" fill="hold"/>
                                        <p:tgtEl>
                                          <p:spTgt spid="20"/>
                                        </p:tgtEl>
                                        <p:attrNameLst>
                                          <p:attrName>fill.on</p:attrName>
                                        </p:attrNameLst>
                                      </p:cBhvr>
                                      <p:to>
                                        <p:strVal val="true"/>
                                      </p:to>
                                    </p:set>
                                  </p:childTnLst>
                                </p:cTn>
                              </p:par>
                            </p:childTnLst>
                          </p:cTn>
                        </p:par>
                        <p:par>
                          <p:cTn id="84" fill="hold">
                            <p:stCondLst>
                              <p:cond delay="15000"/>
                            </p:stCondLst>
                            <p:childTnLst>
                              <p:par>
                                <p:cTn id="85" presetID="53" presetClass="entr" presetSubtype="0" fill="hold" grpId="0" nodeType="afterEffect">
                                  <p:stCondLst>
                                    <p:cond delay="0"/>
                                  </p:stCondLst>
                                  <p:childTnLst>
                                    <p:set>
                                      <p:cBhvr>
                                        <p:cTn id="86" dur="1" fill="hold">
                                          <p:stCondLst>
                                            <p:cond delay="0"/>
                                          </p:stCondLst>
                                        </p:cTn>
                                        <p:tgtEl>
                                          <p:spTgt spid="21"/>
                                        </p:tgtEl>
                                        <p:attrNameLst>
                                          <p:attrName>style.visibility</p:attrName>
                                        </p:attrNameLst>
                                      </p:cBhvr>
                                      <p:to>
                                        <p:strVal val="visible"/>
                                      </p:to>
                                    </p:set>
                                    <p:anim calcmode="lin" valueType="num">
                                      <p:cBhvr>
                                        <p:cTn id="87" dur="500" fill="hold"/>
                                        <p:tgtEl>
                                          <p:spTgt spid="21"/>
                                        </p:tgtEl>
                                        <p:attrNameLst>
                                          <p:attrName>ppt_w</p:attrName>
                                        </p:attrNameLst>
                                      </p:cBhvr>
                                      <p:tavLst>
                                        <p:tav tm="0">
                                          <p:val>
                                            <p:fltVal val="0"/>
                                          </p:val>
                                        </p:tav>
                                        <p:tav tm="100000">
                                          <p:val>
                                            <p:strVal val="#ppt_w"/>
                                          </p:val>
                                        </p:tav>
                                      </p:tavLst>
                                    </p:anim>
                                    <p:anim calcmode="lin" valueType="num">
                                      <p:cBhvr>
                                        <p:cTn id="88" dur="500" fill="hold"/>
                                        <p:tgtEl>
                                          <p:spTgt spid="21"/>
                                        </p:tgtEl>
                                        <p:attrNameLst>
                                          <p:attrName>ppt_h</p:attrName>
                                        </p:attrNameLst>
                                      </p:cBhvr>
                                      <p:tavLst>
                                        <p:tav tm="0">
                                          <p:val>
                                            <p:fltVal val="0"/>
                                          </p:val>
                                        </p:tav>
                                        <p:tav tm="100000">
                                          <p:val>
                                            <p:strVal val="#ppt_h"/>
                                          </p:val>
                                        </p:tav>
                                      </p:tavLst>
                                    </p:anim>
                                    <p:animEffect transition="in" filter="fade">
                                      <p:cBhvr>
                                        <p:cTn id="89" dur="500"/>
                                        <p:tgtEl>
                                          <p:spTgt spid="21"/>
                                        </p:tgtEl>
                                      </p:cBhvr>
                                    </p:animEffect>
                                  </p:childTnLst>
                                </p:cTn>
                              </p:par>
                            </p:childTnLst>
                          </p:cTn>
                        </p:par>
                      </p:childTnLst>
                    </p:cTn>
                  </p:par>
                  <p:par>
                    <p:cTn id="90" fill="hold">
                      <p:stCondLst>
                        <p:cond delay="indefinite"/>
                      </p:stCondLst>
                      <p:childTnLst>
                        <p:par>
                          <p:cTn id="91" fill="hold">
                            <p:stCondLst>
                              <p:cond delay="0"/>
                            </p:stCondLst>
                            <p:childTnLst>
                              <p:par>
                                <p:cTn id="92" presetID="16" presetClass="entr" presetSubtype="21" fill="hold" nodeType="clickEffect">
                                  <p:stCondLst>
                                    <p:cond delay="0"/>
                                  </p:stCondLst>
                                  <p:childTnLst>
                                    <p:set>
                                      <p:cBhvr>
                                        <p:cTn id="93" dur="1" fill="hold">
                                          <p:stCondLst>
                                            <p:cond delay="0"/>
                                          </p:stCondLst>
                                        </p:cTn>
                                        <p:tgtEl>
                                          <p:spTgt spid="30"/>
                                        </p:tgtEl>
                                        <p:attrNameLst>
                                          <p:attrName>style.visibility</p:attrName>
                                        </p:attrNameLst>
                                      </p:cBhvr>
                                      <p:to>
                                        <p:strVal val="visible"/>
                                      </p:to>
                                    </p:set>
                                    <p:animEffect transition="in" filter="barn(inVertical)">
                                      <p:cBhvr>
                                        <p:cTn id="94" dur="500"/>
                                        <p:tgtEl>
                                          <p:spTgt spid="30"/>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31"/>
                                        </p:tgtEl>
                                        <p:attrNameLst>
                                          <p:attrName>style.visibility</p:attrName>
                                        </p:attrNameLst>
                                      </p:cBhvr>
                                      <p:to>
                                        <p:strVal val="visible"/>
                                      </p:to>
                                    </p:set>
                                    <p:animEffect transition="in" filter="fade">
                                      <p:cBhvr>
                                        <p:cTn id="97" dur="2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3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2096" t="9445" r="31320" b="22963"/>
          <a:stretch/>
        </p:blipFill>
        <p:spPr bwMode="auto">
          <a:xfrm>
            <a:off x="4495800" y="102701"/>
            <a:ext cx="2583049" cy="2303257"/>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صورة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4">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6"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7"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8"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9"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0"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1"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2"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3"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4"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5"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6"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7"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8"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9"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0"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1" name="مستطيل مستدير الزوايا 20"/>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sp>
        <p:nvSpPr>
          <p:cNvPr id="22" name="مربع نص 21"/>
          <p:cNvSpPr txBox="1"/>
          <p:nvPr/>
        </p:nvSpPr>
        <p:spPr>
          <a:xfrm>
            <a:off x="1696088" y="2514600"/>
            <a:ext cx="7031037" cy="2062103"/>
          </a:xfrm>
          <a:prstGeom prst="rect">
            <a:avLst/>
          </a:prstGeom>
          <a:noFill/>
        </p:spPr>
        <p:txBody>
          <a:bodyPr wrap="square" rtlCol="0">
            <a:spAutoFit/>
          </a:bodyPr>
          <a:lstStyle/>
          <a:p>
            <a:pPr algn="just"/>
            <a:r>
              <a:rPr lang="ar-SA" sz="3200" b="1" dirty="0" smtClean="0">
                <a:solidFill>
                  <a:schemeClr val="tx2"/>
                </a:solidFill>
                <a:cs typeface="Traditional Arabic" pitchFamily="2" charset="-78"/>
              </a:rPr>
              <a:t>س</a:t>
            </a:r>
            <a:r>
              <a:rPr lang="ar-KW" sz="3200" b="1" dirty="0" smtClean="0">
                <a:solidFill>
                  <a:schemeClr val="tx2"/>
                </a:solidFill>
                <a:cs typeface="Traditional Arabic" pitchFamily="2" charset="-78"/>
              </a:rPr>
              <a:t>: أول جمعية خيرية تأسست في الكويت في عام ... أسسها الشباب الشهم فرحان بن فهد الخالد الخضير رحمه الله وخطب في افتتاحها الشيخ/ عبدالله بن خلف الدحيان رحمه الله؟</a:t>
            </a:r>
            <a:endParaRPr lang="ar-KW" sz="3200" b="1" dirty="0">
              <a:solidFill>
                <a:schemeClr val="tx2"/>
              </a:solidFill>
              <a:cs typeface="Traditional Arabic" pitchFamily="2" charset="-78"/>
            </a:endParaRPr>
          </a:p>
        </p:txBody>
      </p:sp>
      <p:pic>
        <p:nvPicPr>
          <p:cNvPr id="26" name="صورة 25">
            <a:hlinkClick r:id="rId5" action="ppaction://hlinksldjump"/>
          </p:cNvPr>
          <p:cNvPicPr>
            <a:picLocks noChangeAspect="1"/>
          </p:cNvPicPr>
          <p:nvPr/>
        </p:nvPicPr>
        <p:blipFill rotWithShape="1">
          <a:blip r:embed="rId6"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sp>
        <p:nvSpPr>
          <p:cNvPr id="28" name="مستطيل ذو زوايا قطرية مستديرة 27"/>
          <p:cNvSpPr/>
          <p:nvPr/>
        </p:nvSpPr>
        <p:spPr>
          <a:xfrm>
            <a:off x="5850731" y="4343400"/>
            <a:ext cx="1446213"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dirty="0" smtClean="0"/>
              <a:t>1913</a:t>
            </a:r>
            <a:endParaRPr lang="en-US" sz="3200" dirty="0"/>
          </a:p>
        </p:txBody>
      </p:sp>
      <p:sp>
        <p:nvSpPr>
          <p:cNvPr id="32" name="مستطيل ذو زوايا قطرية مستديرة 31"/>
          <p:cNvSpPr/>
          <p:nvPr/>
        </p:nvSpPr>
        <p:spPr>
          <a:xfrm>
            <a:off x="2166142" y="4343400"/>
            <a:ext cx="1446213"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dirty="0" smtClean="0"/>
              <a:t>1950</a:t>
            </a:r>
            <a:endParaRPr lang="en-US" sz="3200" dirty="0"/>
          </a:p>
        </p:txBody>
      </p:sp>
      <p:sp>
        <p:nvSpPr>
          <p:cNvPr id="33" name="مستطيل ذو زوايا قطرية مستديرة 32"/>
          <p:cNvSpPr/>
          <p:nvPr/>
        </p:nvSpPr>
        <p:spPr>
          <a:xfrm>
            <a:off x="4015581" y="4343400"/>
            <a:ext cx="1446213"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dirty="0" smtClean="0"/>
              <a:t>1921</a:t>
            </a:r>
            <a:endParaRPr lang="en-US" sz="3200" dirty="0"/>
          </a:p>
        </p:txBody>
      </p:sp>
      <p:pic>
        <p:nvPicPr>
          <p:cNvPr id="29" name="صورة 28">
            <a:hlinkClick r:id="rId7"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4514" y="2254826"/>
            <a:ext cx="962442" cy="954743"/>
          </a:xfrm>
          <a:prstGeom prst="rect">
            <a:avLst/>
          </a:prstGeom>
        </p:spPr>
      </p:pic>
    </p:spTree>
    <p:extLst>
      <p:ext uri="{BB962C8B-B14F-4D97-AF65-F5344CB8AC3E}">
        <p14:creationId xmlns:p14="http://schemas.microsoft.com/office/powerpoint/2010/main" val="91866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0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dissolve">
                                      <p:cBhvr>
                                        <p:cTn id="12" dur="5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dissolve">
                                      <p:cBhvr>
                                        <p:cTn id="17" dur="500"/>
                                        <p:tgtEl>
                                          <p:spTgt spid="33"/>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dissolve">
                                      <p:cBhvr>
                                        <p:cTn id="22" dur="500"/>
                                        <p:tgtEl>
                                          <p:spTgt spid="32"/>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mph" presetSubtype="2" fill="hold" nodeType="clickEffect">
                                  <p:stCondLst>
                                    <p:cond delay="0"/>
                                  </p:stCondLst>
                                  <p:childTnLst>
                                    <p:animClr clrSpc="rgb" dir="cw">
                                      <p:cBhvr>
                                        <p:cTn id="26" dur="1000" fill="hold"/>
                                        <p:tgtEl>
                                          <p:spTgt spid="6"/>
                                        </p:tgtEl>
                                        <p:attrNameLst>
                                          <p:attrName>fillcolor</p:attrName>
                                        </p:attrNameLst>
                                      </p:cBhvr>
                                      <p:to>
                                        <a:schemeClr val="hlink"/>
                                      </p:to>
                                    </p:animClr>
                                    <p:set>
                                      <p:cBhvr>
                                        <p:cTn id="27" dur="1000" fill="hold"/>
                                        <p:tgtEl>
                                          <p:spTgt spid="6"/>
                                        </p:tgtEl>
                                        <p:attrNameLst>
                                          <p:attrName>fill.type</p:attrName>
                                        </p:attrNameLst>
                                      </p:cBhvr>
                                      <p:to>
                                        <p:strVal val="solid"/>
                                      </p:to>
                                    </p:set>
                                    <p:set>
                                      <p:cBhvr>
                                        <p:cTn id="28" dur="1000" fill="hold"/>
                                        <p:tgtEl>
                                          <p:spTgt spid="6"/>
                                        </p:tgtEl>
                                        <p:attrNameLst>
                                          <p:attrName>fill.on</p:attrName>
                                        </p:attrNameLst>
                                      </p:cBhvr>
                                      <p:to>
                                        <p:strVal val="true"/>
                                      </p:to>
                                    </p:set>
                                  </p:childTnLst>
                                </p:cTn>
                              </p:par>
                            </p:childTnLst>
                          </p:cTn>
                        </p:par>
                        <p:par>
                          <p:cTn id="29" fill="hold">
                            <p:stCondLst>
                              <p:cond delay="1000"/>
                            </p:stCondLst>
                            <p:childTnLst>
                              <p:par>
                                <p:cTn id="30" presetID="1" presetClass="emph" presetSubtype="2" fill="hold" nodeType="afterEffect">
                                  <p:stCondLst>
                                    <p:cond delay="0"/>
                                  </p:stCondLst>
                                  <p:childTnLst>
                                    <p:animClr clrSpc="rgb" dir="cw">
                                      <p:cBhvr>
                                        <p:cTn id="31" dur="1000" fill="hold"/>
                                        <p:tgtEl>
                                          <p:spTgt spid="7"/>
                                        </p:tgtEl>
                                        <p:attrNameLst>
                                          <p:attrName>fillcolor</p:attrName>
                                        </p:attrNameLst>
                                      </p:cBhvr>
                                      <p:to>
                                        <a:schemeClr val="hlink"/>
                                      </p:to>
                                    </p:animClr>
                                    <p:set>
                                      <p:cBhvr>
                                        <p:cTn id="32" dur="1000" fill="hold"/>
                                        <p:tgtEl>
                                          <p:spTgt spid="7"/>
                                        </p:tgtEl>
                                        <p:attrNameLst>
                                          <p:attrName>fill.type</p:attrName>
                                        </p:attrNameLst>
                                      </p:cBhvr>
                                      <p:to>
                                        <p:strVal val="solid"/>
                                      </p:to>
                                    </p:set>
                                    <p:set>
                                      <p:cBhvr>
                                        <p:cTn id="33" dur="1000" fill="hold"/>
                                        <p:tgtEl>
                                          <p:spTgt spid="7"/>
                                        </p:tgtEl>
                                        <p:attrNameLst>
                                          <p:attrName>fill.on</p:attrName>
                                        </p:attrNameLst>
                                      </p:cBhvr>
                                      <p:to>
                                        <p:strVal val="true"/>
                                      </p:to>
                                    </p:set>
                                  </p:childTnLst>
                                </p:cTn>
                              </p:par>
                            </p:childTnLst>
                          </p:cTn>
                        </p:par>
                        <p:par>
                          <p:cTn id="34" fill="hold">
                            <p:stCondLst>
                              <p:cond delay="2000"/>
                            </p:stCondLst>
                            <p:childTnLst>
                              <p:par>
                                <p:cTn id="35" presetID="1" presetClass="emph" presetSubtype="2" fill="hold" nodeType="afterEffect">
                                  <p:stCondLst>
                                    <p:cond delay="0"/>
                                  </p:stCondLst>
                                  <p:childTnLst>
                                    <p:animClr clrSpc="rgb" dir="cw">
                                      <p:cBhvr>
                                        <p:cTn id="36" dur="1000" fill="hold"/>
                                        <p:tgtEl>
                                          <p:spTgt spid="8"/>
                                        </p:tgtEl>
                                        <p:attrNameLst>
                                          <p:attrName>fillcolor</p:attrName>
                                        </p:attrNameLst>
                                      </p:cBhvr>
                                      <p:to>
                                        <a:schemeClr val="hlink"/>
                                      </p:to>
                                    </p:animClr>
                                    <p:set>
                                      <p:cBhvr>
                                        <p:cTn id="37" dur="1000" fill="hold"/>
                                        <p:tgtEl>
                                          <p:spTgt spid="8"/>
                                        </p:tgtEl>
                                        <p:attrNameLst>
                                          <p:attrName>fill.type</p:attrName>
                                        </p:attrNameLst>
                                      </p:cBhvr>
                                      <p:to>
                                        <p:strVal val="solid"/>
                                      </p:to>
                                    </p:set>
                                    <p:set>
                                      <p:cBhvr>
                                        <p:cTn id="38" dur="1000" fill="hold"/>
                                        <p:tgtEl>
                                          <p:spTgt spid="8"/>
                                        </p:tgtEl>
                                        <p:attrNameLst>
                                          <p:attrName>fill.on</p:attrName>
                                        </p:attrNameLst>
                                      </p:cBhvr>
                                      <p:to>
                                        <p:strVal val="true"/>
                                      </p:to>
                                    </p:set>
                                  </p:childTnLst>
                                </p:cTn>
                              </p:par>
                            </p:childTnLst>
                          </p:cTn>
                        </p:par>
                        <p:par>
                          <p:cTn id="39" fill="hold">
                            <p:stCondLst>
                              <p:cond delay="3000"/>
                            </p:stCondLst>
                            <p:childTnLst>
                              <p:par>
                                <p:cTn id="40" presetID="1" presetClass="emph" presetSubtype="2" fill="hold" nodeType="afterEffect">
                                  <p:stCondLst>
                                    <p:cond delay="0"/>
                                  </p:stCondLst>
                                  <p:childTnLst>
                                    <p:animClr clrSpc="rgb" dir="cw">
                                      <p:cBhvr>
                                        <p:cTn id="41" dur="1000" fill="hold"/>
                                        <p:tgtEl>
                                          <p:spTgt spid="9"/>
                                        </p:tgtEl>
                                        <p:attrNameLst>
                                          <p:attrName>fillcolor</p:attrName>
                                        </p:attrNameLst>
                                      </p:cBhvr>
                                      <p:to>
                                        <a:schemeClr val="hlink"/>
                                      </p:to>
                                    </p:animClr>
                                    <p:set>
                                      <p:cBhvr>
                                        <p:cTn id="42" dur="1000" fill="hold"/>
                                        <p:tgtEl>
                                          <p:spTgt spid="9"/>
                                        </p:tgtEl>
                                        <p:attrNameLst>
                                          <p:attrName>fill.type</p:attrName>
                                        </p:attrNameLst>
                                      </p:cBhvr>
                                      <p:to>
                                        <p:strVal val="solid"/>
                                      </p:to>
                                    </p:set>
                                    <p:set>
                                      <p:cBhvr>
                                        <p:cTn id="43" dur="1000" fill="hold"/>
                                        <p:tgtEl>
                                          <p:spTgt spid="9"/>
                                        </p:tgtEl>
                                        <p:attrNameLst>
                                          <p:attrName>fill.on</p:attrName>
                                        </p:attrNameLst>
                                      </p:cBhvr>
                                      <p:to>
                                        <p:strVal val="true"/>
                                      </p:to>
                                    </p:set>
                                  </p:childTnLst>
                                </p:cTn>
                              </p:par>
                            </p:childTnLst>
                          </p:cTn>
                        </p:par>
                        <p:par>
                          <p:cTn id="44" fill="hold">
                            <p:stCondLst>
                              <p:cond delay="4000"/>
                            </p:stCondLst>
                            <p:childTnLst>
                              <p:par>
                                <p:cTn id="45" presetID="1" presetClass="emph" presetSubtype="2" fill="hold" nodeType="afterEffect">
                                  <p:stCondLst>
                                    <p:cond delay="0"/>
                                  </p:stCondLst>
                                  <p:childTnLst>
                                    <p:animClr clrSpc="rgb" dir="cw">
                                      <p:cBhvr>
                                        <p:cTn id="46" dur="1000" fill="hold"/>
                                        <p:tgtEl>
                                          <p:spTgt spid="10"/>
                                        </p:tgtEl>
                                        <p:attrNameLst>
                                          <p:attrName>fillcolor</p:attrName>
                                        </p:attrNameLst>
                                      </p:cBhvr>
                                      <p:to>
                                        <a:schemeClr val="hlink"/>
                                      </p:to>
                                    </p:animClr>
                                    <p:set>
                                      <p:cBhvr>
                                        <p:cTn id="47" dur="1000" fill="hold"/>
                                        <p:tgtEl>
                                          <p:spTgt spid="10"/>
                                        </p:tgtEl>
                                        <p:attrNameLst>
                                          <p:attrName>fill.type</p:attrName>
                                        </p:attrNameLst>
                                      </p:cBhvr>
                                      <p:to>
                                        <p:strVal val="solid"/>
                                      </p:to>
                                    </p:set>
                                    <p:set>
                                      <p:cBhvr>
                                        <p:cTn id="48" dur="1000" fill="hold"/>
                                        <p:tgtEl>
                                          <p:spTgt spid="10"/>
                                        </p:tgtEl>
                                        <p:attrNameLst>
                                          <p:attrName>fill.on</p:attrName>
                                        </p:attrNameLst>
                                      </p:cBhvr>
                                      <p:to>
                                        <p:strVal val="true"/>
                                      </p:to>
                                    </p:set>
                                  </p:childTnLst>
                                </p:cTn>
                              </p:par>
                            </p:childTnLst>
                          </p:cTn>
                        </p:par>
                        <p:par>
                          <p:cTn id="49" fill="hold">
                            <p:stCondLst>
                              <p:cond delay="5000"/>
                            </p:stCondLst>
                            <p:childTnLst>
                              <p:par>
                                <p:cTn id="50" presetID="1" presetClass="emph" presetSubtype="2" fill="hold" nodeType="afterEffect">
                                  <p:stCondLst>
                                    <p:cond delay="0"/>
                                  </p:stCondLst>
                                  <p:childTnLst>
                                    <p:animClr clrSpc="rgb" dir="cw">
                                      <p:cBhvr>
                                        <p:cTn id="51" dur="1000" fill="hold"/>
                                        <p:tgtEl>
                                          <p:spTgt spid="11"/>
                                        </p:tgtEl>
                                        <p:attrNameLst>
                                          <p:attrName>fillcolor</p:attrName>
                                        </p:attrNameLst>
                                      </p:cBhvr>
                                      <p:to>
                                        <a:schemeClr val="hlink"/>
                                      </p:to>
                                    </p:animClr>
                                    <p:set>
                                      <p:cBhvr>
                                        <p:cTn id="52" dur="1000" fill="hold"/>
                                        <p:tgtEl>
                                          <p:spTgt spid="11"/>
                                        </p:tgtEl>
                                        <p:attrNameLst>
                                          <p:attrName>fill.type</p:attrName>
                                        </p:attrNameLst>
                                      </p:cBhvr>
                                      <p:to>
                                        <p:strVal val="solid"/>
                                      </p:to>
                                    </p:set>
                                    <p:set>
                                      <p:cBhvr>
                                        <p:cTn id="53" dur="1000" fill="hold"/>
                                        <p:tgtEl>
                                          <p:spTgt spid="11"/>
                                        </p:tgtEl>
                                        <p:attrNameLst>
                                          <p:attrName>fill.on</p:attrName>
                                        </p:attrNameLst>
                                      </p:cBhvr>
                                      <p:to>
                                        <p:strVal val="true"/>
                                      </p:to>
                                    </p:set>
                                  </p:childTnLst>
                                </p:cTn>
                              </p:par>
                            </p:childTnLst>
                          </p:cTn>
                        </p:par>
                        <p:par>
                          <p:cTn id="54" fill="hold">
                            <p:stCondLst>
                              <p:cond delay="6000"/>
                            </p:stCondLst>
                            <p:childTnLst>
                              <p:par>
                                <p:cTn id="55" presetID="1" presetClass="emph" presetSubtype="2" fill="hold" nodeType="afterEffect">
                                  <p:stCondLst>
                                    <p:cond delay="0"/>
                                  </p:stCondLst>
                                  <p:childTnLst>
                                    <p:animClr clrSpc="rgb" dir="cw">
                                      <p:cBhvr>
                                        <p:cTn id="56" dur="1000" fill="hold"/>
                                        <p:tgtEl>
                                          <p:spTgt spid="12"/>
                                        </p:tgtEl>
                                        <p:attrNameLst>
                                          <p:attrName>fillcolor</p:attrName>
                                        </p:attrNameLst>
                                      </p:cBhvr>
                                      <p:to>
                                        <a:schemeClr val="hlink"/>
                                      </p:to>
                                    </p:animClr>
                                    <p:set>
                                      <p:cBhvr>
                                        <p:cTn id="57" dur="1000" fill="hold"/>
                                        <p:tgtEl>
                                          <p:spTgt spid="12"/>
                                        </p:tgtEl>
                                        <p:attrNameLst>
                                          <p:attrName>fill.type</p:attrName>
                                        </p:attrNameLst>
                                      </p:cBhvr>
                                      <p:to>
                                        <p:strVal val="solid"/>
                                      </p:to>
                                    </p:set>
                                    <p:set>
                                      <p:cBhvr>
                                        <p:cTn id="58" dur="1000" fill="hold"/>
                                        <p:tgtEl>
                                          <p:spTgt spid="12"/>
                                        </p:tgtEl>
                                        <p:attrNameLst>
                                          <p:attrName>fill.on</p:attrName>
                                        </p:attrNameLst>
                                      </p:cBhvr>
                                      <p:to>
                                        <p:strVal val="true"/>
                                      </p:to>
                                    </p:set>
                                  </p:childTnLst>
                                </p:cTn>
                              </p:par>
                            </p:childTnLst>
                          </p:cTn>
                        </p:par>
                        <p:par>
                          <p:cTn id="59" fill="hold">
                            <p:stCondLst>
                              <p:cond delay="7000"/>
                            </p:stCondLst>
                            <p:childTnLst>
                              <p:par>
                                <p:cTn id="60" presetID="1" presetClass="emph" presetSubtype="2" fill="hold" nodeType="afterEffect">
                                  <p:stCondLst>
                                    <p:cond delay="0"/>
                                  </p:stCondLst>
                                  <p:childTnLst>
                                    <p:animClr clrSpc="rgb" dir="cw">
                                      <p:cBhvr>
                                        <p:cTn id="61" dur="1000" fill="hold"/>
                                        <p:tgtEl>
                                          <p:spTgt spid="13"/>
                                        </p:tgtEl>
                                        <p:attrNameLst>
                                          <p:attrName>fillcolor</p:attrName>
                                        </p:attrNameLst>
                                      </p:cBhvr>
                                      <p:to>
                                        <a:schemeClr val="hlink"/>
                                      </p:to>
                                    </p:animClr>
                                    <p:set>
                                      <p:cBhvr>
                                        <p:cTn id="62" dur="1000" fill="hold"/>
                                        <p:tgtEl>
                                          <p:spTgt spid="13"/>
                                        </p:tgtEl>
                                        <p:attrNameLst>
                                          <p:attrName>fill.type</p:attrName>
                                        </p:attrNameLst>
                                      </p:cBhvr>
                                      <p:to>
                                        <p:strVal val="solid"/>
                                      </p:to>
                                    </p:set>
                                    <p:set>
                                      <p:cBhvr>
                                        <p:cTn id="63" dur="1000" fill="hold"/>
                                        <p:tgtEl>
                                          <p:spTgt spid="13"/>
                                        </p:tgtEl>
                                        <p:attrNameLst>
                                          <p:attrName>fill.on</p:attrName>
                                        </p:attrNameLst>
                                      </p:cBhvr>
                                      <p:to>
                                        <p:strVal val="true"/>
                                      </p:to>
                                    </p:set>
                                  </p:childTnLst>
                                </p:cTn>
                              </p:par>
                            </p:childTnLst>
                          </p:cTn>
                        </p:par>
                        <p:par>
                          <p:cTn id="64" fill="hold">
                            <p:stCondLst>
                              <p:cond delay="8000"/>
                            </p:stCondLst>
                            <p:childTnLst>
                              <p:par>
                                <p:cTn id="65" presetID="1" presetClass="emph" presetSubtype="2" fill="hold" nodeType="afterEffect">
                                  <p:stCondLst>
                                    <p:cond delay="0"/>
                                  </p:stCondLst>
                                  <p:childTnLst>
                                    <p:animClr clrSpc="rgb" dir="cw">
                                      <p:cBhvr>
                                        <p:cTn id="66" dur="1000" fill="hold"/>
                                        <p:tgtEl>
                                          <p:spTgt spid="14"/>
                                        </p:tgtEl>
                                        <p:attrNameLst>
                                          <p:attrName>fillcolor</p:attrName>
                                        </p:attrNameLst>
                                      </p:cBhvr>
                                      <p:to>
                                        <a:schemeClr val="hlink"/>
                                      </p:to>
                                    </p:animClr>
                                    <p:set>
                                      <p:cBhvr>
                                        <p:cTn id="67" dur="1000" fill="hold"/>
                                        <p:tgtEl>
                                          <p:spTgt spid="14"/>
                                        </p:tgtEl>
                                        <p:attrNameLst>
                                          <p:attrName>fill.type</p:attrName>
                                        </p:attrNameLst>
                                      </p:cBhvr>
                                      <p:to>
                                        <p:strVal val="solid"/>
                                      </p:to>
                                    </p:set>
                                    <p:set>
                                      <p:cBhvr>
                                        <p:cTn id="68" dur="1000" fill="hold"/>
                                        <p:tgtEl>
                                          <p:spTgt spid="14"/>
                                        </p:tgtEl>
                                        <p:attrNameLst>
                                          <p:attrName>fill.on</p:attrName>
                                        </p:attrNameLst>
                                      </p:cBhvr>
                                      <p:to>
                                        <p:strVal val="true"/>
                                      </p:to>
                                    </p:set>
                                  </p:childTnLst>
                                </p:cTn>
                              </p:par>
                            </p:childTnLst>
                          </p:cTn>
                        </p:par>
                        <p:par>
                          <p:cTn id="69" fill="hold">
                            <p:stCondLst>
                              <p:cond delay="9000"/>
                            </p:stCondLst>
                            <p:childTnLst>
                              <p:par>
                                <p:cTn id="70" presetID="1" presetClass="emph" presetSubtype="2" fill="hold" nodeType="afterEffect">
                                  <p:stCondLst>
                                    <p:cond delay="0"/>
                                  </p:stCondLst>
                                  <p:childTnLst>
                                    <p:animClr clrSpc="rgb" dir="cw">
                                      <p:cBhvr>
                                        <p:cTn id="71" dur="1000" fill="hold"/>
                                        <p:tgtEl>
                                          <p:spTgt spid="15"/>
                                        </p:tgtEl>
                                        <p:attrNameLst>
                                          <p:attrName>fillcolor</p:attrName>
                                        </p:attrNameLst>
                                      </p:cBhvr>
                                      <p:to>
                                        <a:schemeClr val="hlink"/>
                                      </p:to>
                                    </p:animClr>
                                    <p:set>
                                      <p:cBhvr>
                                        <p:cTn id="72" dur="1000" fill="hold"/>
                                        <p:tgtEl>
                                          <p:spTgt spid="15"/>
                                        </p:tgtEl>
                                        <p:attrNameLst>
                                          <p:attrName>fill.type</p:attrName>
                                        </p:attrNameLst>
                                      </p:cBhvr>
                                      <p:to>
                                        <p:strVal val="solid"/>
                                      </p:to>
                                    </p:set>
                                    <p:set>
                                      <p:cBhvr>
                                        <p:cTn id="73" dur="1000" fill="hold"/>
                                        <p:tgtEl>
                                          <p:spTgt spid="15"/>
                                        </p:tgtEl>
                                        <p:attrNameLst>
                                          <p:attrName>fill.on</p:attrName>
                                        </p:attrNameLst>
                                      </p:cBhvr>
                                      <p:to>
                                        <p:strVal val="true"/>
                                      </p:to>
                                    </p:set>
                                  </p:childTnLst>
                                </p:cTn>
                              </p:par>
                            </p:childTnLst>
                          </p:cTn>
                        </p:par>
                        <p:par>
                          <p:cTn id="74" fill="hold">
                            <p:stCondLst>
                              <p:cond delay="10000"/>
                            </p:stCondLst>
                            <p:childTnLst>
                              <p:par>
                                <p:cTn id="75" presetID="1" presetClass="emph" presetSubtype="2" fill="hold" nodeType="afterEffect">
                                  <p:stCondLst>
                                    <p:cond delay="0"/>
                                  </p:stCondLst>
                                  <p:childTnLst>
                                    <p:animClr clrSpc="rgb" dir="cw">
                                      <p:cBhvr>
                                        <p:cTn id="76" dur="1000" fill="hold"/>
                                        <p:tgtEl>
                                          <p:spTgt spid="16"/>
                                        </p:tgtEl>
                                        <p:attrNameLst>
                                          <p:attrName>fillcolor</p:attrName>
                                        </p:attrNameLst>
                                      </p:cBhvr>
                                      <p:to>
                                        <a:schemeClr val="hlink"/>
                                      </p:to>
                                    </p:animClr>
                                    <p:set>
                                      <p:cBhvr>
                                        <p:cTn id="77" dur="1000" fill="hold"/>
                                        <p:tgtEl>
                                          <p:spTgt spid="16"/>
                                        </p:tgtEl>
                                        <p:attrNameLst>
                                          <p:attrName>fill.type</p:attrName>
                                        </p:attrNameLst>
                                      </p:cBhvr>
                                      <p:to>
                                        <p:strVal val="solid"/>
                                      </p:to>
                                    </p:set>
                                    <p:set>
                                      <p:cBhvr>
                                        <p:cTn id="78" dur="1000" fill="hold"/>
                                        <p:tgtEl>
                                          <p:spTgt spid="16"/>
                                        </p:tgtEl>
                                        <p:attrNameLst>
                                          <p:attrName>fill.on</p:attrName>
                                        </p:attrNameLst>
                                      </p:cBhvr>
                                      <p:to>
                                        <p:strVal val="true"/>
                                      </p:to>
                                    </p:set>
                                  </p:childTnLst>
                                </p:cTn>
                              </p:par>
                            </p:childTnLst>
                          </p:cTn>
                        </p:par>
                        <p:par>
                          <p:cTn id="79" fill="hold">
                            <p:stCondLst>
                              <p:cond delay="11000"/>
                            </p:stCondLst>
                            <p:childTnLst>
                              <p:par>
                                <p:cTn id="80" presetID="1" presetClass="emph" presetSubtype="2" fill="hold" nodeType="afterEffect">
                                  <p:stCondLst>
                                    <p:cond delay="0"/>
                                  </p:stCondLst>
                                  <p:childTnLst>
                                    <p:animClr clrSpc="rgb" dir="cw">
                                      <p:cBhvr>
                                        <p:cTn id="81" dur="1000" fill="hold"/>
                                        <p:tgtEl>
                                          <p:spTgt spid="17"/>
                                        </p:tgtEl>
                                        <p:attrNameLst>
                                          <p:attrName>fillcolor</p:attrName>
                                        </p:attrNameLst>
                                      </p:cBhvr>
                                      <p:to>
                                        <a:schemeClr val="hlink"/>
                                      </p:to>
                                    </p:animClr>
                                    <p:set>
                                      <p:cBhvr>
                                        <p:cTn id="82" dur="1000" fill="hold"/>
                                        <p:tgtEl>
                                          <p:spTgt spid="17"/>
                                        </p:tgtEl>
                                        <p:attrNameLst>
                                          <p:attrName>fill.type</p:attrName>
                                        </p:attrNameLst>
                                      </p:cBhvr>
                                      <p:to>
                                        <p:strVal val="solid"/>
                                      </p:to>
                                    </p:set>
                                    <p:set>
                                      <p:cBhvr>
                                        <p:cTn id="83" dur="1000" fill="hold"/>
                                        <p:tgtEl>
                                          <p:spTgt spid="17"/>
                                        </p:tgtEl>
                                        <p:attrNameLst>
                                          <p:attrName>fill.on</p:attrName>
                                        </p:attrNameLst>
                                      </p:cBhvr>
                                      <p:to>
                                        <p:strVal val="true"/>
                                      </p:to>
                                    </p:set>
                                  </p:childTnLst>
                                </p:cTn>
                              </p:par>
                            </p:childTnLst>
                          </p:cTn>
                        </p:par>
                        <p:par>
                          <p:cTn id="84" fill="hold">
                            <p:stCondLst>
                              <p:cond delay="12000"/>
                            </p:stCondLst>
                            <p:childTnLst>
                              <p:par>
                                <p:cTn id="85" presetID="1" presetClass="emph" presetSubtype="2" fill="hold" nodeType="afterEffect">
                                  <p:stCondLst>
                                    <p:cond delay="0"/>
                                  </p:stCondLst>
                                  <p:childTnLst>
                                    <p:animClr clrSpc="rgb" dir="cw">
                                      <p:cBhvr>
                                        <p:cTn id="86" dur="1000" fill="hold"/>
                                        <p:tgtEl>
                                          <p:spTgt spid="18"/>
                                        </p:tgtEl>
                                        <p:attrNameLst>
                                          <p:attrName>fillcolor</p:attrName>
                                        </p:attrNameLst>
                                      </p:cBhvr>
                                      <p:to>
                                        <a:schemeClr val="hlink"/>
                                      </p:to>
                                    </p:animClr>
                                    <p:set>
                                      <p:cBhvr>
                                        <p:cTn id="87" dur="1000" fill="hold"/>
                                        <p:tgtEl>
                                          <p:spTgt spid="18"/>
                                        </p:tgtEl>
                                        <p:attrNameLst>
                                          <p:attrName>fill.type</p:attrName>
                                        </p:attrNameLst>
                                      </p:cBhvr>
                                      <p:to>
                                        <p:strVal val="solid"/>
                                      </p:to>
                                    </p:set>
                                    <p:set>
                                      <p:cBhvr>
                                        <p:cTn id="88" dur="1000" fill="hold"/>
                                        <p:tgtEl>
                                          <p:spTgt spid="18"/>
                                        </p:tgtEl>
                                        <p:attrNameLst>
                                          <p:attrName>fill.on</p:attrName>
                                        </p:attrNameLst>
                                      </p:cBhvr>
                                      <p:to>
                                        <p:strVal val="true"/>
                                      </p:to>
                                    </p:set>
                                  </p:childTnLst>
                                </p:cTn>
                              </p:par>
                            </p:childTnLst>
                          </p:cTn>
                        </p:par>
                        <p:par>
                          <p:cTn id="89" fill="hold">
                            <p:stCondLst>
                              <p:cond delay="13000"/>
                            </p:stCondLst>
                            <p:childTnLst>
                              <p:par>
                                <p:cTn id="90" presetID="1" presetClass="emph" presetSubtype="2" fill="hold" nodeType="afterEffect">
                                  <p:stCondLst>
                                    <p:cond delay="0"/>
                                  </p:stCondLst>
                                  <p:childTnLst>
                                    <p:animClr clrSpc="rgb" dir="cw">
                                      <p:cBhvr>
                                        <p:cTn id="91" dur="1000" fill="hold"/>
                                        <p:tgtEl>
                                          <p:spTgt spid="19"/>
                                        </p:tgtEl>
                                        <p:attrNameLst>
                                          <p:attrName>fillcolor</p:attrName>
                                        </p:attrNameLst>
                                      </p:cBhvr>
                                      <p:to>
                                        <a:schemeClr val="hlink"/>
                                      </p:to>
                                    </p:animClr>
                                    <p:set>
                                      <p:cBhvr>
                                        <p:cTn id="92" dur="1000" fill="hold"/>
                                        <p:tgtEl>
                                          <p:spTgt spid="19"/>
                                        </p:tgtEl>
                                        <p:attrNameLst>
                                          <p:attrName>fill.type</p:attrName>
                                        </p:attrNameLst>
                                      </p:cBhvr>
                                      <p:to>
                                        <p:strVal val="solid"/>
                                      </p:to>
                                    </p:set>
                                    <p:set>
                                      <p:cBhvr>
                                        <p:cTn id="93" dur="1000" fill="hold"/>
                                        <p:tgtEl>
                                          <p:spTgt spid="19"/>
                                        </p:tgtEl>
                                        <p:attrNameLst>
                                          <p:attrName>fill.on</p:attrName>
                                        </p:attrNameLst>
                                      </p:cBhvr>
                                      <p:to>
                                        <p:strVal val="true"/>
                                      </p:to>
                                    </p:set>
                                  </p:childTnLst>
                                </p:cTn>
                              </p:par>
                            </p:childTnLst>
                          </p:cTn>
                        </p:par>
                        <p:par>
                          <p:cTn id="94" fill="hold">
                            <p:stCondLst>
                              <p:cond delay="14000"/>
                            </p:stCondLst>
                            <p:childTnLst>
                              <p:par>
                                <p:cTn id="95" presetID="1" presetClass="emph" presetSubtype="2" fill="hold" nodeType="afterEffect">
                                  <p:stCondLst>
                                    <p:cond delay="0"/>
                                  </p:stCondLst>
                                  <p:childTnLst>
                                    <p:animClr clrSpc="rgb" dir="cw">
                                      <p:cBhvr>
                                        <p:cTn id="96" dur="1000" fill="hold"/>
                                        <p:tgtEl>
                                          <p:spTgt spid="20"/>
                                        </p:tgtEl>
                                        <p:attrNameLst>
                                          <p:attrName>fillcolor</p:attrName>
                                        </p:attrNameLst>
                                      </p:cBhvr>
                                      <p:to>
                                        <a:schemeClr val="hlink"/>
                                      </p:to>
                                    </p:animClr>
                                    <p:set>
                                      <p:cBhvr>
                                        <p:cTn id="97" dur="1000" fill="hold"/>
                                        <p:tgtEl>
                                          <p:spTgt spid="20"/>
                                        </p:tgtEl>
                                        <p:attrNameLst>
                                          <p:attrName>fill.type</p:attrName>
                                        </p:attrNameLst>
                                      </p:cBhvr>
                                      <p:to>
                                        <p:strVal val="solid"/>
                                      </p:to>
                                    </p:set>
                                    <p:set>
                                      <p:cBhvr>
                                        <p:cTn id="98" dur="1000" fill="hold"/>
                                        <p:tgtEl>
                                          <p:spTgt spid="20"/>
                                        </p:tgtEl>
                                        <p:attrNameLst>
                                          <p:attrName>fill.on</p:attrName>
                                        </p:attrNameLst>
                                      </p:cBhvr>
                                      <p:to>
                                        <p:strVal val="true"/>
                                      </p:to>
                                    </p:set>
                                  </p:childTnLst>
                                </p:cTn>
                              </p:par>
                            </p:childTnLst>
                          </p:cTn>
                        </p:par>
                        <p:par>
                          <p:cTn id="99" fill="hold">
                            <p:stCondLst>
                              <p:cond delay="15000"/>
                            </p:stCondLst>
                            <p:childTnLst>
                              <p:par>
                                <p:cTn id="100" presetID="53" presetClass="entr" presetSubtype="0" fill="hold" grpId="0" nodeType="afterEffect">
                                  <p:stCondLst>
                                    <p:cond delay="0"/>
                                  </p:stCondLst>
                                  <p:childTnLst>
                                    <p:set>
                                      <p:cBhvr>
                                        <p:cTn id="101" dur="1" fill="hold">
                                          <p:stCondLst>
                                            <p:cond delay="0"/>
                                          </p:stCondLst>
                                        </p:cTn>
                                        <p:tgtEl>
                                          <p:spTgt spid="21"/>
                                        </p:tgtEl>
                                        <p:attrNameLst>
                                          <p:attrName>style.visibility</p:attrName>
                                        </p:attrNameLst>
                                      </p:cBhvr>
                                      <p:to>
                                        <p:strVal val="visible"/>
                                      </p:to>
                                    </p:set>
                                    <p:anim calcmode="lin" valueType="num">
                                      <p:cBhvr>
                                        <p:cTn id="102" dur="500" fill="hold"/>
                                        <p:tgtEl>
                                          <p:spTgt spid="21"/>
                                        </p:tgtEl>
                                        <p:attrNameLst>
                                          <p:attrName>ppt_w</p:attrName>
                                        </p:attrNameLst>
                                      </p:cBhvr>
                                      <p:tavLst>
                                        <p:tav tm="0">
                                          <p:val>
                                            <p:fltVal val="0"/>
                                          </p:val>
                                        </p:tav>
                                        <p:tav tm="100000">
                                          <p:val>
                                            <p:strVal val="#ppt_w"/>
                                          </p:val>
                                        </p:tav>
                                      </p:tavLst>
                                    </p:anim>
                                    <p:anim calcmode="lin" valueType="num">
                                      <p:cBhvr>
                                        <p:cTn id="103" dur="500" fill="hold"/>
                                        <p:tgtEl>
                                          <p:spTgt spid="21"/>
                                        </p:tgtEl>
                                        <p:attrNameLst>
                                          <p:attrName>ppt_h</p:attrName>
                                        </p:attrNameLst>
                                      </p:cBhvr>
                                      <p:tavLst>
                                        <p:tav tm="0">
                                          <p:val>
                                            <p:fltVal val="0"/>
                                          </p:val>
                                        </p:tav>
                                        <p:tav tm="100000">
                                          <p:val>
                                            <p:strVal val="#ppt_h"/>
                                          </p:val>
                                        </p:tav>
                                      </p:tavLst>
                                    </p:anim>
                                    <p:animEffect transition="in" filter="fade">
                                      <p:cBhvr>
                                        <p:cTn id="104" dur="500"/>
                                        <p:tgtEl>
                                          <p:spTgt spid="21"/>
                                        </p:tgtEl>
                                      </p:cBhvr>
                                    </p:animEffect>
                                  </p:childTnLst>
                                </p:cTn>
                              </p:par>
                            </p:childTnLst>
                          </p:cTn>
                        </p:par>
                      </p:childTnLst>
                    </p:cTn>
                  </p:par>
                  <p:par>
                    <p:cTn id="105" fill="hold">
                      <p:stCondLst>
                        <p:cond delay="indefinite"/>
                      </p:stCondLst>
                      <p:childTnLst>
                        <p:par>
                          <p:cTn id="106" fill="hold">
                            <p:stCondLst>
                              <p:cond delay="0"/>
                            </p:stCondLst>
                            <p:childTnLst>
                              <p:par>
                                <p:cTn id="107" presetID="1" presetClass="emph" presetSubtype="2" fill="hold" nodeType="clickEffect">
                                  <p:stCondLst>
                                    <p:cond delay="0"/>
                                  </p:stCondLst>
                                  <p:childTnLst>
                                    <p:animClr clrSpc="rgb" dir="cw">
                                      <p:cBhvr>
                                        <p:cTn id="108" dur="2000" fill="hold"/>
                                        <p:tgtEl>
                                          <p:spTgt spid="28"/>
                                        </p:tgtEl>
                                        <p:attrNameLst>
                                          <p:attrName>fillcolor</p:attrName>
                                        </p:attrNameLst>
                                      </p:cBhvr>
                                      <p:to>
                                        <a:schemeClr val="accent1"/>
                                      </p:to>
                                    </p:animClr>
                                    <p:set>
                                      <p:cBhvr>
                                        <p:cTn id="109" dur="2000" fill="hold"/>
                                        <p:tgtEl>
                                          <p:spTgt spid="28"/>
                                        </p:tgtEl>
                                        <p:attrNameLst>
                                          <p:attrName>fill.type</p:attrName>
                                        </p:attrNameLst>
                                      </p:cBhvr>
                                      <p:to>
                                        <p:strVal val="solid"/>
                                      </p:to>
                                    </p:set>
                                    <p:set>
                                      <p:cBhvr>
                                        <p:cTn id="110" dur="2000" fill="hold"/>
                                        <p:tgtEl>
                                          <p:spTgt spid="28"/>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8" grpId="0" animBg="1"/>
      <p:bldP spid="32" grpId="0" animBg="1"/>
      <p:bldP spid="3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3700461" y="152400"/>
            <a:ext cx="3457575" cy="277863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4" name="صورة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4">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6"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7"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8"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9"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0"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1"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2"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3"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4"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5"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6"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7"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8"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9"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0"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1" name="مستطيل مستدير الزوايا 20"/>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sp>
        <p:nvSpPr>
          <p:cNvPr id="22" name="مربع نص 21"/>
          <p:cNvSpPr txBox="1"/>
          <p:nvPr/>
        </p:nvSpPr>
        <p:spPr>
          <a:xfrm>
            <a:off x="1570830" y="2926140"/>
            <a:ext cx="6924676" cy="1446550"/>
          </a:xfrm>
          <a:prstGeom prst="rect">
            <a:avLst/>
          </a:prstGeom>
          <a:noFill/>
        </p:spPr>
        <p:txBody>
          <a:bodyPr wrap="square" rtlCol="0">
            <a:spAutoFit/>
          </a:bodyPr>
          <a:lstStyle/>
          <a:p>
            <a:pPr algn="ctr"/>
            <a:r>
              <a:rPr lang="ar-SA" sz="4400" b="1" dirty="0" smtClean="0">
                <a:solidFill>
                  <a:schemeClr val="tx2"/>
                </a:solidFill>
                <a:cs typeface="Traditional Arabic" pitchFamily="2" charset="-78"/>
              </a:rPr>
              <a:t>س: </a:t>
            </a:r>
            <a:r>
              <a:rPr lang="ar-KW" sz="4400" b="1" dirty="0" smtClean="0">
                <a:solidFill>
                  <a:schemeClr val="tx2"/>
                </a:solidFill>
                <a:cs typeface="Traditional Arabic" pitchFamily="2" charset="-78"/>
              </a:rPr>
              <a:t>من أكل أو شرب ظانا بقاء الليل</a:t>
            </a:r>
          </a:p>
          <a:p>
            <a:pPr algn="ctr"/>
            <a:r>
              <a:rPr lang="ar-KW" sz="4400" b="1" dirty="0" smtClean="0">
                <a:solidFill>
                  <a:schemeClr val="tx2"/>
                </a:solidFill>
                <a:cs typeface="Traditional Arabic" pitchFamily="2" charset="-78"/>
              </a:rPr>
              <a:t>ثم تبين له أن الفجر قد طلع؟</a:t>
            </a:r>
            <a:endParaRPr lang="ar-KW" sz="4400" b="1" dirty="0">
              <a:solidFill>
                <a:schemeClr val="tx2"/>
              </a:solidFill>
              <a:cs typeface="Traditional Arabic" pitchFamily="2" charset="-78"/>
            </a:endParaRPr>
          </a:p>
        </p:txBody>
      </p:sp>
      <p:sp>
        <p:nvSpPr>
          <p:cNvPr id="23" name="مستطيل ذو زوايا قطرية مستديرة 22"/>
          <p:cNvSpPr/>
          <p:nvPr/>
        </p:nvSpPr>
        <p:spPr>
          <a:xfrm>
            <a:off x="762000" y="4495800"/>
            <a:ext cx="172085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لا شيء عليه</a:t>
            </a:r>
            <a:endParaRPr lang="en-US" sz="3200" b="1" dirty="0">
              <a:cs typeface="Traditional Arabic" pitchFamily="2" charset="-78"/>
            </a:endParaRPr>
          </a:p>
        </p:txBody>
      </p:sp>
      <p:sp>
        <p:nvSpPr>
          <p:cNvPr id="24" name="مستطيل ذو زوايا قطرية مستديرة 23"/>
          <p:cNvSpPr/>
          <p:nvPr/>
        </p:nvSpPr>
        <p:spPr>
          <a:xfrm>
            <a:off x="2590800" y="4495800"/>
            <a:ext cx="172085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يقضي ويكفر</a:t>
            </a:r>
            <a:endParaRPr lang="en-US" sz="3200" b="1" dirty="0">
              <a:cs typeface="Traditional Arabic" pitchFamily="2" charset="-78"/>
            </a:endParaRPr>
          </a:p>
        </p:txBody>
      </p:sp>
      <p:sp>
        <p:nvSpPr>
          <p:cNvPr id="25" name="مستطيل ذو زوايا قطرية مستديرة 24"/>
          <p:cNvSpPr/>
          <p:nvPr/>
        </p:nvSpPr>
        <p:spPr>
          <a:xfrm>
            <a:off x="4419600" y="4495800"/>
            <a:ext cx="172085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يقضي</a:t>
            </a:r>
            <a:endParaRPr lang="en-US" sz="3200" b="1" dirty="0">
              <a:cs typeface="Traditional Arabic" pitchFamily="2" charset="-78"/>
            </a:endParaRPr>
          </a:p>
        </p:txBody>
      </p:sp>
      <p:pic>
        <p:nvPicPr>
          <p:cNvPr id="26" name="صورة 25">
            <a:hlinkClick r:id="rId5" action="ppaction://hlinksldjump"/>
          </p:cNvPr>
          <p:cNvPicPr>
            <a:picLocks noChangeAspect="1"/>
          </p:cNvPicPr>
          <p:nvPr/>
        </p:nvPicPr>
        <p:blipFill rotWithShape="1">
          <a:blip r:embed="rId6"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pic>
        <p:nvPicPr>
          <p:cNvPr id="28" name="صورة 27">
            <a:hlinkClick r:id="rId7"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4514" y="2254826"/>
            <a:ext cx="962442" cy="954743"/>
          </a:xfrm>
          <a:prstGeom prst="rect">
            <a:avLst/>
          </a:prstGeom>
        </p:spPr>
      </p:pic>
    </p:spTree>
    <p:extLst>
      <p:ext uri="{BB962C8B-B14F-4D97-AF65-F5344CB8AC3E}">
        <p14:creationId xmlns:p14="http://schemas.microsoft.com/office/powerpoint/2010/main" val="582110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0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dissolve">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dissolve">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dissolve">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mph" presetSubtype="2" fill="hold" nodeType="clickEffect">
                                  <p:stCondLst>
                                    <p:cond delay="0"/>
                                  </p:stCondLst>
                                  <p:childTnLst>
                                    <p:animClr clrSpc="rgb" dir="cw">
                                      <p:cBhvr>
                                        <p:cTn id="26" dur="1000" fill="hold"/>
                                        <p:tgtEl>
                                          <p:spTgt spid="6"/>
                                        </p:tgtEl>
                                        <p:attrNameLst>
                                          <p:attrName>fillcolor</p:attrName>
                                        </p:attrNameLst>
                                      </p:cBhvr>
                                      <p:to>
                                        <a:schemeClr val="hlink"/>
                                      </p:to>
                                    </p:animClr>
                                    <p:set>
                                      <p:cBhvr>
                                        <p:cTn id="27" dur="1000" fill="hold"/>
                                        <p:tgtEl>
                                          <p:spTgt spid="6"/>
                                        </p:tgtEl>
                                        <p:attrNameLst>
                                          <p:attrName>fill.type</p:attrName>
                                        </p:attrNameLst>
                                      </p:cBhvr>
                                      <p:to>
                                        <p:strVal val="solid"/>
                                      </p:to>
                                    </p:set>
                                    <p:set>
                                      <p:cBhvr>
                                        <p:cTn id="28" dur="1000" fill="hold"/>
                                        <p:tgtEl>
                                          <p:spTgt spid="6"/>
                                        </p:tgtEl>
                                        <p:attrNameLst>
                                          <p:attrName>fill.on</p:attrName>
                                        </p:attrNameLst>
                                      </p:cBhvr>
                                      <p:to>
                                        <p:strVal val="true"/>
                                      </p:to>
                                    </p:set>
                                  </p:childTnLst>
                                </p:cTn>
                              </p:par>
                            </p:childTnLst>
                          </p:cTn>
                        </p:par>
                        <p:par>
                          <p:cTn id="29" fill="hold">
                            <p:stCondLst>
                              <p:cond delay="1000"/>
                            </p:stCondLst>
                            <p:childTnLst>
                              <p:par>
                                <p:cTn id="30" presetID="1" presetClass="emph" presetSubtype="2" fill="hold" nodeType="afterEffect">
                                  <p:stCondLst>
                                    <p:cond delay="0"/>
                                  </p:stCondLst>
                                  <p:childTnLst>
                                    <p:animClr clrSpc="rgb" dir="cw">
                                      <p:cBhvr>
                                        <p:cTn id="31" dur="1000" fill="hold"/>
                                        <p:tgtEl>
                                          <p:spTgt spid="7"/>
                                        </p:tgtEl>
                                        <p:attrNameLst>
                                          <p:attrName>fillcolor</p:attrName>
                                        </p:attrNameLst>
                                      </p:cBhvr>
                                      <p:to>
                                        <a:schemeClr val="hlink"/>
                                      </p:to>
                                    </p:animClr>
                                    <p:set>
                                      <p:cBhvr>
                                        <p:cTn id="32" dur="1000" fill="hold"/>
                                        <p:tgtEl>
                                          <p:spTgt spid="7"/>
                                        </p:tgtEl>
                                        <p:attrNameLst>
                                          <p:attrName>fill.type</p:attrName>
                                        </p:attrNameLst>
                                      </p:cBhvr>
                                      <p:to>
                                        <p:strVal val="solid"/>
                                      </p:to>
                                    </p:set>
                                    <p:set>
                                      <p:cBhvr>
                                        <p:cTn id="33" dur="1000" fill="hold"/>
                                        <p:tgtEl>
                                          <p:spTgt spid="7"/>
                                        </p:tgtEl>
                                        <p:attrNameLst>
                                          <p:attrName>fill.on</p:attrName>
                                        </p:attrNameLst>
                                      </p:cBhvr>
                                      <p:to>
                                        <p:strVal val="true"/>
                                      </p:to>
                                    </p:set>
                                  </p:childTnLst>
                                </p:cTn>
                              </p:par>
                            </p:childTnLst>
                          </p:cTn>
                        </p:par>
                        <p:par>
                          <p:cTn id="34" fill="hold">
                            <p:stCondLst>
                              <p:cond delay="2000"/>
                            </p:stCondLst>
                            <p:childTnLst>
                              <p:par>
                                <p:cTn id="35" presetID="1" presetClass="emph" presetSubtype="2" fill="hold" nodeType="afterEffect">
                                  <p:stCondLst>
                                    <p:cond delay="0"/>
                                  </p:stCondLst>
                                  <p:childTnLst>
                                    <p:animClr clrSpc="rgb" dir="cw">
                                      <p:cBhvr>
                                        <p:cTn id="36" dur="1000" fill="hold"/>
                                        <p:tgtEl>
                                          <p:spTgt spid="8"/>
                                        </p:tgtEl>
                                        <p:attrNameLst>
                                          <p:attrName>fillcolor</p:attrName>
                                        </p:attrNameLst>
                                      </p:cBhvr>
                                      <p:to>
                                        <a:schemeClr val="hlink"/>
                                      </p:to>
                                    </p:animClr>
                                    <p:set>
                                      <p:cBhvr>
                                        <p:cTn id="37" dur="1000" fill="hold"/>
                                        <p:tgtEl>
                                          <p:spTgt spid="8"/>
                                        </p:tgtEl>
                                        <p:attrNameLst>
                                          <p:attrName>fill.type</p:attrName>
                                        </p:attrNameLst>
                                      </p:cBhvr>
                                      <p:to>
                                        <p:strVal val="solid"/>
                                      </p:to>
                                    </p:set>
                                    <p:set>
                                      <p:cBhvr>
                                        <p:cTn id="38" dur="1000" fill="hold"/>
                                        <p:tgtEl>
                                          <p:spTgt spid="8"/>
                                        </p:tgtEl>
                                        <p:attrNameLst>
                                          <p:attrName>fill.on</p:attrName>
                                        </p:attrNameLst>
                                      </p:cBhvr>
                                      <p:to>
                                        <p:strVal val="true"/>
                                      </p:to>
                                    </p:set>
                                  </p:childTnLst>
                                </p:cTn>
                              </p:par>
                            </p:childTnLst>
                          </p:cTn>
                        </p:par>
                        <p:par>
                          <p:cTn id="39" fill="hold">
                            <p:stCondLst>
                              <p:cond delay="3000"/>
                            </p:stCondLst>
                            <p:childTnLst>
                              <p:par>
                                <p:cTn id="40" presetID="1" presetClass="emph" presetSubtype="2" fill="hold" nodeType="afterEffect">
                                  <p:stCondLst>
                                    <p:cond delay="0"/>
                                  </p:stCondLst>
                                  <p:childTnLst>
                                    <p:animClr clrSpc="rgb" dir="cw">
                                      <p:cBhvr>
                                        <p:cTn id="41" dur="1000" fill="hold"/>
                                        <p:tgtEl>
                                          <p:spTgt spid="9"/>
                                        </p:tgtEl>
                                        <p:attrNameLst>
                                          <p:attrName>fillcolor</p:attrName>
                                        </p:attrNameLst>
                                      </p:cBhvr>
                                      <p:to>
                                        <a:schemeClr val="hlink"/>
                                      </p:to>
                                    </p:animClr>
                                    <p:set>
                                      <p:cBhvr>
                                        <p:cTn id="42" dur="1000" fill="hold"/>
                                        <p:tgtEl>
                                          <p:spTgt spid="9"/>
                                        </p:tgtEl>
                                        <p:attrNameLst>
                                          <p:attrName>fill.type</p:attrName>
                                        </p:attrNameLst>
                                      </p:cBhvr>
                                      <p:to>
                                        <p:strVal val="solid"/>
                                      </p:to>
                                    </p:set>
                                    <p:set>
                                      <p:cBhvr>
                                        <p:cTn id="43" dur="1000" fill="hold"/>
                                        <p:tgtEl>
                                          <p:spTgt spid="9"/>
                                        </p:tgtEl>
                                        <p:attrNameLst>
                                          <p:attrName>fill.on</p:attrName>
                                        </p:attrNameLst>
                                      </p:cBhvr>
                                      <p:to>
                                        <p:strVal val="true"/>
                                      </p:to>
                                    </p:set>
                                  </p:childTnLst>
                                </p:cTn>
                              </p:par>
                            </p:childTnLst>
                          </p:cTn>
                        </p:par>
                        <p:par>
                          <p:cTn id="44" fill="hold">
                            <p:stCondLst>
                              <p:cond delay="4000"/>
                            </p:stCondLst>
                            <p:childTnLst>
                              <p:par>
                                <p:cTn id="45" presetID="1" presetClass="emph" presetSubtype="2" fill="hold" nodeType="afterEffect">
                                  <p:stCondLst>
                                    <p:cond delay="0"/>
                                  </p:stCondLst>
                                  <p:childTnLst>
                                    <p:animClr clrSpc="rgb" dir="cw">
                                      <p:cBhvr>
                                        <p:cTn id="46" dur="1000" fill="hold"/>
                                        <p:tgtEl>
                                          <p:spTgt spid="10"/>
                                        </p:tgtEl>
                                        <p:attrNameLst>
                                          <p:attrName>fillcolor</p:attrName>
                                        </p:attrNameLst>
                                      </p:cBhvr>
                                      <p:to>
                                        <a:schemeClr val="hlink"/>
                                      </p:to>
                                    </p:animClr>
                                    <p:set>
                                      <p:cBhvr>
                                        <p:cTn id="47" dur="1000" fill="hold"/>
                                        <p:tgtEl>
                                          <p:spTgt spid="10"/>
                                        </p:tgtEl>
                                        <p:attrNameLst>
                                          <p:attrName>fill.type</p:attrName>
                                        </p:attrNameLst>
                                      </p:cBhvr>
                                      <p:to>
                                        <p:strVal val="solid"/>
                                      </p:to>
                                    </p:set>
                                    <p:set>
                                      <p:cBhvr>
                                        <p:cTn id="48" dur="1000" fill="hold"/>
                                        <p:tgtEl>
                                          <p:spTgt spid="10"/>
                                        </p:tgtEl>
                                        <p:attrNameLst>
                                          <p:attrName>fill.on</p:attrName>
                                        </p:attrNameLst>
                                      </p:cBhvr>
                                      <p:to>
                                        <p:strVal val="true"/>
                                      </p:to>
                                    </p:set>
                                  </p:childTnLst>
                                </p:cTn>
                              </p:par>
                            </p:childTnLst>
                          </p:cTn>
                        </p:par>
                        <p:par>
                          <p:cTn id="49" fill="hold">
                            <p:stCondLst>
                              <p:cond delay="5000"/>
                            </p:stCondLst>
                            <p:childTnLst>
                              <p:par>
                                <p:cTn id="50" presetID="1" presetClass="emph" presetSubtype="2" fill="hold" nodeType="afterEffect">
                                  <p:stCondLst>
                                    <p:cond delay="0"/>
                                  </p:stCondLst>
                                  <p:childTnLst>
                                    <p:animClr clrSpc="rgb" dir="cw">
                                      <p:cBhvr>
                                        <p:cTn id="51" dur="1000" fill="hold"/>
                                        <p:tgtEl>
                                          <p:spTgt spid="11"/>
                                        </p:tgtEl>
                                        <p:attrNameLst>
                                          <p:attrName>fillcolor</p:attrName>
                                        </p:attrNameLst>
                                      </p:cBhvr>
                                      <p:to>
                                        <a:schemeClr val="hlink"/>
                                      </p:to>
                                    </p:animClr>
                                    <p:set>
                                      <p:cBhvr>
                                        <p:cTn id="52" dur="1000" fill="hold"/>
                                        <p:tgtEl>
                                          <p:spTgt spid="11"/>
                                        </p:tgtEl>
                                        <p:attrNameLst>
                                          <p:attrName>fill.type</p:attrName>
                                        </p:attrNameLst>
                                      </p:cBhvr>
                                      <p:to>
                                        <p:strVal val="solid"/>
                                      </p:to>
                                    </p:set>
                                    <p:set>
                                      <p:cBhvr>
                                        <p:cTn id="53" dur="1000" fill="hold"/>
                                        <p:tgtEl>
                                          <p:spTgt spid="11"/>
                                        </p:tgtEl>
                                        <p:attrNameLst>
                                          <p:attrName>fill.on</p:attrName>
                                        </p:attrNameLst>
                                      </p:cBhvr>
                                      <p:to>
                                        <p:strVal val="true"/>
                                      </p:to>
                                    </p:set>
                                  </p:childTnLst>
                                </p:cTn>
                              </p:par>
                            </p:childTnLst>
                          </p:cTn>
                        </p:par>
                        <p:par>
                          <p:cTn id="54" fill="hold">
                            <p:stCondLst>
                              <p:cond delay="6000"/>
                            </p:stCondLst>
                            <p:childTnLst>
                              <p:par>
                                <p:cTn id="55" presetID="1" presetClass="emph" presetSubtype="2" fill="hold" nodeType="afterEffect">
                                  <p:stCondLst>
                                    <p:cond delay="0"/>
                                  </p:stCondLst>
                                  <p:childTnLst>
                                    <p:animClr clrSpc="rgb" dir="cw">
                                      <p:cBhvr>
                                        <p:cTn id="56" dur="1000" fill="hold"/>
                                        <p:tgtEl>
                                          <p:spTgt spid="12"/>
                                        </p:tgtEl>
                                        <p:attrNameLst>
                                          <p:attrName>fillcolor</p:attrName>
                                        </p:attrNameLst>
                                      </p:cBhvr>
                                      <p:to>
                                        <a:schemeClr val="hlink"/>
                                      </p:to>
                                    </p:animClr>
                                    <p:set>
                                      <p:cBhvr>
                                        <p:cTn id="57" dur="1000" fill="hold"/>
                                        <p:tgtEl>
                                          <p:spTgt spid="12"/>
                                        </p:tgtEl>
                                        <p:attrNameLst>
                                          <p:attrName>fill.type</p:attrName>
                                        </p:attrNameLst>
                                      </p:cBhvr>
                                      <p:to>
                                        <p:strVal val="solid"/>
                                      </p:to>
                                    </p:set>
                                    <p:set>
                                      <p:cBhvr>
                                        <p:cTn id="58" dur="1000" fill="hold"/>
                                        <p:tgtEl>
                                          <p:spTgt spid="12"/>
                                        </p:tgtEl>
                                        <p:attrNameLst>
                                          <p:attrName>fill.on</p:attrName>
                                        </p:attrNameLst>
                                      </p:cBhvr>
                                      <p:to>
                                        <p:strVal val="true"/>
                                      </p:to>
                                    </p:set>
                                  </p:childTnLst>
                                </p:cTn>
                              </p:par>
                            </p:childTnLst>
                          </p:cTn>
                        </p:par>
                        <p:par>
                          <p:cTn id="59" fill="hold">
                            <p:stCondLst>
                              <p:cond delay="7000"/>
                            </p:stCondLst>
                            <p:childTnLst>
                              <p:par>
                                <p:cTn id="60" presetID="1" presetClass="emph" presetSubtype="2" fill="hold" nodeType="afterEffect">
                                  <p:stCondLst>
                                    <p:cond delay="0"/>
                                  </p:stCondLst>
                                  <p:childTnLst>
                                    <p:animClr clrSpc="rgb" dir="cw">
                                      <p:cBhvr>
                                        <p:cTn id="61" dur="1000" fill="hold"/>
                                        <p:tgtEl>
                                          <p:spTgt spid="13"/>
                                        </p:tgtEl>
                                        <p:attrNameLst>
                                          <p:attrName>fillcolor</p:attrName>
                                        </p:attrNameLst>
                                      </p:cBhvr>
                                      <p:to>
                                        <a:schemeClr val="hlink"/>
                                      </p:to>
                                    </p:animClr>
                                    <p:set>
                                      <p:cBhvr>
                                        <p:cTn id="62" dur="1000" fill="hold"/>
                                        <p:tgtEl>
                                          <p:spTgt spid="13"/>
                                        </p:tgtEl>
                                        <p:attrNameLst>
                                          <p:attrName>fill.type</p:attrName>
                                        </p:attrNameLst>
                                      </p:cBhvr>
                                      <p:to>
                                        <p:strVal val="solid"/>
                                      </p:to>
                                    </p:set>
                                    <p:set>
                                      <p:cBhvr>
                                        <p:cTn id="63" dur="1000" fill="hold"/>
                                        <p:tgtEl>
                                          <p:spTgt spid="13"/>
                                        </p:tgtEl>
                                        <p:attrNameLst>
                                          <p:attrName>fill.on</p:attrName>
                                        </p:attrNameLst>
                                      </p:cBhvr>
                                      <p:to>
                                        <p:strVal val="true"/>
                                      </p:to>
                                    </p:set>
                                  </p:childTnLst>
                                </p:cTn>
                              </p:par>
                            </p:childTnLst>
                          </p:cTn>
                        </p:par>
                        <p:par>
                          <p:cTn id="64" fill="hold">
                            <p:stCondLst>
                              <p:cond delay="8000"/>
                            </p:stCondLst>
                            <p:childTnLst>
                              <p:par>
                                <p:cTn id="65" presetID="1" presetClass="emph" presetSubtype="2" fill="hold" nodeType="afterEffect">
                                  <p:stCondLst>
                                    <p:cond delay="0"/>
                                  </p:stCondLst>
                                  <p:childTnLst>
                                    <p:animClr clrSpc="rgb" dir="cw">
                                      <p:cBhvr>
                                        <p:cTn id="66" dur="1000" fill="hold"/>
                                        <p:tgtEl>
                                          <p:spTgt spid="14"/>
                                        </p:tgtEl>
                                        <p:attrNameLst>
                                          <p:attrName>fillcolor</p:attrName>
                                        </p:attrNameLst>
                                      </p:cBhvr>
                                      <p:to>
                                        <a:schemeClr val="hlink"/>
                                      </p:to>
                                    </p:animClr>
                                    <p:set>
                                      <p:cBhvr>
                                        <p:cTn id="67" dur="1000" fill="hold"/>
                                        <p:tgtEl>
                                          <p:spTgt spid="14"/>
                                        </p:tgtEl>
                                        <p:attrNameLst>
                                          <p:attrName>fill.type</p:attrName>
                                        </p:attrNameLst>
                                      </p:cBhvr>
                                      <p:to>
                                        <p:strVal val="solid"/>
                                      </p:to>
                                    </p:set>
                                    <p:set>
                                      <p:cBhvr>
                                        <p:cTn id="68" dur="1000" fill="hold"/>
                                        <p:tgtEl>
                                          <p:spTgt spid="14"/>
                                        </p:tgtEl>
                                        <p:attrNameLst>
                                          <p:attrName>fill.on</p:attrName>
                                        </p:attrNameLst>
                                      </p:cBhvr>
                                      <p:to>
                                        <p:strVal val="true"/>
                                      </p:to>
                                    </p:set>
                                  </p:childTnLst>
                                </p:cTn>
                              </p:par>
                            </p:childTnLst>
                          </p:cTn>
                        </p:par>
                        <p:par>
                          <p:cTn id="69" fill="hold">
                            <p:stCondLst>
                              <p:cond delay="9000"/>
                            </p:stCondLst>
                            <p:childTnLst>
                              <p:par>
                                <p:cTn id="70" presetID="1" presetClass="emph" presetSubtype="2" fill="hold" nodeType="afterEffect">
                                  <p:stCondLst>
                                    <p:cond delay="0"/>
                                  </p:stCondLst>
                                  <p:childTnLst>
                                    <p:animClr clrSpc="rgb" dir="cw">
                                      <p:cBhvr>
                                        <p:cTn id="71" dur="1000" fill="hold"/>
                                        <p:tgtEl>
                                          <p:spTgt spid="15"/>
                                        </p:tgtEl>
                                        <p:attrNameLst>
                                          <p:attrName>fillcolor</p:attrName>
                                        </p:attrNameLst>
                                      </p:cBhvr>
                                      <p:to>
                                        <a:schemeClr val="hlink"/>
                                      </p:to>
                                    </p:animClr>
                                    <p:set>
                                      <p:cBhvr>
                                        <p:cTn id="72" dur="1000" fill="hold"/>
                                        <p:tgtEl>
                                          <p:spTgt spid="15"/>
                                        </p:tgtEl>
                                        <p:attrNameLst>
                                          <p:attrName>fill.type</p:attrName>
                                        </p:attrNameLst>
                                      </p:cBhvr>
                                      <p:to>
                                        <p:strVal val="solid"/>
                                      </p:to>
                                    </p:set>
                                    <p:set>
                                      <p:cBhvr>
                                        <p:cTn id="73" dur="1000" fill="hold"/>
                                        <p:tgtEl>
                                          <p:spTgt spid="15"/>
                                        </p:tgtEl>
                                        <p:attrNameLst>
                                          <p:attrName>fill.on</p:attrName>
                                        </p:attrNameLst>
                                      </p:cBhvr>
                                      <p:to>
                                        <p:strVal val="true"/>
                                      </p:to>
                                    </p:set>
                                  </p:childTnLst>
                                </p:cTn>
                              </p:par>
                            </p:childTnLst>
                          </p:cTn>
                        </p:par>
                        <p:par>
                          <p:cTn id="74" fill="hold">
                            <p:stCondLst>
                              <p:cond delay="10000"/>
                            </p:stCondLst>
                            <p:childTnLst>
                              <p:par>
                                <p:cTn id="75" presetID="1" presetClass="emph" presetSubtype="2" fill="hold" nodeType="afterEffect">
                                  <p:stCondLst>
                                    <p:cond delay="0"/>
                                  </p:stCondLst>
                                  <p:childTnLst>
                                    <p:animClr clrSpc="rgb" dir="cw">
                                      <p:cBhvr>
                                        <p:cTn id="76" dur="1000" fill="hold"/>
                                        <p:tgtEl>
                                          <p:spTgt spid="16"/>
                                        </p:tgtEl>
                                        <p:attrNameLst>
                                          <p:attrName>fillcolor</p:attrName>
                                        </p:attrNameLst>
                                      </p:cBhvr>
                                      <p:to>
                                        <a:schemeClr val="hlink"/>
                                      </p:to>
                                    </p:animClr>
                                    <p:set>
                                      <p:cBhvr>
                                        <p:cTn id="77" dur="1000" fill="hold"/>
                                        <p:tgtEl>
                                          <p:spTgt spid="16"/>
                                        </p:tgtEl>
                                        <p:attrNameLst>
                                          <p:attrName>fill.type</p:attrName>
                                        </p:attrNameLst>
                                      </p:cBhvr>
                                      <p:to>
                                        <p:strVal val="solid"/>
                                      </p:to>
                                    </p:set>
                                    <p:set>
                                      <p:cBhvr>
                                        <p:cTn id="78" dur="1000" fill="hold"/>
                                        <p:tgtEl>
                                          <p:spTgt spid="16"/>
                                        </p:tgtEl>
                                        <p:attrNameLst>
                                          <p:attrName>fill.on</p:attrName>
                                        </p:attrNameLst>
                                      </p:cBhvr>
                                      <p:to>
                                        <p:strVal val="true"/>
                                      </p:to>
                                    </p:set>
                                  </p:childTnLst>
                                </p:cTn>
                              </p:par>
                            </p:childTnLst>
                          </p:cTn>
                        </p:par>
                        <p:par>
                          <p:cTn id="79" fill="hold">
                            <p:stCondLst>
                              <p:cond delay="11000"/>
                            </p:stCondLst>
                            <p:childTnLst>
                              <p:par>
                                <p:cTn id="80" presetID="1" presetClass="emph" presetSubtype="2" fill="hold" nodeType="afterEffect">
                                  <p:stCondLst>
                                    <p:cond delay="0"/>
                                  </p:stCondLst>
                                  <p:childTnLst>
                                    <p:animClr clrSpc="rgb" dir="cw">
                                      <p:cBhvr>
                                        <p:cTn id="81" dur="1000" fill="hold"/>
                                        <p:tgtEl>
                                          <p:spTgt spid="17"/>
                                        </p:tgtEl>
                                        <p:attrNameLst>
                                          <p:attrName>fillcolor</p:attrName>
                                        </p:attrNameLst>
                                      </p:cBhvr>
                                      <p:to>
                                        <a:schemeClr val="hlink"/>
                                      </p:to>
                                    </p:animClr>
                                    <p:set>
                                      <p:cBhvr>
                                        <p:cTn id="82" dur="1000" fill="hold"/>
                                        <p:tgtEl>
                                          <p:spTgt spid="17"/>
                                        </p:tgtEl>
                                        <p:attrNameLst>
                                          <p:attrName>fill.type</p:attrName>
                                        </p:attrNameLst>
                                      </p:cBhvr>
                                      <p:to>
                                        <p:strVal val="solid"/>
                                      </p:to>
                                    </p:set>
                                    <p:set>
                                      <p:cBhvr>
                                        <p:cTn id="83" dur="1000" fill="hold"/>
                                        <p:tgtEl>
                                          <p:spTgt spid="17"/>
                                        </p:tgtEl>
                                        <p:attrNameLst>
                                          <p:attrName>fill.on</p:attrName>
                                        </p:attrNameLst>
                                      </p:cBhvr>
                                      <p:to>
                                        <p:strVal val="true"/>
                                      </p:to>
                                    </p:set>
                                  </p:childTnLst>
                                </p:cTn>
                              </p:par>
                            </p:childTnLst>
                          </p:cTn>
                        </p:par>
                        <p:par>
                          <p:cTn id="84" fill="hold">
                            <p:stCondLst>
                              <p:cond delay="12000"/>
                            </p:stCondLst>
                            <p:childTnLst>
                              <p:par>
                                <p:cTn id="85" presetID="1" presetClass="emph" presetSubtype="2" fill="hold" nodeType="afterEffect">
                                  <p:stCondLst>
                                    <p:cond delay="0"/>
                                  </p:stCondLst>
                                  <p:childTnLst>
                                    <p:animClr clrSpc="rgb" dir="cw">
                                      <p:cBhvr>
                                        <p:cTn id="86" dur="1000" fill="hold"/>
                                        <p:tgtEl>
                                          <p:spTgt spid="18"/>
                                        </p:tgtEl>
                                        <p:attrNameLst>
                                          <p:attrName>fillcolor</p:attrName>
                                        </p:attrNameLst>
                                      </p:cBhvr>
                                      <p:to>
                                        <a:schemeClr val="hlink"/>
                                      </p:to>
                                    </p:animClr>
                                    <p:set>
                                      <p:cBhvr>
                                        <p:cTn id="87" dur="1000" fill="hold"/>
                                        <p:tgtEl>
                                          <p:spTgt spid="18"/>
                                        </p:tgtEl>
                                        <p:attrNameLst>
                                          <p:attrName>fill.type</p:attrName>
                                        </p:attrNameLst>
                                      </p:cBhvr>
                                      <p:to>
                                        <p:strVal val="solid"/>
                                      </p:to>
                                    </p:set>
                                    <p:set>
                                      <p:cBhvr>
                                        <p:cTn id="88" dur="1000" fill="hold"/>
                                        <p:tgtEl>
                                          <p:spTgt spid="18"/>
                                        </p:tgtEl>
                                        <p:attrNameLst>
                                          <p:attrName>fill.on</p:attrName>
                                        </p:attrNameLst>
                                      </p:cBhvr>
                                      <p:to>
                                        <p:strVal val="true"/>
                                      </p:to>
                                    </p:set>
                                  </p:childTnLst>
                                </p:cTn>
                              </p:par>
                            </p:childTnLst>
                          </p:cTn>
                        </p:par>
                        <p:par>
                          <p:cTn id="89" fill="hold">
                            <p:stCondLst>
                              <p:cond delay="13000"/>
                            </p:stCondLst>
                            <p:childTnLst>
                              <p:par>
                                <p:cTn id="90" presetID="1" presetClass="emph" presetSubtype="2" fill="hold" nodeType="afterEffect">
                                  <p:stCondLst>
                                    <p:cond delay="0"/>
                                  </p:stCondLst>
                                  <p:childTnLst>
                                    <p:animClr clrSpc="rgb" dir="cw">
                                      <p:cBhvr>
                                        <p:cTn id="91" dur="1000" fill="hold"/>
                                        <p:tgtEl>
                                          <p:spTgt spid="19"/>
                                        </p:tgtEl>
                                        <p:attrNameLst>
                                          <p:attrName>fillcolor</p:attrName>
                                        </p:attrNameLst>
                                      </p:cBhvr>
                                      <p:to>
                                        <a:schemeClr val="hlink"/>
                                      </p:to>
                                    </p:animClr>
                                    <p:set>
                                      <p:cBhvr>
                                        <p:cTn id="92" dur="1000" fill="hold"/>
                                        <p:tgtEl>
                                          <p:spTgt spid="19"/>
                                        </p:tgtEl>
                                        <p:attrNameLst>
                                          <p:attrName>fill.type</p:attrName>
                                        </p:attrNameLst>
                                      </p:cBhvr>
                                      <p:to>
                                        <p:strVal val="solid"/>
                                      </p:to>
                                    </p:set>
                                    <p:set>
                                      <p:cBhvr>
                                        <p:cTn id="93" dur="1000" fill="hold"/>
                                        <p:tgtEl>
                                          <p:spTgt spid="19"/>
                                        </p:tgtEl>
                                        <p:attrNameLst>
                                          <p:attrName>fill.on</p:attrName>
                                        </p:attrNameLst>
                                      </p:cBhvr>
                                      <p:to>
                                        <p:strVal val="true"/>
                                      </p:to>
                                    </p:set>
                                  </p:childTnLst>
                                </p:cTn>
                              </p:par>
                            </p:childTnLst>
                          </p:cTn>
                        </p:par>
                        <p:par>
                          <p:cTn id="94" fill="hold">
                            <p:stCondLst>
                              <p:cond delay="14000"/>
                            </p:stCondLst>
                            <p:childTnLst>
                              <p:par>
                                <p:cTn id="95" presetID="1" presetClass="emph" presetSubtype="2" fill="hold" nodeType="afterEffect">
                                  <p:stCondLst>
                                    <p:cond delay="0"/>
                                  </p:stCondLst>
                                  <p:childTnLst>
                                    <p:animClr clrSpc="rgb" dir="cw">
                                      <p:cBhvr>
                                        <p:cTn id="96" dur="1000" fill="hold"/>
                                        <p:tgtEl>
                                          <p:spTgt spid="20"/>
                                        </p:tgtEl>
                                        <p:attrNameLst>
                                          <p:attrName>fillcolor</p:attrName>
                                        </p:attrNameLst>
                                      </p:cBhvr>
                                      <p:to>
                                        <a:schemeClr val="hlink"/>
                                      </p:to>
                                    </p:animClr>
                                    <p:set>
                                      <p:cBhvr>
                                        <p:cTn id="97" dur="1000" fill="hold"/>
                                        <p:tgtEl>
                                          <p:spTgt spid="20"/>
                                        </p:tgtEl>
                                        <p:attrNameLst>
                                          <p:attrName>fill.type</p:attrName>
                                        </p:attrNameLst>
                                      </p:cBhvr>
                                      <p:to>
                                        <p:strVal val="solid"/>
                                      </p:to>
                                    </p:set>
                                    <p:set>
                                      <p:cBhvr>
                                        <p:cTn id="98" dur="1000" fill="hold"/>
                                        <p:tgtEl>
                                          <p:spTgt spid="20"/>
                                        </p:tgtEl>
                                        <p:attrNameLst>
                                          <p:attrName>fill.on</p:attrName>
                                        </p:attrNameLst>
                                      </p:cBhvr>
                                      <p:to>
                                        <p:strVal val="true"/>
                                      </p:to>
                                    </p:set>
                                  </p:childTnLst>
                                </p:cTn>
                              </p:par>
                            </p:childTnLst>
                          </p:cTn>
                        </p:par>
                        <p:par>
                          <p:cTn id="99" fill="hold">
                            <p:stCondLst>
                              <p:cond delay="15000"/>
                            </p:stCondLst>
                            <p:childTnLst>
                              <p:par>
                                <p:cTn id="100" presetID="53" presetClass="entr" presetSubtype="0" fill="hold" grpId="0" nodeType="afterEffect">
                                  <p:stCondLst>
                                    <p:cond delay="0"/>
                                  </p:stCondLst>
                                  <p:childTnLst>
                                    <p:set>
                                      <p:cBhvr>
                                        <p:cTn id="101" dur="1" fill="hold">
                                          <p:stCondLst>
                                            <p:cond delay="0"/>
                                          </p:stCondLst>
                                        </p:cTn>
                                        <p:tgtEl>
                                          <p:spTgt spid="21"/>
                                        </p:tgtEl>
                                        <p:attrNameLst>
                                          <p:attrName>style.visibility</p:attrName>
                                        </p:attrNameLst>
                                      </p:cBhvr>
                                      <p:to>
                                        <p:strVal val="visible"/>
                                      </p:to>
                                    </p:set>
                                    <p:anim calcmode="lin" valueType="num">
                                      <p:cBhvr>
                                        <p:cTn id="102" dur="500" fill="hold"/>
                                        <p:tgtEl>
                                          <p:spTgt spid="21"/>
                                        </p:tgtEl>
                                        <p:attrNameLst>
                                          <p:attrName>ppt_w</p:attrName>
                                        </p:attrNameLst>
                                      </p:cBhvr>
                                      <p:tavLst>
                                        <p:tav tm="0">
                                          <p:val>
                                            <p:fltVal val="0"/>
                                          </p:val>
                                        </p:tav>
                                        <p:tav tm="100000">
                                          <p:val>
                                            <p:strVal val="#ppt_w"/>
                                          </p:val>
                                        </p:tav>
                                      </p:tavLst>
                                    </p:anim>
                                    <p:anim calcmode="lin" valueType="num">
                                      <p:cBhvr>
                                        <p:cTn id="103" dur="500" fill="hold"/>
                                        <p:tgtEl>
                                          <p:spTgt spid="21"/>
                                        </p:tgtEl>
                                        <p:attrNameLst>
                                          <p:attrName>ppt_h</p:attrName>
                                        </p:attrNameLst>
                                      </p:cBhvr>
                                      <p:tavLst>
                                        <p:tav tm="0">
                                          <p:val>
                                            <p:fltVal val="0"/>
                                          </p:val>
                                        </p:tav>
                                        <p:tav tm="100000">
                                          <p:val>
                                            <p:strVal val="#ppt_h"/>
                                          </p:val>
                                        </p:tav>
                                      </p:tavLst>
                                    </p:anim>
                                    <p:animEffect transition="in" filter="fade">
                                      <p:cBhvr>
                                        <p:cTn id="104" dur="500"/>
                                        <p:tgtEl>
                                          <p:spTgt spid="21"/>
                                        </p:tgtEl>
                                      </p:cBhvr>
                                    </p:animEffect>
                                  </p:childTnLst>
                                </p:cTn>
                              </p:par>
                            </p:childTnLst>
                          </p:cTn>
                        </p:par>
                      </p:childTnLst>
                    </p:cTn>
                  </p:par>
                  <p:par>
                    <p:cTn id="105" fill="hold">
                      <p:stCondLst>
                        <p:cond delay="indefinite"/>
                      </p:stCondLst>
                      <p:childTnLst>
                        <p:par>
                          <p:cTn id="106" fill="hold">
                            <p:stCondLst>
                              <p:cond delay="0"/>
                            </p:stCondLst>
                            <p:childTnLst>
                              <p:par>
                                <p:cTn id="107" presetID="1" presetClass="emph" presetSubtype="2" fill="hold" nodeType="clickEffect">
                                  <p:stCondLst>
                                    <p:cond delay="0"/>
                                  </p:stCondLst>
                                  <p:childTnLst>
                                    <p:animClr clrSpc="rgb" dir="cw">
                                      <p:cBhvr>
                                        <p:cTn id="108" dur="2000" fill="hold"/>
                                        <p:tgtEl>
                                          <p:spTgt spid="23"/>
                                        </p:tgtEl>
                                        <p:attrNameLst>
                                          <p:attrName>fillcolor</p:attrName>
                                        </p:attrNameLst>
                                      </p:cBhvr>
                                      <p:to>
                                        <a:schemeClr val="accent1"/>
                                      </p:to>
                                    </p:animClr>
                                    <p:set>
                                      <p:cBhvr>
                                        <p:cTn id="109" dur="2000" fill="hold"/>
                                        <p:tgtEl>
                                          <p:spTgt spid="23"/>
                                        </p:tgtEl>
                                        <p:attrNameLst>
                                          <p:attrName>fill.type</p:attrName>
                                        </p:attrNameLst>
                                      </p:cBhvr>
                                      <p:to>
                                        <p:strVal val="solid"/>
                                      </p:to>
                                    </p:set>
                                    <p:set>
                                      <p:cBhvr>
                                        <p:cTn id="110" dur="2000" fill="hold"/>
                                        <p:tgtEl>
                                          <p:spTgt spid="2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3" grpId="0" animBg="1"/>
      <p:bldP spid="24" grpId="0" animBg="1"/>
      <p:bldP spid="2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6"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7"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8"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9"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0"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1"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2"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3"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4"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5"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6"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7"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8"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9"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0"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1" name="مستطيل مستدير الزوايا 20"/>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pic>
        <p:nvPicPr>
          <p:cNvPr id="26" name="صورة 25">
            <a:hlinkClick r:id="rId4" action="ppaction://hlinksldjump"/>
          </p:cNvPr>
          <p:cNvPicPr>
            <a:picLocks noChangeAspect="1"/>
          </p:cNvPicPr>
          <p:nvPr/>
        </p:nvPicPr>
        <p:blipFill rotWithShape="1">
          <a:blip r:embed="rId5"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sp>
        <p:nvSpPr>
          <p:cNvPr id="28" name="مربع نص 27"/>
          <p:cNvSpPr txBox="1"/>
          <p:nvPr/>
        </p:nvSpPr>
        <p:spPr>
          <a:xfrm>
            <a:off x="2209800" y="2668250"/>
            <a:ext cx="5095082" cy="1446550"/>
          </a:xfrm>
          <a:prstGeom prst="rect">
            <a:avLst/>
          </a:prstGeom>
          <a:noFill/>
        </p:spPr>
        <p:txBody>
          <a:bodyPr wrap="square" rtlCol="0">
            <a:spAutoFit/>
          </a:bodyPr>
          <a:lstStyle/>
          <a:p>
            <a:pPr algn="ctr"/>
            <a:r>
              <a:rPr lang="ar-SA" sz="4400" b="1" dirty="0" smtClean="0">
                <a:solidFill>
                  <a:schemeClr val="tx2"/>
                </a:solidFill>
                <a:cs typeface="Traditional Arabic" pitchFamily="2" charset="-78"/>
              </a:rPr>
              <a:t>س: ما معنى </a:t>
            </a:r>
            <a:r>
              <a:rPr lang="ar-SA" sz="4400" b="1" dirty="0">
                <a:solidFill>
                  <a:schemeClr val="tx2"/>
                </a:solidFill>
                <a:cs typeface="Traditional Arabic" pitchFamily="2" charset="-78"/>
              </a:rPr>
              <a:t>كلمة </a:t>
            </a:r>
            <a:r>
              <a:rPr lang="ar-SA" sz="4400" b="1" dirty="0" smtClean="0">
                <a:solidFill>
                  <a:schemeClr val="tx2"/>
                </a:solidFill>
                <a:cs typeface="Traditional Arabic" pitchFamily="2" charset="-78"/>
              </a:rPr>
              <a:t>(قَضْبًا</a:t>
            </a:r>
            <a:r>
              <a:rPr lang="ar-SA" sz="4400" b="1" dirty="0">
                <a:solidFill>
                  <a:schemeClr val="tx2"/>
                </a:solidFill>
                <a:cs typeface="Traditional Arabic" pitchFamily="2" charset="-78"/>
              </a:rPr>
              <a:t>) </a:t>
            </a:r>
            <a:r>
              <a:rPr lang="ar-SA" sz="4400" b="1" dirty="0" smtClean="0">
                <a:solidFill>
                  <a:schemeClr val="tx2"/>
                </a:solidFill>
                <a:cs typeface="Traditional Arabic" pitchFamily="2" charset="-78"/>
              </a:rPr>
              <a:t>في سورة عبس هو؟</a:t>
            </a:r>
          </a:p>
        </p:txBody>
      </p:sp>
      <p:sp>
        <p:nvSpPr>
          <p:cNvPr id="25" name="مستطيل ذو زوايا قطرية مستديرة 24"/>
          <p:cNvSpPr/>
          <p:nvPr/>
        </p:nvSpPr>
        <p:spPr>
          <a:xfrm>
            <a:off x="5943600" y="4267200"/>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2800" b="1" dirty="0" smtClean="0">
                <a:cs typeface="Traditional Arabic" pitchFamily="2" charset="-78"/>
              </a:rPr>
              <a:t>علفا رطبا</a:t>
            </a:r>
            <a:endParaRPr lang="en-US" sz="2800" b="1" dirty="0">
              <a:cs typeface="Traditional Arabic" pitchFamily="2" charset="-78"/>
            </a:endParaRPr>
          </a:p>
        </p:txBody>
      </p:sp>
      <p:sp>
        <p:nvSpPr>
          <p:cNvPr id="31" name="مستطيل ذو زوايا قطرية مستديرة 30"/>
          <p:cNvSpPr/>
          <p:nvPr/>
        </p:nvSpPr>
        <p:spPr>
          <a:xfrm>
            <a:off x="4114800" y="4267200"/>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2800" b="1" dirty="0" smtClean="0">
                <a:cs typeface="Traditional Arabic" pitchFamily="2" charset="-78"/>
              </a:rPr>
              <a:t>نباتا حسنا</a:t>
            </a:r>
            <a:endParaRPr lang="en-US" sz="2800" b="1" dirty="0">
              <a:cs typeface="Traditional Arabic" pitchFamily="2" charset="-78"/>
            </a:endParaRPr>
          </a:p>
        </p:txBody>
      </p:sp>
      <p:sp>
        <p:nvSpPr>
          <p:cNvPr id="32" name="مستطيل ذو زوايا قطرية مستديرة 31"/>
          <p:cNvSpPr/>
          <p:nvPr/>
        </p:nvSpPr>
        <p:spPr>
          <a:xfrm>
            <a:off x="2209800" y="4267200"/>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2800" b="1" dirty="0" smtClean="0">
                <a:cs typeface="Traditional Arabic" pitchFamily="2" charset="-78"/>
              </a:rPr>
              <a:t>شجرا كثيفا</a:t>
            </a:r>
            <a:endParaRPr lang="en-US" sz="2800" b="1" dirty="0">
              <a:cs typeface="Traditional Arabic" pitchFamily="2" charset="-78"/>
            </a:endParaRPr>
          </a:p>
        </p:txBody>
      </p:sp>
      <p:pic>
        <p:nvPicPr>
          <p:cNvPr id="2" name="صورة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86325" y="70613"/>
            <a:ext cx="3679032" cy="2367787"/>
          </a:xfrm>
          <a:prstGeom prst="rect">
            <a:avLst/>
          </a:prstGeom>
        </p:spPr>
      </p:pic>
      <p:pic>
        <p:nvPicPr>
          <p:cNvPr id="29" name="صورة 28">
            <a:hlinkClick r:id="rId7"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4514" y="2254826"/>
            <a:ext cx="962442" cy="954743"/>
          </a:xfrm>
          <a:prstGeom prst="rect">
            <a:avLst/>
          </a:prstGeom>
        </p:spPr>
      </p:pic>
    </p:spTree>
    <p:extLst>
      <p:ext uri="{BB962C8B-B14F-4D97-AF65-F5344CB8AC3E}">
        <p14:creationId xmlns:p14="http://schemas.microsoft.com/office/powerpoint/2010/main" val="1924814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20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dissolve">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dissolve">
                                      <p:cBhvr>
                                        <p:cTn id="17" dur="500"/>
                                        <p:tgtEl>
                                          <p:spTgt spid="31"/>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dissolve">
                                      <p:cBhvr>
                                        <p:cTn id="22" dur="500"/>
                                        <p:tgtEl>
                                          <p:spTgt spid="32"/>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mph" presetSubtype="2" fill="hold" nodeType="clickEffect">
                                  <p:stCondLst>
                                    <p:cond delay="0"/>
                                  </p:stCondLst>
                                  <p:childTnLst>
                                    <p:animClr clrSpc="rgb" dir="cw">
                                      <p:cBhvr>
                                        <p:cTn id="26" dur="1000" fill="hold"/>
                                        <p:tgtEl>
                                          <p:spTgt spid="6"/>
                                        </p:tgtEl>
                                        <p:attrNameLst>
                                          <p:attrName>fillcolor</p:attrName>
                                        </p:attrNameLst>
                                      </p:cBhvr>
                                      <p:to>
                                        <a:schemeClr val="hlink"/>
                                      </p:to>
                                    </p:animClr>
                                    <p:set>
                                      <p:cBhvr>
                                        <p:cTn id="27" dur="1000" fill="hold"/>
                                        <p:tgtEl>
                                          <p:spTgt spid="6"/>
                                        </p:tgtEl>
                                        <p:attrNameLst>
                                          <p:attrName>fill.type</p:attrName>
                                        </p:attrNameLst>
                                      </p:cBhvr>
                                      <p:to>
                                        <p:strVal val="solid"/>
                                      </p:to>
                                    </p:set>
                                    <p:set>
                                      <p:cBhvr>
                                        <p:cTn id="28" dur="1000" fill="hold"/>
                                        <p:tgtEl>
                                          <p:spTgt spid="6"/>
                                        </p:tgtEl>
                                        <p:attrNameLst>
                                          <p:attrName>fill.on</p:attrName>
                                        </p:attrNameLst>
                                      </p:cBhvr>
                                      <p:to>
                                        <p:strVal val="true"/>
                                      </p:to>
                                    </p:set>
                                  </p:childTnLst>
                                </p:cTn>
                              </p:par>
                            </p:childTnLst>
                          </p:cTn>
                        </p:par>
                        <p:par>
                          <p:cTn id="29" fill="hold">
                            <p:stCondLst>
                              <p:cond delay="1000"/>
                            </p:stCondLst>
                            <p:childTnLst>
                              <p:par>
                                <p:cTn id="30" presetID="1" presetClass="emph" presetSubtype="2" fill="hold" nodeType="afterEffect">
                                  <p:stCondLst>
                                    <p:cond delay="0"/>
                                  </p:stCondLst>
                                  <p:childTnLst>
                                    <p:animClr clrSpc="rgb" dir="cw">
                                      <p:cBhvr>
                                        <p:cTn id="31" dur="1000" fill="hold"/>
                                        <p:tgtEl>
                                          <p:spTgt spid="7"/>
                                        </p:tgtEl>
                                        <p:attrNameLst>
                                          <p:attrName>fillcolor</p:attrName>
                                        </p:attrNameLst>
                                      </p:cBhvr>
                                      <p:to>
                                        <a:schemeClr val="hlink"/>
                                      </p:to>
                                    </p:animClr>
                                    <p:set>
                                      <p:cBhvr>
                                        <p:cTn id="32" dur="1000" fill="hold"/>
                                        <p:tgtEl>
                                          <p:spTgt spid="7"/>
                                        </p:tgtEl>
                                        <p:attrNameLst>
                                          <p:attrName>fill.type</p:attrName>
                                        </p:attrNameLst>
                                      </p:cBhvr>
                                      <p:to>
                                        <p:strVal val="solid"/>
                                      </p:to>
                                    </p:set>
                                    <p:set>
                                      <p:cBhvr>
                                        <p:cTn id="33" dur="1000" fill="hold"/>
                                        <p:tgtEl>
                                          <p:spTgt spid="7"/>
                                        </p:tgtEl>
                                        <p:attrNameLst>
                                          <p:attrName>fill.on</p:attrName>
                                        </p:attrNameLst>
                                      </p:cBhvr>
                                      <p:to>
                                        <p:strVal val="true"/>
                                      </p:to>
                                    </p:set>
                                  </p:childTnLst>
                                </p:cTn>
                              </p:par>
                            </p:childTnLst>
                          </p:cTn>
                        </p:par>
                        <p:par>
                          <p:cTn id="34" fill="hold">
                            <p:stCondLst>
                              <p:cond delay="2000"/>
                            </p:stCondLst>
                            <p:childTnLst>
                              <p:par>
                                <p:cTn id="35" presetID="1" presetClass="emph" presetSubtype="2" fill="hold" nodeType="afterEffect">
                                  <p:stCondLst>
                                    <p:cond delay="0"/>
                                  </p:stCondLst>
                                  <p:childTnLst>
                                    <p:animClr clrSpc="rgb" dir="cw">
                                      <p:cBhvr>
                                        <p:cTn id="36" dur="1000" fill="hold"/>
                                        <p:tgtEl>
                                          <p:spTgt spid="8"/>
                                        </p:tgtEl>
                                        <p:attrNameLst>
                                          <p:attrName>fillcolor</p:attrName>
                                        </p:attrNameLst>
                                      </p:cBhvr>
                                      <p:to>
                                        <a:schemeClr val="hlink"/>
                                      </p:to>
                                    </p:animClr>
                                    <p:set>
                                      <p:cBhvr>
                                        <p:cTn id="37" dur="1000" fill="hold"/>
                                        <p:tgtEl>
                                          <p:spTgt spid="8"/>
                                        </p:tgtEl>
                                        <p:attrNameLst>
                                          <p:attrName>fill.type</p:attrName>
                                        </p:attrNameLst>
                                      </p:cBhvr>
                                      <p:to>
                                        <p:strVal val="solid"/>
                                      </p:to>
                                    </p:set>
                                    <p:set>
                                      <p:cBhvr>
                                        <p:cTn id="38" dur="1000" fill="hold"/>
                                        <p:tgtEl>
                                          <p:spTgt spid="8"/>
                                        </p:tgtEl>
                                        <p:attrNameLst>
                                          <p:attrName>fill.on</p:attrName>
                                        </p:attrNameLst>
                                      </p:cBhvr>
                                      <p:to>
                                        <p:strVal val="true"/>
                                      </p:to>
                                    </p:set>
                                  </p:childTnLst>
                                </p:cTn>
                              </p:par>
                            </p:childTnLst>
                          </p:cTn>
                        </p:par>
                        <p:par>
                          <p:cTn id="39" fill="hold">
                            <p:stCondLst>
                              <p:cond delay="3000"/>
                            </p:stCondLst>
                            <p:childTnLst>
                              <p:par>
                                <p:cTn id="40" presetID="1" presetClass="emph" presetSubtype="2" fill="hold" nodeType="afterEffect">
                                  <p:stCondLst>
                                    <p:cond delay="0"/>
                                  </p:stCondLst>
                                  <p:childTnLst>
                                    <p:animClr clrSpc="rgb" dir="cw">
                                      <p:cBhvr>
                                        <p:cTn id="41" dur="1000" fill="hold"/>
                                        <p:tgtEl>
                                          <p:spTgt spid="9"/>
                                        </p:tgtEl>
                                        <p:attrNameLst>
                                          <p:attrName>fillcolor</p:attrName>
                                        </p:attrNameLst>
                                      </p:cBhvr>
                                      <p:to>
                                        <a:schemeClr val="hlink"/>
                                      </p:to>
                                    </p:animClr>
                                    <p:set>
                                      <p:cBhvr>
                                        <p:cTn id="42" dur="1000" fill="hold"/>
                                        <p:tgtEl>
                                          <p:spTgt spid="9"/>
                                        </p:tgtEl>
                                        <p:attrNameLst>
                                          <p:attrName>fill.type</p:attrName>
                                        </p:attrNameLst>
                                      </p:cBhvr>
                                      <p:to>
                                        <p:strVal val="solid"/>
                                      </p:to>
                                    </p:set>
                                    <p:set>
                                      <p:cBhvr>
                                        <p:cTn id="43" dur="1000" fill="hold"/>
                                        <p:tgtEl>
                                          <p:spTgt spid="9"/>
                                        </p:tgtEl>
                                        <p:attrNameLst>
                                          <p:attrName>fill.on</p:attrName>
                                        </p:attrNameLst>
                                      </p:cBhvr>
                                      <p:to>
                                        <p:strVal val="true"/>
                                      </p:to>
                                    </p:set>
                                  </p:childTnLst>
                                </p:cTn>
                              </p:par>
                            </p:childTnLst>
                          </p:cTn>
                        </p:par>
                        <p:par>
                          <p:cTn id="44" fill="hold">
                            <p:stCondLst>
                              <p:cond delay="4000"/>
                            </p:stCondLst>
                            <p:childTnLst>
                              <p:par>
                                <p:cTn id="45" presetID="1" presetClass="emph" presetSubtype="2" fill="hold" nodeType="afterEffect">
                                  <p:stCondLst>
                                    <p:cond delay="0"/>
                                  </p:stCondLst>
                                  <p:childTnLst>
                                    <p:animClr clrSpc="rgb" dir="cw">
                                      <p:cBhvr>
                                        <p:cTn id="46" dur="1000" fill="hold"/>
                                        <p:tgtEl>
                                          <p:spTgt spid="10"/>
                                        </p:tgtEl>
                                        <p:attrNameLst>
                                          <p:attrName>fillcolor</p:attrName>
                                        </p:attrNameLst>
                                      </p:cBhvr>
                                      <p:to>
                                        <a:schemeClr val="hlink"/>
                                      </p:to>
                                    </p:animClr>
                                    <p:set>
                                      <p:cBhvr>
                                        <p:cTn id="47" dur="1000" fill="hold"/>
                                        <p:tgtEl>
                                          <p:spTgt spid="10"/>
                                        </p:tgtEl>
                                        <p:attrNameLst>
                                          <p:attrName>fill.type</p:attrName>
                                        </p:attrNameLst>
                                      </p:cBhvr>
                                      <p:to>
                                        <p:strVal val="solid"/>
                                      </p:to>
                                    </p:set>
                                    <p:set>
                                      <p:cBhvr>
                                        <p:cTn id="48" dur="1000" fill="hold"/>
                                        <p:tgtEl>
                                          <p:spTgt spid="10"/>
                                        </p:tgtEl>
                                        <p:attrNameLst>
                                          <p:attrName>fill.on</p:attrName>
                                        </p:attrNameLst>
                                      </p:cBhvr>
                                      <p:to>
                                        <p:strVal val="true"/>
                                      </p:to>
                                    </p:set>
                                  </p:childTnLst>
                                </p:cTn>
                              </p:par>
                            </p:childTnLst>
                          </p:cTn>
                        </p:par>
                        <p:par>
                          <p:cTn id="49" fill="hold">
                            <p:stCondLst>
                              <p:cond delay="5000"/>
                            </p:stCondLst>
                            <p:childTnLst>
                              <p:par>
                                <p:cTn id="50" presetID="1" presetClass="emph" presetSubtype="2" fill="hold" nodeType="afterEffect">
                                  <p:stCondLst>
                                    <p:cond delay="0"/>
                                  </p:stCondLst>
                                  <p:childTnLst>
                                    <p:animClr clrSpc="rgb" dir="cw">
                                      <p:cBhvr>
                                        <p:cTn id="51" dur="1000" fill="hold"/>
                                        <p:tgtEl>
                                          <p:spTgt spid="11"/>
                                        </p:tgtEl>
                                        <p:attrNameLst>
                                          <p:attrName>fillcolor</p:attrName>
                                        </p:attrNameLst>
                                      </p:cBhvr>
                                      <p:to>
                                        <a:schemeClr val="hlink"/>
                                      </p:to>
                                    </p:animClr>
                                    <p:set>
                                      <p:cBhvr>
                                        <p:cTn id="52" dur="1000" fill="hold"/>
                                        <p:tgtEl>
                                          <p:spTgt spid="11"/>
                                        </p:tgtEl>
                                        <p:attrNameLst>
                                          <p:attrName>fill.type</p:attrName>
                                        </p:attrNameLst>
                                      </p:cBhvr>
                                      <p:to>
                                        <p:strVal val="solid"/>
                                      </p:to>
                                    </p:set>
                                    <p:set>
                                      <p:cBhvr>
                                        <p:cTn id="53" dur="1000" fill="hold"/>
                                        <p:tgtEl>
                                          <p:spTgt spid="11"/>
                                        </p:tgtEl>
                                        <p:attrNameLst>
                                          <p:attrName>fill.on</p:attrName>
                                        </p:attrNameLst>
                                      </p:cBhvr>
                                      <p:to>
                                        <p:strVal val="true"/>
                                      </p:to>
                                    </p:set>
                                  </p:childTnLst>
                                </p:cTn>
                              </p:par>
                            </p:childTnLst>
                          </p:cTn>
                        </p:par>
                        <p:par>
                          <p:cTn id="54" fill="hold">
                            <p:stCondLst>
                              <p:cond delay="6000"/>
                            </p:stCondLst>
                            <p:childTnLst>
                              <p:par>
                                <p:cTn id="55" presetID="1" presetClass="emph" presetSubtype="2" fill="hold" nodeType="afterEffect">
                                  <p:stCondLst>
                                    <p:cond delay="0"/>
                                  </p:stCondLst>
                                  <p:childTnLst>
                                    <p:animClr clrSpc="rgb" dir="cw">
                                      <p:cBhvr>
                                        <p:cTn id="56" dur="1000" fill="hold"/>
                                        <p:tgtEl>
                                          <p:spTgt spid="12"/>
                                        </p:tgtEl>
                                        <p:attrNameLst>
                                          <p:attrName>fillcolor</p:attrName>
                                        </p:attrNameLst>
                                      </p:cBhvr>
                                      <p:to>
                                        <a:schemeClr val="hlink"/>
                                      </p:to>
                                    </p:animClr>
                                    <p:set>
                                      <p:cBhvr>
                                        <p:cTn id="57" dur="1000" fill="hold"/>
                                        <p:tgtEl>
                                          <p:spTgt spid="12"/>
                                        </p:tgtEl>
                                        <p:attrNameLst>
                                          <p:attrName>fill.type</p:attrName>
                                        </p:attrNameLst>
                                      </p:cBhvr>
                                      <p:to>
                                        <p:strVal val="solid"/>
                                      </p:to>
                                    </p:set>
                                    <p:set>
                                      <p:cBhvr>
                                        <p:cTn id="58" dur="1000" fill="hold"/>
                                        <p:tgtEl>
                                          <p:spTgt spid="12"/>
                                        </p:tgtEl>
                                        <p:attrNameLst>
                                          <p:attrName>fill.on</p:attrName>
                                        </p:attrNameLst>
                                      </p:cBhvr>
                                      <p:to>
                                        <p:strVal val="true"/>
                                      </p:to>
                                    </p:set>
                                  </p:childTnLst>
                                </p:cTn>
                              </p:par>
                            </p:childTnLst>
                          </p:cTn>
                        </p:par>
                        <p:par>
                          <p:cTn id="59" fill="hold">
                            <p:stCondLst>
                              <p:cond delay="7000"/>
                            </p:stCondLst>
                            <p:childTnLst>
                              <p:par>
                                <p:cTn id="60" presetID="1" presetClass="emph" presetSubtype="2" fill="hold" nodeType="afterEffect">
                                  <p:stCondLst>
                                    <p:cond delay="0"/>
                                  </p:stCondLst>
                                  <p:childTnLst>
                                    <p:animClr clrSpc="rgb" dir="cw">
                                      <p:cBhvr>
                                        <p:cTn id="61" dur="1000" fill="hold"/>
                                        <p:tgtEl>
                                          <p:spTgt spid="13"/>
                                        </p:tgtEl>
                                        <p:attrNameLst>
                                          <p:attrName>fillcolor</p:attrName>
                                        </p:attrNameLst>
                                      </p:cBhvr>
                                      <p:to>
                                        <a:schemeClr val="hlink"/>
                                      </p:to>
                                    </p:animClr>
                                    <p:set>
                                      <p:cBhvr>
                                        <p:cTn id="62" dur="1000" fill="hold"/>
                                        <p:tgtEl>
                                          <p:spTgt spid="13"/>
                                        </p:tgtEl>
                                        <p:attrNameLst>
                                          <p:attrName>fill.type</p:attrName>
                                        </p:attrNameLst>
                                      </p:cBhvr>
                                      <p:to>
                                        <p:strVal val="solid"/>
                                      </p:to>
                                    </p:set>
                                    <p:set>
                                      <p:cBhvr>
                                        <p:cTn id="63" dur="1000" fill="hold"/>
                                        <p:tgtEl>
                                          <p:spTgt spid="13"/>
                                        </p:tgtEl>
                                        <p:attrNameLst>
                                          <p:attrName>fill.on</p:attrName>
                                        </p:attrNameLst>
                                      </p:cBhvr>
                                      <p:to>
                                        <p:strVal val="true"/>
                                      </p:to>
                                    </p:set>
                                  </p:childTnLst>
                                </p:cTn>
                              </p:par>
                            </p:childTnLst>
                          </p:cTn>
                        </p:par>
                        <p:par>
                          <p:cTn id="64" fill="hold">
                            <p:stCondLst>
                              <p:cond delay="8000"/>
                            </p:stCondLst>
                            <p:childTnLst>
                              <p:par>
                                <p:cTn id="65" presetID="1" presetClass="emph" presetSubtype="2" fill="hold" nodeType="afterEffect">
                                  <p:stCondLst>
                                    <p:cond delay="0"/>
                                  </p:stCondLst>
                                  <p:childTnLst>
                                    <p:animClr clrSpc="rgb" dir="cw">
                                      <p:cBhvr>
                                        <p:cTn id="66" dur="1000" fill="hold"/>
                                        <p:tgtEl>
                                          <p:spTgt spid="14"/>
                                        </p:tgtEl>
                                        <p:attrNameLst>
                                          <p:attrName>fillcolor</p:attrName>
                                        </p:attrNameLst>
                                      </p:cBhvr>
                                      <p:to>
                                        <a:schemeClr val="hlink"/>
                                      </p:to>
                                    </p:animClr>
                                    <p:set>
                                      <p:cBhvr>
                                        <p:cTn id="67" dur="1000" fill="hold"/>
                                        <p:tgtEl>
                                          <p:spTgt spid="14"/>
                                        </p:tgtEl>
                                        <p:attrNameLst>
                                          <p:attrName>fill.type</p:attrName>
                                        </p:attrNameLst>
                                      </p:cBhvr>
                                      <p:to>
                                        <p:strVal val="solid"/>
                                      </p:to>
                                    </p:set>
                                    <p:set>
                                      <p:cBhvr>
                                        <p:cTn id="68" dur="1000" fill="hold"/>
                                        <p:tgtEl>
                                          <p:spTgt spid="14"/>
                                        </p:tgtEl>
                                        <p:attrNameLst>
                                          <p:attrName>fill.on</p:attrName>
                                        </p:attrNameLst>
                                      </p:cBhvr>
                                      <p:to>
                                        <p:strVal val="true"/>
                                      </p:to>
                                    </p:set>
                                  </p:childTnLst>
                                </p:cTn>
                              </p:par>
                            </p:childTnLst>
                          </p:cTn>
                        </p:par>
                        <p:par>
                          <p:cTn id="69" fill="hold">
                            <p:stCondLst>
                              <p:cond delay="9000"/>
                            </p:stCondLst>
                            <p:childTnLst>
                              <p:par>
                                <p:cTn id="70" presetID="1" presetClass="emph" presetSubtype="2" fill="hold" nodeType="afterEffect">
                                  <p:stCondLst>
                                    <p:cond delay="0"/>
                                  </p:stCondLst>
                                  <p:childTnLst>
                                    <p:animClr clrSpc="rgb" dir="cw">
                                      <p:cBhvr>
                                        <p:cTn id="71" dur="1000" fill="hold"/>
                                        <p:tgtEl>
                                          <p:spTgt spid="15"/>
                                        </p:tgtEl>
                                        <p:attrNameLst>
                                          <p:attrName>fillcolor</p:attrName>
                                        </p:attrNameLst>
                                      </p:cBhvr>
                                      <p:to>
                                        <a:schemeClr val="hlink"/>
                                      </p:to>
                                    </p:animClr>
                                    <p:set>
                                      <p:cBhvr>
                                        <p:cTn id="72" dur="1000" fill="hold"/>
                                        <p:tgtEl>
                                          <p:spTgt spid="15"/>
                                        </p:tgtEl>
                                        <p:attrNameLst>
                                          <p:attrName>fill.type</p:attrName>
                                        </p:attrNameLst>
                                      </p:cBhvr>
                                      <p:to>
                                        <p:strVal val="solid"/>
                                      </p:to>
                                    </p:set>
                                    <p:set>
                                      <p:cBhvr>
                                        <p:cTn id="73" dur="1000" fill="hold"/>
                                        <p:tgtEl>
                                          <p:spTgt spid="15"/>
                                        </p:tgtEl>
                                        <p:attrNameLst>
                                          <p:attrName>fill.on</p:attrName>
                                        </p:attrNameLst>
                                      </p:cBhvr>
                                      <p:to>
                                        <p:strVal val="true"/>
                                      </p:to>
                                    </p:set>
                                  </p:childTnLst>
                                </p:cTn>
                              </p:par>
                            </p:childTnLst>
                          </p:cTn>
                        </p:par>
                        <p:par>
                          <p:cTn id="74" fill="hold">
                            <p:stCondLst>
                              <p:cond delay="10000"/>
                            </p:stCondLst>
                            <p:childTnLst>
                              <p:par>
                                <p:cTn id="75" presetID="1" presetClass="emph" presetSubtype="2" fill="hold" nodeType="afterEffect">
                                  <p:stCondLst>
                                    <p:cond delay="0"/>
                                  </p:stCondLst>
                                  <p:childTnLst>
                                    <p:animClr clrSpc="rgb" dir="cw">
                                      <p:cBhvr>
                                        <p:cTn id="76" dur="1000" fill="hold"/>
                                        <p:tgtEl>
                                          <p:spTgt spid="16"/>
                                        </p:tgtEl>
                                        <p:attrNameLst>
                                          <p:attrName>fillcolor</p:attrName>
                                        </p:attrNameLst>
                                      </p:cBhvr>
                                      <p:to>
                                        <a:schemeClr val="hlink"/>
                                      </p:to>
                                    </p:animClr>
                                    <p:set>
                                      <p:cBhvr>
                                        <p:cTn id="77" dur="1000" fill="hold"/>
                                        <p:tgtEl>
                                          <p:spTgt spid="16"/>
                                        </p:tgtEl>
                                        <p:attrNameLst>
                                          <p:attrName>fill.type</p:attrName>
                                        </p:attrNameLst>
                                      </p:cBhvr>
                                      <p:to>
                                        <p:strVal val="solid"/>
                                      </p:to>
                                    </p:set>
                                    <p:set>
                                      <p:cBhvr>
                                        <p:cTn id="78" dur="1000" fill="hold"/>
                                        <p:tgtEl>
                                          <p:spTgt spid="16"/>
                                        </p:tgtEl>
                                        <p:attrNameLst>
                                          <p:attrName>fill.on</p:attrName>
                                        </p:attrNameLst>
                                      </p:cBhvr>
                                      <p:to>
                                        <p:strVal val="true"/>
                                      </p:to>
                                    </p:set>
                                  </p:childTnLst>
                                </p:cTn>
                              </p:par>
                            </p:childTnLst>
                          </p:cTn>
                        </p:par>
                        <p:par>
                          <p:cTn id="79" fill="hold">
                            <p:stCondLst>
                              <p:cond delay="11000"/>
                            </p:stCondLst>
                            <p:childTnLst>
                              <p:par>
                                <p:cTn id="80" presetID="1" presetClass="emph" presetSubtype="2" fill="hold" nodeType="afterEffect">
                                  <p:stCondLst>
                                    <p:cond delay="0"/>
                                  </p:stCondLst>
                                  <p:childTnLst>
                                    <p:animClr clrSpc="rgb" dir="cw">
                                      <p:cBhvr>
                                        <p:cTn id="81" dur="1000" fill="hold"/>
                                        <p:tgtEl>
                                          <p:spTgt spid="17"/>
                                        </p:tgtEl>
                                        <p:attrNameLst>
                                          <p:attrName>fillcolor</p:attrName>
                                        </p:attrNameLst>
                                      </p:cBhvr>
                                      <p:to>
                                        <a:schemeClr val="hlink"/>
                                      </p:to>
                                    </p:animClr>
                                    <p:set>
                                      <p:cBhvr>
                                        <p:cTn id="82" dur="1000" fill="hold"/>
                                        <p:tgtEl>
                                          <p:spTgt spid="17"/>
                                        </p:tgtEl>
                                        <p:attrNameLst>
                                          <p:attrName>fill.type</p:attrName>
                                        </p:attrNameLst>
                                      </p:cBhvr>
                                      <p:to>
                                        <p:strVal val="solid"/>
                                      </p:to>
                                    </p:set>
                                    <p:set>
                                      <p:cBhvr>
                                        <p:cTn id="83" dur="1000" fill="hold"/>
                                        <p:tgtEl>
                                          <p:spTgt spid="17"/>
                                        </p:tgtEl>
                                        <p:attrNameLst>
                                          <p:attrName>fill.on</p:attrName>
                                        </p:attrNameLst>
                                      </p:cBhvr>
                                      <p:to>
                                        <p:strVal val="true"/>
                                      </p:to>
                                    </p:set>
                                  </p:childTnLst>
                                </p:cTn>
                              </p:par>
                            </p:childTnLst>
                          </p:cTn>
                        </p:par>
                        <p:par>
                          <p:cTn id="84" fill="hold">
                            <p:stCondLst>
                              <p:cond delay="12000"/>
                            </p:stCondLst>
                            <p:childTnLst>
                              <p:par>
                                <p:cTn id="85" presetID="1" presetClass="emph" presetSubtype="2" fill="hold" nodeType="afterEffect">
                                  <p:stCondLst>
                                    <p:cond delay="0"/>
                                  </p:stCondLst>
                                  <p:childTnLst>
                                    <p:animClr clrSpc="rgb" dir="cw">
                                      <p:cBhvr>
                                        <p:cTn id="86" dur="1000" fill="hold"/>
                                        <p:tgtEl>
                                          <p:spTgt spid="18"/>
                                        </p:tgtEl>
                                        <p:attrNameLst>
                                          <p:attrName>fillcolor</p:attrName>
                                        </p:attrNameLst>
                                      </p:cBhvr>
                                      <p:to>
                                        <a:schemeClr val="hlink"/>
                                      </p:to>
                                    </p:animClr>
                                    <p:set>
                                      <p:cBhvr>
                                        <p:cTn id="87" dur="1000" fill="hold"/>
                                        <p:tgtEl>
                                          <p:spTgt spid="18"/>
                                        </p:tgtEl>
                                        <p:attrNameLst>
                                          <p:attrName>fill.type</p:attrName>
                                        </p:attrNameLst>
                                      </p:cBhvr>
                                      <p:to>
                                        <p:strVal val="solid"/>
                                      </p:to>
                                    </p:set>
                                    <p:set>
                                      <p:cBhvr>
                                        <p:cTn id="88" dur="1000" fill="hold"/>
                                        <p:tgtEl>
                                          <p:spTgt spid="18"/>
                                        </p:tgtEl>
                                        <p:attrNameLst>
                                          <p:attrName>fill.on</p:attrName>
                                        </p:attrNameLst>
                                      </p:cBhvr>
                                      <p:to>
                                        <p:strVal val="true"/>
                                      </p:to>
                                    </p:set>
                                  </p:childTnLst>
                                </p:cTn>
                              </p:par>
                            </p:childTnLst>
                          </p:cTn>
                        </p:par>
                        <p:par>
                          <p:cTn id="89" fill="hold">
                            <p:stCondLst>
                              <p:cond delay="13000"/>
                            </p:stCondLst>
                            <p:childTnLst>
                              <p:par>
                                <p:cTn id="90" presetID="1" presetClass="emph" presetSubtype="2" fill="hold" nodeType="afterEffect">
                                  <p:stCondLst>
                                    <p:cond delay="0"/>
                                  </p:stCondLst>
                                  <p:childTnLst>
                                    <p:animClr clrSpc="rgb" dir="cw">
                                      <p:cBhvr>
                                        <p:cTn id="91" dur="1000" fill="hold"/>
                                        <p:tgtEl>
                                          <p:spTgt spid="19"/>
                                        </p:tgtEl>
                                        <p:attrNameLst>
                                          <p:attrName>fillcolor</p:attrName>
                                        </p:attrNameLst>
                                      </p:cBhvr>
                                      <p:to>
                                        <a:schemeClr val="hlink"/>
                                      </p:to>
                                    </p:animClr>
                                    <p:set>
                                      <p:cBhvr>
                                        <p:cTn id="92" dur="1000" fill="hold"/>
                                        <p:tgtEl>
                                          <p:spTgt spid="19"/>
                                        </p:tgtEl>
                                        <p:attrNameLst>
                                          <p:attrName>fill.type</p:attrName>
                                        </p:attrNameLst>
                                      </p:cBhvr>
                                      <p:to>
                                        <p:strVal val="solid"/>
                                      </p:to>
                                    </p:set>
                                    <p:set>
                                      <p:cBhvr>
                                        <p:cTn id="93" dur="1000" fill="hold"/>
                                        <p:tgtEl>
                                          <p:spTgt spid="19"/>
                                        </p:tgtEl>
                                        <p:attrNameLst>
                                          <p:attrName>fill.on</p:attrName>
                                        </p:attrNameLst>
                                      </p:cBhvr>
                                      <p:to>
                                        <p:strVal val="true"/>
                                      </p:to>
                                    </p:set>
                                  </p:childTnLst>
                                </p:cTn>
                              </p:par>
                            </p:childTnLst>
                          </p:cTn>
                        </p:par>
                        <p:par>
                          <p:cTn id="94" fill="hold">
                            <p:stCondLst>
                              <p:cond delay="14000"/>
                            </p:stCondLst>
                            <p:childTnLst>
                              <p:par>
                                <p:cTn id="95" presetID="1" presetClass="emph" presetSubtype="2" fill="hold" nodeType="afterEffect">
                                  <p:stCondLst>
                                    <p:cond delay="0"/>
                                  </p:stCondLst>
                                  <p:childTnLst>
                                    <p:animClr clrSpc="rgb" dir="cw">
                                      <p:cBhvr>
                                        <p:cTn id="96" dur="1000" fill="hold"/>
                                        <p:tgtEl>
                                          <p:spTgt spid="20"/>
                                        </p:tgtEl>
                                        <p:attrNameLst>
                                          <p:attrName>fillcolor</p:attrName>
                                        </p:attrNameLst>
                                      </p:cBhvr>
                                      <p:to>
                                        <a:schemeClr val="hlink"/>
                                      </p:to>
                                    </p:animClr>
                                    <p:set>
                                      <p:cBhvr>
                                        <p:cTn id="97" dur="1000" fill="hold"/>
                                        <p:tgtEl>
                                          <p:spTgt spid="20"/>
                                        </p:tgtEl>
                                        <p:attrNameLst>
                                          <p:attrName>fill.type</p:attrName>
                                        </p:attrNameLst>
                                      </p:cBhvr>
                                      <p:to>
                                        <p:strVal val="solid"/>
                                      </p:to>
                                    </p:set>
                                    <p:set>
                                      <p:cBhvr>
                                        <p:cTn id="98" dur="1000" fill="hold"/>
                                        <p:tgtEl>
                                          <p:spTgt spid="20"/>
                                        </p:tgtEl>
                                        <p:attrNameLst>
                                          <p:attrName>fill.on</p:attrName>
                                        </p:attrNameLst>
                                      </p:cBhvr>
                                      <p:to>
                                        <p:strVal val="true"/>
                                      </p:to>
                                    </p:set>
                                  </p:childTnLst>
                                </p:cTn>
                              </p:par>
                            </p:childTnLst>
                          </p:cTn>
                        </p:par>
                        <p:par>
                          <p:cTn id="99" fill="hold">
                            <p:stCondLst>
                              <p:cond delay="15000"/>
                            </p:stCondLst>
                            <p:childTnLst>
                              <p:par>
                                <p:cTn id="100" presetID="53" presetClass="entr" presetSubtype="0" fill="hold" grpId="0" nodeType="afterEffect">
                                  <p:stCondLst>
                                    <p:cond delay="0"/>
                                  </p:stCondLst>
                                  <p:childTnLst>
                                    <p:set>
                                      <p:cBhvr>
                                        <p:cTn id="101" dur="1" fill="hold">
                                          <p:stCondLst>
                                            <p:cond delay="0"/>
                                          </p:stCondLst>
                                        </p:cTn>
                                        <p:tgtEl>
                                          <p:spTgt spid="21"/>
                                        </p:tgtEl>
                                        <p:attrNameLst>
                                          <p:attrName>style.visibility</p:attrName>
                                        </p:attrNameLst>
                                      </p:cBhvr>
                                      <p:to>
                                        <p:strVal val="visible"/>
                                      </p:to>
                                    </p:set>
                                    <p:anim calcmode="lin" valueType="num">
                                      <p:cBhvr>
                                        <p:cTn id="102" dur="500" fill="hold"/>
                                        <p:tgtEl>
                                          <p:spTgt spid="21"/>
                                        </p:tgtEl>
                                        <p:attrNameLst>
                                          <p:attrName>ppt_w</p:attrName>
                                        </p:attrNameLst>
                                      </p:cBhvr>
                                      <p:tavLst>
                                        <p:tav tm="0">
                                          <p:val>
                                            <p:fltVal val="0"/>
                                          </p:val>
                                        </p:tav>
                                        <p:tav tm="100000">
                                          <p:val>
                                            <p:strVal val="#ppt_w"/>
                                          </p:val>
                                        </p:tav>
                                      </p:tavLst>
                                    </p:anim>
                                    <p:anim calcmode="lin" valueType="num">
                                      <p:cBhvr>
                                        <p:cTn id="103" dur="500" fill="hold"/>
                                        <p:tgtEl>
                                          <p:spTgt spid="21"/>
                                        </p:tgtEl>
                                        <p:attrNameLst>
                                          <p:attrName>ppt_h</p:attrName>
                                        </p:attrNameLst>
                                      </p:cBhvr>
                                      <p:tavLst>
                                        <p:tav tm="0">
                                          <p:val>
                                            <p:fltVal val="0"/>
                                          </p:val>
                                        </p:tav>
                                        <p:tav tm="100000">
                                          <p:val>
                                            <p:strVal val="#ppt_h"/>
                                          </p:val>
                                        </p:tav>
                                      </p:tavLst>
                                    </p:anim>
                                    <p:animEffect transition="in" filter="fade">
                                      <p:cBhvr>
                                        <p:cTn id="104" dur="500"/>
                                        <p:tgtEl>
                                          <p:spTgt spid="21"/>
                                        </p:tgtEl>
                                      </p:cBhvr>
                                    </p:animEffect>
                                  </p:childTnLst>
                                </p:cTn>
                              </p:par>
                            </p:childTnLst>
                          </p:cTn>
                        </p:par>
                      </p:childTnLst>
                    </p:cTn>
                  </p:par>
                  <p:par>
                    <p:cTn id="105" fill="hold">
                      <p:stCondLst>
                        <p:cond delay="indefinite"/>
                      </p:stCondLst>
                      <p:childTnLst>
                        <p:par>
                          <p:cTn id="106" fill="hold">
                            <p:stCondLst>
                              <p:cond delay="0"/>
                            </p:stCondLst>
                            <p:childTnLst>
                              <p:par>
                                <p:cTn id="107" presetID="1" presetClass="emph" presetSubtype="2" fill="hold" nodeType="clickEffect">
                                  <p:stCondLst>
                                    <p:cond delay="0"/>
                                  </p:stCondLst>
                                  <p:childTnLst>
                                    <p:animClr clrSpc="rgb" dir="cw">
                                      <p:cBhvr>
                                        <p:cTn id="108" dur="2000" fill="hold"/>
                                        <p:tgtEl>
                                          <p:spTgt spid="25"/>
                                        </p:tgtEl>
                                        <p:attrNameLst>
                                          <p:attrName>fillcolor</p:attrName>
                                        </p:attrNameLst>
                                      </p:cBhvr>
                                      <p:to>
                                        <a:schemeClr val="accent1"/>
                                      </p:to>
                                    </p:animClr>
                                    <p:set>
                                      <p:cBhvr>
                                        <p:cTn id="109" dur="2000" fill="hold"/>
                                        <p:tgtEl>
                                          <p:spTgt spid="25"/>
                                        </p:tgtEl>
                                        <p:attrNameLst>
                                          <p:attrName>fill.type</p:attrName>
                                        </p:attrNameLst>
                                      </p:cBhvr>
                                      <p:to>
                                        <p:strVal val="solid"/>
                                      </p:to>
                                    </p:set>
                                    <p:set>
                                      <p:cBhvr>
                                        <p:cTn id="110" dur="2000" fill="hold"/>
                                        <p:tgtEl>
                                          <p:spTgt spid="25"/>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8" grpId="0"/>
      <p:bldP spid="25" grpId="0" animBg="1"/>
      <p:bldP spid="31" grpId="0" animBg="1"/>
      <p:bldP spid="3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صورة 2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5562" y="2190321"/>
            <a:ext cx="2393951" cy="3353229"/>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28" name="صورة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29" name="صورة 28"/>
          <p:cNvPicPr>
            <a:picLocks noChangeAspect="1"/>
          </p:cNvPicPr>
          <p:nvPr/>
        </p:nvPicPr>
        <p:blipFill rotWithShape="1">
          <a:blip r:embed="rId4">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30"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31"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32"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33"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34"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35"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36"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37"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38"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39"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40"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41"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42"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43"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44"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45" name="مستطيل مستدير الزوايا 44"/>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pic>
        <p:nvPicPr>
          <p:cNvPr id="46" name="صورة 45">
            <a:hlinkClick r:id="rId5" action="ppaction://hlinksldjump"/>
          </p:cNvPr>
          <p:cNvPicPr>
            <a:picLocks noChangeAspect="1"/>
          </p:cNvPicPr>
          <p:nvPr/>
        </p:nvPicPr>
        <p:blipFill rotWithShape="1">
          <a:blip r:embed="rId6"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sp>
        <p:nvSpPr>
          <p:cNvPr id="47" name="مربع نص 46"/>
          <p:cNvSpPr txBox="1"/>
          <p:nvPr/>
        </p:nvSpPr>
        <p:spPr>
          <a:xfrm>
            <a:off x="3810000" y="457200"/>
            <a:ext cx="5041901" cy="1938992"/>
          </a:xfrm>
          <a:prstGeom prst="rect">
            <a:avLst/>
          </a:prstGeom>
          <a:noFill/>
        </p:spPr>
        <p:txBody>
          <a:bodyPr wrap="square" rtlCol="0">
            <a:spAutoFit/>
          </a:bodyPr>
          <a:lstStyle/>
          <a:p>
            <a:pPr algn="ctr"/>
            <a:r>
              <a:rPr lang="ar-SA" sz="4000" b="1" dirty="0" smtClean="0">
                <a:solidFill>
                  <a:schemeClr val="tx2"/>
                </a:solidFill>
                <a:cs typeface="Traditional Arabic" pitchFamily="2" charset="-78"/>
              </a:rPr>
              <a:t>س: من قائل:</a:t>
            </a:r>
          </a:p>
          <a:p>
            <a:pPr algn="ctr"/>
            <a:r>
              <a:rPr lang="ar-SA" sz="4000" b="1" dirty="0" smtClean="0">
                <a:solidFill>
                  <a:schemeClr val="tx2"/>
                </a:solidFill>
                <a:cs typeface="Traditional Arabic" pitchFamily="2" charset="-78"/>
              </a:rPr>
              <a:t>إذا المرء لم يدنس من اللوم عرضه</a:t>
            </a:r>
          </a:p>
          <a:p>
            <a:pPr algn="ctr"/>
            <a:r>
              <a:rPr lang="ar-SA" sz="4000" b="1" dirty="0" smtClean="0">
                <a:solidFill>
                  <a:schemeClr val="tx2"/>
                </a:solidFill>
                <a:cs typeface="Traditional Arabic" pitchFamily="2" charset="-78"/>
              </a:rPr>
              <a:t>فكل رداء يرتديه جميــــــــــــــــــــــــــــــــل؟</a:t>
            </a:r>
          </a:p>
        </p:txBody>
      </p:sp>
      <p:pic>
        <p:nvPicPr>
          <p:cNvPr id="48" name="صورة 47">
            <a:hlinkClick r:id="rId7"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4514" y="2254826"/>
            <a:ext cx="962442" cy="954743"/>
          </a:xfrm>
          <a:prstGeom prst="rect">
            <a:avLst/>
          </a:prstGeom>
        </p:spPr>
      </p:pic>
      <p:sp>
        <p:nvSpPr>
          <p:cNvPr id="49" name="مستطيل ذو زوايا قطرية مستديرة 48"/>
          <p:cNvSpPr/>
          <p:nvPr/>
        </p:nvSpPr>
        <p:spPr>
          <a:xfrm>
            <a:off x="5562600" y="3592403"/>
            <a:ext cx="172085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السموأل</a:t>
            </a:r>
            <a:endParaRPr lang="en-US" sz="3200" b="1" dirty="0">
              <a:cs typeface="Traditional Arabic" pitchFamily="2" charset="-78"/>
            </a:endParaRPr>
          </a:p>
        </p:txBody>
      </p:sp>
      <p:sp>
        <p:nvSpPr>
          <p:cNvPr id="50" name="مستطيل ذو زوايا قطرية مستديرة 49"/>
          <p:cNvSpPr/>
          <p:nvPr/>
        </p:nvSpPr>
        <p:spPr>
          <a:xfrm>
            <a:off x="5569744" y="4563953"/>
            <a:ext cx="172085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بشار بن برد</a:t>
            </a:r>
            <a:endParaRPr lang="en-US" sz="3200" b="1" dirty="0">
              <a:cs typeface="Traditional Arabic" pitchFamily="2" charset="-78"/>
            </a:endParaRPr>
          </a:p>
        </p:txBody>
      </p:sp>
      <p:sp>
        <p:nvSpPr>
          <p:cNvPr id="51" name="مستطيل ذو زوايا قطرية مستديرة 50"/>
          <p:cNvSpPr/>
          <p:nvPr/>
        </p:nvSpPr>
        <p:spPr>
          <a:xfrm>
            <a:off x="5562600" y="2590800"/>
            <a:ext cx="172085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2800" b="1" dirty="0" smtClean="0">
                <a:cs typeface="Traditional Arabic" pitchFamily="2" charset="-78"/>
              </a:rPr>
              <a:t>حافظ إبراهيم</a:t>
            </a:r>
            <a:endParaRPr lang="en-US" sz="2800" b="1" dirty="0">
              <a:cs typeface="Traditional Arabic" pitchFamily="2" charset="-78"/>
            </a:endParaRPr>
          </a:p>
        </p:txBody>
      </p:sp>
    </p:spTree>
    <p:extLst>
      <p:ext uri="{BB962C8B-B14F-4D97-AF65-F5344CB8AC3E}">
        <p14:creationId xmlns:p14="http://schemas.microsoft.com/office/powerpoint/2010/main" val="663292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2000"/>
                                        <p:tgtEl>
                                          <p:spTgt spid="4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dissolve">
                                      <p:cBhvr>
                                        <p:cTn id="12" dur="500"/>
                                        <p:tgtEl>
                                          <p:spTgt spid="5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dissolve">
                                      <p:cBhvr>
                                        <p:cTn id="17" dur="500"/>
                                        <p:tgtEl>
                                          <p:spTgt spid="49"/>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0"/>
                                        </p:tgtEl>
                                        <p:attrNameLst>
                                          <p:attrName>style.visibility</p:attrName>
                                        </p:attrNameLst>
                                      </p:cBhvr>
                                      <p:to>
                                        <p:strVal val="visible"/>
                                      </p:to>
                                    </p:set>
                                    <p:animEffect transition="in" filter="dissolve">
                                      <p:cBhvr>
                                        <p:cTn id="22" dur="500"/>
                                        <p:tgtEl>
                                          <p:spTgt spid="50"/>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mph" presetSubtype="2" fill="hold" nodeType="clickEffect">
                                  <p:stCondLst>
                                    <p:cond delay="0"/>
                                  </p:stCondLst>
                                  <p:childTnLst>
                                    <p:animClr clrSpc="rgb" dir="cw">
                                      <p:cBhvr>
                                        <p:cTn id="26" dur="1000" fill="hold"/>
                                        <p:tgtEl>
                                          <p:spTgt spid="30"/>
                                        </p:tgtEl>
                                        <p:attrNameLst>
                                          <p:attrName>fillcolor</p:attrName>
                                        </p:attrNameLst>
                                      </p:cBhvr>
                                      <p:to>
                                        <a:schemeClr val="hlink"/>
                                      </p:to>
                                    </p:animClr>
                                    <p:set>
                                      <p:cBhvr>
                                        <p:cTn id="27" dur="1000" fill="hold"/>
                                        <p:tgtEl>
                                          <p:spTgt spid="30"/>
                                        </p:tgtEl>
                                        <p:attrNameLst>
                                          <p:attrName>fill.type</p:attrName>
                                        </p:attrNameLst>
                                      </p:cBhvr>
                                      <p:to>
                                        <p:strVal val="solid"/>
                                      </p:to>
                                    </p:set>
                                    <p:set>
                                      <p:cBhvr>
                                        <p:cTn id="28" dur="1000" fill="hold"/>
                                        <p:tgtEl>
                                          <p:spTgt spid="30"/>
                                        </p:tgtEl>
                                        <p:attrNameLst>
                                          <p:attrName>fill.on</p:attrName>
                                        </p:attrNameLst>
                                      </p:cBhvr>
                                      <p:to>
                                        <p:strVal val="true"/>
                                      </p:to>
                                    </p:set>
                                  </p:childTnLst>
                                </p:cTn>
                              </p:par>
                            </p:childTnLst>
                          </p:cTn>
                        </p:par>
                        <p:par>
                          <p:cTn id="29" fill="hold">
                            <p:stCondLst>
                              <p:cond delay="1000"/>
                            </p:stCondLst>
                            <p:childTnLst>
                              <p:par>
                                <p:cTn id="30" presetID="1" presetClass="emph" presetSubtype="2" fill="hold" nodeType="afterEffect">
                                  <p:stCondLst>
                                    <p:cond delay="0"/>
                                  </p:stCondLst>
                                  <p:childTnLst>
                                    <p:animClr clrSpc="rgb" dir="cw">
                                      <p:cBhvr>
                                        <p:cTn id="31" dur="1000" fill="hold"/>
                                        <p:tgtEl>
                                          <p:spTgt spid="31"/>
                                        </p:tgtEl>
                                        <p:attrNameLst>
                                          <p:attrName>fillcolor</p:attrName>
                                        </p:attrNameLst>
                                      </p:cBhvr>
                                      <p:to>
                                        <a:schemeClr val="hlink"/>
                                      </p:to>
                                    </p:animClr>
                                    <p:set>
                                      <p:cBhvr>
                                        <p:cTn id="32" dur="1000" fill="hold"/>
                                        <p:tgtEl>
                                          <p:spTgt spid="31"/>
                                        </p:tgtEl>
                                        <p:attrNameLst>
                                          <p:attrName>fill.type</p:attrName>
                                        </p:attrNameLst>
                                      </p:cBhvr>
                                      <p:to>
                                        <p:strVal val="solid"/>
                                      </p:to>
                                    </p:set>
                                    <p:set>
                                      <p:cBhvr>
                                        <p:cTn id="33" dur="1000" fill="hold"/>
                                        <p:tgtEl>
                                          <p:spTgt spid="31"/>
                                        </p:tgtEl>
                                        <p:attrNameLst>
                                          <p:attrName>fill.on</p:attrName>
                                        </p:attrNameLst>
                                      </p:cBhvr>
                                      <p:to>
                                        <p:strVal val="true"/>
                                      </p:to>
                                    </p:set>
                                  </p:childTnLst>
                                </p:cTn>
                              </p:par>
                            </p:childTnLst>
                          </p:cTn>
                        </p:par>
                        <p:par>
                          <p:cTn id="34" fill="hold">
                            <p:stCondLst>
                              <p:cond delay="2000"/>
                            </p:stCondLst>
                            <p:childTnLst>
                              <p:par>
                                <p:cTn id="35" presetID="1" presetClass="emph" presetSubtype="2" fill="hold" nodeType="afterEffect">
                                  <p:stCondLst>
                                    <p:cond delay="0"/>
                                  </p:stCondLst>
                                  <p:childTnLst>
                                    <p:animClr clrSpc="rgb" dir="cw">
                                      <p:cBhvr>
                                        <p:cTn id="36" dur="1000" fill="hold"/>
                                        <p:tgtEl>
                                          <p:spTgt spid="32"/>
                                        </p:tgtEl>
                                        <p:attrNameLst>
                                          <p:attrName>fillcolor</p:attrName>
                                        </p:attrNameLst>
                                      </p:cBhvr>
                                      <p:to>
                                        <a:schemeClr val="hlink"/>
                                      </p:to>
                                    </p:animClr>
                                    <p:set>
                                      <p:cBhvr>
                                        <p:cTn id="37" dur="1000" fill="hold"/>
                                        <p:tgtEl>
                                          <p:spTgt spid="32"/>
                                        </p:tgtEl>
                                        <p:attrNameLst>
                                          <p:attrName>fill.type</p:attrName>
                                        </p:attrNameLst>
                                      </p:cBhvr>
                                      <p:to>
                                        <p:strVal val="solid"/>
                                      </p:to>
                                    </p:set>
                                    <p:set>
                                      <p:cBhvr>
                                        <p:cTn id="38" dur="1000" fill="hold"/>
                                        <p:tgtEl>
                                          <p:spTgt spid="32"/>
                                        </p:tgtEl>
                                        <p:attrNameLst>
                                          <p:attrName>fill.on</p:attrName>
                                        </p:attrNameLst>
                                      </p:cBhvr>
                                      <p:to>
                                        <p:strVal val="true"/>
                                      </p:to>
                                    </p:set>
                                  </p:childTnLst>
                                </p:cTn>
                              </p:par>
                            </p:childTnLst>
                          </p:cTn>
                        </p:par>
                        <p:par>
                          <p:cTn id="39" fill="hold">
                            <p:stCondLst>
                              <p:cond delay="3000"/>
                            </p:stCondLst>
                            <p:childTnLst>
                              <p:par>
                                <p:cTn id="40" presetID="1" presetClass="emph" presetSubtype="2" fill="hold" nodeType="afterEffect">
                                  <p:stCondLst>
                                    <p:cond delay="0"/>
                                  </p:stCondLst>
                                  <p:childTnLst>
                                    <p:animClr clrSpc="rgb" dir="cw">
                                      <p:cBhvr>
                                        <p:cTn id="41" dur="1000" fill="hold"/>
                                        <p:tgtEl>
                                          <p:spTgt spid="33"/>
                                        </p:tgtEl>
                                        <p:attrNameLst>
                                          <p:attrName>fillcolor</p:attrName>
                                        </p:attrNameLst>
                                      </p:cBhvr>
                                      <p:to>
                                        <a:schemeClr val="hlink"/>
                                      </p:to>
                                    </p:animClr>
                                    <p:set>
                                      <p:cBhvr>
                                        <p:cTn id="42" dur="1000" fill="hold"/>
                                        <p:tgtEl>
                                          <p:spTgt spid="33"/>
                                        </p:tgtEl>
                                        <p:attrNameLst>
                                          <p:attrName>fill.type</p:attrName>
                                        </p:attrNameLst>
                                      </p:cBhvr>
                                      <p:to>
                                        <p:strVal val="solid"/>
                                      </p:to>
                                    </p:set>
                                    <p:set>
                                      <p:cBhvr>
                                        <p:cTn id="43" dur="1000" fill="hold"/>
                                        <p:tgtEl>
                                          <p:spTgt spid="33"/>
                                        </p:tgtEl>
                                        <p:attrNameLst>
                                          <p:attrName>fill.on</p:attrName>
                                        </p:attrNameLst>
                                      </p:cBhvr>
                                      <p:to>
                                        <p:strVal val="true"/>
                                      </p:to>
                                    </p:set>
                                  </p:childTnLst>
                                </p:cTn>
                              </p:par>
                            </p:childTnLst>
                          </p:cTn>
                        </p:par>
                        <p:par>
                          <p:cTn id="44" fill="hold">
                            <p:stCondLst>
                              <p:cond delay="4000"/>
                            </p:stCondLst>
                            <p:childTnLst>
                              <p:par>
                                <p:cTn id="45" presetID="1" presetClass="emph" presetSubtype="2" fill="hold" nodeType="afterEffect">
                                  <p:stCondLst>
                                    <p:cond delay="0"/>
                                  </p:stCondLst>
                                  <p:childTnLst>
                                    <p:animClr clrSpc="rgb" dir="cw">
                                      <p:cBhvr>
                                        <p:cTn id="46" dur="1000" fill="hold"/>
                                        <p:tgtEl>
                                          <p:spTgt spid="34"/>
                                        </p:tgtEl>
                                        <p:attrNameLst>
                                          <p:attrName>fillcolor</p:attrName>
                                        </p:attrNameLst>
                                      </p:cBhvr>
                                      <p:to>
                                        <a:schemeClr val="hlink"/>
                                      </p:to>
                                    </p:animClr>
                                    <p:set>
                                      <p:cBhvr>
                                        <p:cTn id="47" dur="1000" fill="hold"/>
                                        <p:tgtEl>
                                          <p:spTgt spid="34"/>
                                        </p:tgtEl>
                                        <p:attrNameLst>
                                          <p:attrName>fill.type</p:attrName>
                                        </p:attrNameLst>
                                      </p:cBhvr>
                                      <p:to>
                                        <p:strVal val="solid"/>
                                      </p:to>
                                    </p:set>
                                    <p:set>
                                      <p:cBhvr>
                                        <p:cTn id="48" dur="1000" fill="hold"/>
                                        <p:tgtEl>
                                          <p:spTgt spid="34"/>
                                        </p:tgtEl>
                                        <p:attrNameLst>
                                          <p:attrName>fill.on</p:attrName>
                                        </p:attrNameLst>
                                      </p:cBhvr>
                                      <p:to>
                                        <p:strVal val="true"/>
                                      </p:to>
                                    </p:set>
                                  </p:childTnLst>
                                </p:cTn>
                              </p:par>
                            </p:childTnLst>
                          </p:cTn>
                        </p:par>
                        <p:par>
                          <p:cTn id="49" fill="hold">
                            <p:stCondLst>
                              <p:cond delay="5000"/>
                            </p:stCondLst>
                            <p:childTnLst>
                              <p:par>
                                <p:cTn id="50" presetID="1" presetClass="emph" presetSubtype="2" fill="hold" nodeType="afterEffect">
                                  <p:stCondLst>
                                    <p:cond delay="0"/>
                                  </p:stCondLst>
                                  <p:childTnLst>
                                    <p:animClr clrSpc="rgb" dir="cw">
                                      <p:cBhvr>
                                        <p:cTn id="51" dur="1000" fill="hold"/>
                                        <p:tgtEl>
                                          <p:spTgt spid="35"/>
                                        </p:tgtEl>
                                        <p:attrNameLst>
                                          <p:attrName>fillcolor</p:attrName>
                                        </p:attrNameLst>
                                      </p:cBhvr>
                                      <p:to>
                                        <a:schemeClr val="hlink"/>
                                      </p:to>
                                    </p:animClr>
                                    <p:set>
                                      <p:cBhvr>
                                        <p:cTn id="52" dur="1000" fill="hold"/>
                                        <p:tgtEl>
                                          <p:spTgt spid="35"/>
                                        </p:tgtEl>
                                        <p:attrNameLst>
                                          <p:attrName>fill.type</p:attrName>
                                        </p:attrNameLst>
                                      </p:cBhvr>
                                      <p:to>
                                        <p:strVal val="solid"/>
                                      </p:to>
                                    </p:set>
                                    <p:set>
                                      <p:cBhvr>
                                        <p:cTn id="53" dur="1000" fill="hold"/>
                                        <p:tgtEl>
                                          <p:spTgt spid="35"/>
                                        </p:tgtEl>
                                        <p:attrNameLst>
                                          <p:attrName>fill.on</p:attrName>
                                        </p:attrNameLst>
                                      </p:cBhvr>
                                      <p:to>
                                        <p:strVal val="true"/>
                                      </p:to>
                                    </p:set>
                                  </p:childTnLst>
                                </p:cTn>
                              </p:par>
                            </p:childTnLst>
                          </p:cTn>
                        </p:par>
                        <p:par>
                          <p:cTn id="54" fill="hold">
                            <p:stCondLst>
                              <p:cond delay="6000"/>
                            </p:stCondLst>
                            <p:childTnLst>
                              <p:par>
                                <p:cTn id="55" presetID="1" presetClass="emph" presetSubtype="2" fill="hold" nodeType="afterEffect">
                                  <p:stCondLst>
                                    <p:cond delay="0"/>
                                  </p:stCondLst>
                                  <p:childTnLst>
                                    <p:animClr clrSpc="rgb" dir="cw">
                                      <p:cBhvr>
                                        <p:cTn id="56" dur="1000" fill="hold"/>
                                        <p:tgtEl>
                                          <p:spTgt spid="36"/>
                                        </p:tgtEl>
                                        <p:attrNameLst>
                                          <p:attrName>fillcolor</p:attrName>
                                        </p:attrNameLst>
                                      </p:cBhvr>
                                      <p:to>
                                        <a:schemeClr val="hlink"/>
                                      </p:to>
                                    </p:animClr>
                                    <p:set>
                                      <p:cBhvr>
                                        <p:cTn id="57" dur="1000" fill="hold"/>
                                        <p:tgtEl>
                                          <p:spTgt spid="36"/>
                                        </p:tgtEl>
                                        <p:attrNameLst>
                                          <p:attrName>fill.type</p:attrName>
                                        </p:attrNameLst>
                                      </p:cBhvr>
                                      <p:to>
                                        <p:strVal val="solid"/>
                                      </p:to>
                                    </p:set>
                                    <p:set>
                                      <p:cBhvr>
                                        <p:cTn id="58" dur="1000" fill="hold"/>
                                        <p:tgtEl>
                                          <p:spTgt spid="36"/>
                                        </p:tgtEl>
                                        <p:attrNameLst>
                                          <p:attrName>fill.on</p:attrName>
                                        </p:attrNameLst>
                                      </p:cBhvr>
                                      <p:to>
                                        <p:strVal val="true"/>
                                      </p:to>
                                    </p:set>
                                  </p:childTnLst>
                                </p:cTn>
                              </p:par>
                            </p:childTnLst>
                          </p:cTn>
                        </p:par>
                        <p:par>
                          <p:cTn id="59" fill="hold">
                            <p:stCondLst>
                              <p:cond delay="7000"/>
                            </p:stCondLst>
                            <p:childTnLst>
                              <p:par>
                                <p:cTn id="60" presetID="1" presetClass="emph" presetSubtype="2" fill="hold" nodeType="afterEffect">
                                  <p:stCondLst>
                                    <p:cond delay="0"/>
                                  </p:stCondLst>
                                  <p:childTnLst>
                                    <p:animClr clrSpc="rgb" dir="cw">
                                      <p:cBhvr>
                                        <p:cTn id="61" dur="1000" fill="hold"/>
                                        <p:tgtEl>
                                          <p:spTgt spid="37"/>
                                        </p:tgtEl>
                                        <p:attrNameLst>
                                          <p:attrName>fillcolor</p:attrName>
                                        </p:attrNameLst>
                                      </p:cBhvr>
                                      <p:to>
                                        <a:schemeClr val="hlink"/>
                                      </p:to>
                                    </p:animClr>
                                    <p:set>
                                      <p:cBhvr>
                                        <p:cTn id="62" dur="1000" fill="hold"/>
                                        <p:tgtEl>
                                          <p:spTgt spid="37"/>
                                        </p:tgtEl>
                                        <p:attrNameLst>
                                          <p:attrName>fill.type</p:attrName>
                                        </p:attrNameLst>
                                      </p:cBhvr>
                                      <p:to>
                                        <p:strVal val="solid"/>
                                      </p:to>
                                    </p:set>
                                    <p:set>
                                      <p:cBhvr>
                                        <p:cTn id="63" dur="1000" fill="hold"/>
                                        <p:tgtEl>
                                          <p:spTgt spid="37"/>
                                        </p:tgtEl>
                                        <p:attrNameLst>
                                          <p:attrName>fill.on</p:attrName>
                                        </p:attrNameLst>
                                      </p:cBhvr>
                                      <p:to>
                                        <p:strVal val="true"/>
                                      </p:to>
                                    </p:set>
                                  </p:childTnLst>
                                </p:cTn>
                              </p:par>
                            </p:childTnLst>
                          </p:cTn>
                        </p:par>
                        <p:par>
                          <p:cTn id="64" fill="hold">
                            <p:stCondLst>
                              <p:cond delay="8000"/>
                            </p:stCondLst>
                            <p:childTnLst>
                              <p:par>
                                <p:cTn id="65" presetID="1" presetClass="emph" presetSubtype="2" fill="hold" nodeType="afterEffect">
                                  <p:stCondLst>
                                    <p:cond delay="0"/>
                                  </p:stCondLst>
                                  <p:childTnLst>
                                    <p:animClr clrSpc="rgb" dir="cw">
                                      <p:cBhvr>
                                        <p:cTn id="66" dur="1000" fill="hold"/>
                                        <p:tgtEl>
                                          <p:spTgt spid="38"/>
                                        </p:tgtEl>
                                        <p:attrNameLst>
                                          <p:attrName>fillcolor</p:attrName>
                                        </p:attrNameLst>
                                      </p:cBhvr>
                                      <p:to>
                                        <a:schemeClr val="hlink"/>
                                      </p:to>
                                    </p:animClr>
                                    <p:set>
                                      <p:cBhvr>
                                        <p:cTn id="67" dur="1000" fill="hold"/>
                                        <p:tgtEl>
                                          <p:spTgt spid="38"/>
                                        </p:tgtEl>
                                        <p:attrNameLst>
                                          <p:attrName>fill.type</p:attrName>
                                        </p:attrNameLst>
                                      </p:cBhvr>
                                      <p:to>
                                        <p:strVal val="solid"/>
                                      </p:to>
                                    </p:set>
                                    <p:set>
                                      <p:cBhvr>
                                        <p:cTn id="68" dur="1000" fill="hold"/>
                                        <p:tgtEl>
                                          <p:spTgt spid="38"/>
                                        </p:tgtEl>
                                        <p:attrNameLst>
                                          <p:attrName>fill.on</p:attrName>
                                        </p:attrNameLst>
                                      </p:cBhvr>
                                      <p:to>
                                        <p:strVal val="true"/>
                                      </p:to>
                                    </p:set>
                                  </p:childTnLst>
                                </p:cTn>
                              </p:par>
                            </p:childTnLst>
                          </p:cTn>
                        </p:par>
                        <p:par>
                          <p:cTn id="69" fill="hold">
                            <p:stCondLst>
                              <p:cond delay="9000"/>
                            </p:stCondLst>
                            <p:childTnLst>
                              <p:par>
                                <p:cTn id="70" presetID="1" presetClass="emph" presetSubtype="2" fill="hold" nodeType="afterEffect">
                                  <p:stCondLst>
                                    <p:cond delay="0"/>
                                  </p:stCondLst>
                                  <p:childTnLst>
                                    <p:animClr clrSpc="rgb" dir="cw">
                                      <p:cBhvr>
                                        <p:cTn id="71" dur="1000" fill="hold"/>
                                        <p:tgtEl>
                                          <p:spTgt spid="39"/>
                                        </p:tgtEl>
                                        <p:attrNameLst>
                                          <p:attrName>fillcolor</p:attrName>
                                        </p:attrNameLst>
                                      </p:cBhvr>
                                      <p:to>
                                        <a:schemeClr val="hlink"/>
                                      </p:to>
                                    </p:animClr>
                                    <p:set>
                                      <p:cBhvr>
                                        <p:cTn id="72" dur="1000" fill="hold"/>
                                        <p:tgtEl>
                                          <p:spTgt spid="39"/>
                                        </p:tgtEl>
                                        <p:attrNameLst>
                                          <p:attrName>fill.type</p:attrName>
                                        </p:attrNameLst>
                                      </p:cBhvr>
                                      <p:to>
                                        <p:strVal val="solid"/>
                                      </p:to>
                                    </p:set>
                                    <p:set>
                                      <p:cBhvr>
                                        <p:cTn id="73" dur="1000" fill="hold"/>
                                        <p:tgtEl>
                                          <p:spTgt spid="39"/>
                                        </p:tgtEl>
                                        <p:attrNameLst>
                                          <p:attrName>fill.on</p:attrName>
                                        </p:attrNameLst>
                                      </p:cBhvr>
                                      <p:to>
                                        <p:strVal val="true"/>
                                      </p:to>
                                    </p:set>
                                  </p:childTnLst>
                                </p:cTn>
                              </p:par>
                            </p:childTnLst>
                          </p:cTn>
                        </p:par>
                        <p:par>
                          <p:cTn id="74" fill="hold">
                            <p:stCondLst>
                              <p:cond delay="10000"/>
                            </p:stCondLst>
                            <p:childTnLst>
                              <p:par>
                                <p:cTn id="75" presetID="1" presetClass="emph" presetSubtype="2" fill="hold" nodeType="afterEffect">
                                  <p:stCondLst>
                                    <p:cond delay="0"/>
                                  </p:stCondLst>
                                  <p:childTnLst>
                                    <p:animClr clrSpc="rgb" dir="cw">
                                      <p:cBhvr>
                                        <p:cTn id="76" dur="1000" fill="hold"/>
                                        <p:tgtEl>
                                          <p:spTgt spid="40"/>
                                        </p:tgtEl>
                                        <p:attrNameLst>
                                          <p:attrName>fillcolor</p:attrName>
                                        </p:attrNameLst>
                                      </p:cBhvr>
                                      <p:to>
                                        <a:schemeClr val="hlink"/>
                                      </p:to>
                                    </p:animClr>
                                    <p:set>
                                      <p:cBhvr>
                                        <p:cTn id="77" dur="1000" fill="hold"/>
                                        <p:tgtEl>
                                          <p:spTgt spid="40"/>
                                        </p:tgtEl>
                                        <p:attrNameLst>
                                          <p:attrName>fill.type</p:attrName>
                                        </p:attrNameLst>
                                      </p:cBhvr>
                                      <p:to>
                                        <p:strVal val="solid"/>
                                      </p:to>
                                    </p:set>
                                    <p:set>
                                      <p:cBhvr>
                                        <p:cTn id="78" dur="1000" fill="hold"/>
                                        <p:tgtEl>
                                          <p:spTgt spid="40"/>
                                        </p:tgtEl>
                                        <p:attrNameLst>
                                          <p:attrName>fill.on</p:attrName>
                                        </p:attrNameLst>
                                      </p:cBhvr>
                                      <p:to>
                                        <p:strVal val="true"/>
                                      </p:to>
                                    </p:set>
                                  </p:childTnLst>
                                </p:cTn>
                              </p:par>
                            </p:childTnLst>
                          </p:cTn>
                        </p:par>
                        <p:par>
                          <p:cTn id="79" fill="hold">
                            <p:stCondLst>
                              <p:cond delay="11000"/>
                            </p:stCondLst>
                            <p:childTnLst>
                              <p:par>
                                <p:cTn id="80" presetID="1" presetClass="emph" presetSubtype="2" fill="hold" nodeType="afterEffect">
                                  <p:stCondLst>
                                    <p:cond delay="0"/>
                                  </p:stCondLst>
                                  <p:childTnLst>
                                    <p:animClr clrSpc="rgb" dir="cw">
                                      <p:cBhvr>
                                        <p:cTn id="81" dur="1000" fill="hold"/>
                                        <p:tgtEl>
                                          <p:spTgt spid="41"/>
                                        </p:tgtEl>
                                        <p:attrNameLst>
                                          <p:attrName>fillcolor</p:attrName>
                                        </p:attrNameLst>
                                      </p:cBhvr>
                                      <p:to>
                                        <a:schemeClr val="hlink"/>
                                      </p:to>
                                    </p:animClr>
                                    <p:set>
                                      <p:cBhvr>
                                        <p:cTn id="82" dur="1000" fill="hold"/>
                                        <p:tgtEl>
                                          <p:spTgt spid="41"/>
                                        </p:tgtEl>
                                        <p:attrNameLst>
                                          <p:attrName>fill.type</p:attrName>
                                        </p:attrNameLst>
                                      </p:cBhvr>
                                      <p:to>
                                        <p:strVal val="solid"/>
                                      </p:to>
                                    </p:set>
                                    <p:set>
                                      <p:cBhvr>
                                        <p:cTn id="83" dur="1000" fill="hold"/>
                                        <p:tgtEl>
                                          <p:spTgt spid="41"/>
                                        </p:tgtEl>
                                        <p:attrNameLst>
                                          <p:attrName>fill.on</p:attrName>
                                        </p:attrNameLst>
                                      </p:cBhvr>
                                      <p:to>
                                        <p:strVal val="true"/>
                                      </p:to>
                                    </p:set>
                                  </p:childTnLst>
                                </p:cTn>
                              </p:par>
                            </p:childTnLst>
                          </p:cTn>
                        </p:par>
                        <p:par>
                          <p:cTn id="84" fill="hold">
                            <p:stCondLst>
                              <p:cond delay="12000"/>
                            </p:stCondLst>
                            <p:childTnLst>
                              <p:par>
                                <p:cTn id="85" presetID="1" presetClass="emph" presetSubtype="2" fill="hold" nodeType="afterEffect">
                                  <p:stCondLst>
                                    <p:cond delay="0"/>
                                  </p:stCondLst>
                                  <p:childTnLst>
                                    <p:animClr clrSpc="rgb" dir="cw">
                                      <p:cBhvr>
                                        <p:cTn id="86" dur="1000" fill="hold"/>
                                        <p:tgtEl>
                                          <p:spTgt spid="42"/>
                                        </p:tgtEl>
                                        <p:attrNameLst>
                                          <p:attrName>fillcolor</p:attrName>
                                        </p:attrNameLst>
                                      </p:cBhvr>
                                      <p:to>
                                        <a:schemeClr val="hlink"/>
                                      </p:to>
                                    </p:animClr>
                                    <p:set>
                                      <p:cBhvr>
                                        <p:cTn id="87" dur="1000" fill="hold"/>
                                        <p:tgtEl>
                                          <p:spTgt spid="42"/>
                                        </p:tgtEl>
                                        <p:attrNameLst>
                                          <p:attrName>fill.type</p:attrName>
                                        </p:attrNameLst>
                                      </p:cBhvr>
                                      <p:to>
                                        <p:strVal val="solid"/>
                                      </p:to>
                                    </p:set>
                                    <p:set>
                                      <p:cBhvr>
                                        <p:cTn id="88" dur="1000" fill="hold"/>
                                        <p:tgtEl>
                                          <p:spTgt spid="42"/>
                                        </p:tgtEl>
                                        <p:attrNameLst>
                                          <p:attrName>fill.on</p:attrName>
                                        </p:attrNameLst>
                                      </p:cBhvr>
                                      <p:to>
                                        <p:strVal val="true"/>
                                      </p:to>
                                    </p:set>
                                  </p:childTnLst>
                                </p:cTn>
                              </p:par>
                            </p:childTnLst>
                          </p:cTn>
                        </p:par>
                        <p:par>
                          <p:cTn id="89" fill="hold">
                            <p:stCondLst>
                              <p:cond delay="13000"/>
                            </p:stCondLst>
                            <p:childTnLst>
                              <p:par>
                                <p:cTn id="90" presetID="1" presetClass="emph" presetSubtype="2" fill="hold" nodeType="afterEffect">
                                  <p:stCondLst>
                                    <p:cond delay="0"/>
                                  </p:stCondLst>
                                  <p:childTnLst>
                                    <p:animClr clrSpc="rgb" dir="cw">
                                      <p:cBhvr>
                                        <p:cTn id="91" dur="1000" fill="hold"/>
                                        <p:tgtEl>
                                          <p:spTgt spid="43"/>
                                        </p:tgtEl>
                                        <p:attrNameLst>
                                          <p:attrName>fillcolor</p:attrName>
                                        </p:attrNameLst>
                                      </p:cBhvr>
                                      <p:to>
                                        <a:schemeClr val="hlink"/>
                                      </p:to>
                                    </p:animClr>
                                    <p:set>
                                      <p:cBhvr>
                                        <p:cTn id="92" dur="1000" fill="hold"/>
                                        <p:tgtEl>
                                          <p:spTgt spid="43"/>
                                        </p:tgtEl>
                                        <p:attrNameLst>
                                          <p:attrName>fill.type</p:attrName>
                                        </p:attrNameLst>
                                      </p:cBhvr>
                                      <p:to>
                                        <p:strVal val="solid"/>
                                      </p:to>
                                    </p:set>
                                    <p:set>
                                      <p:cBhvr>
                                        <p:cTn id="93" dur="1000" fill="hold"/>
                                        <p:tgtEl>
                                          <p:spTgt spid="43"/>
                                        </p:tgtEl>
                                        <p:attrNameLst>
                                          <p:attrName>fill.on</p:attrName>
                                        </p:attrNameLst>
                                      </p:cBhvr>
                                      <p:to>
                                        <p:strVal val="true"/>
                                      </p:to>
                                    </p:set>
                                  </p:childTnLst>
                                </p:cTn>
                              </p:par>
                            </p:childTnLst>
                          </p:cTn>
                        </p:par>
                        <p:par>
                          <p:cTn id="94" fill="hold">
                            <p:stCondLst>
                              <p:cond delay="14000"/>
                            </p:stCondLst>
                            <p:childTnLst>
                              <p:par>
                                <p:cTn id="95" presetID="1" presetClass="emph" presetSubtype="2" fill="hold" nodeType="afterEffect">
                                  <p:stCondLst>
                                    <p:cond delay="0"/>
                                  </p:stCondLst>
                                  <p:childTnLst>
                                    <p:animClr clrSpc="rgb" dir="cw">
                                      <p:cBhvr>
                                        <p:cTn id="96" dur="1000" fill="hold"/>
                                        <p:tgtEl>
                                          <p:spTgt spid="44"/>
                                        </p:tgtEl>
                                        <p:attrNameLst>
                                          <p:attrName>fillcolor</p:attrName>
                                        </p:attrNameLst>
                                      </p:cBhvr>
                                      <p:to>
                                        <a:schemeClr val="hlink"/>
                                      </p:to>
                                    </p:animClr>
                                    <p:set>
                                      <p:cBhvr>
                                        <p:cTn id="97" dur="1000" fill="hold"/>
                                        <p:tgtEl>
                                          <p:spTgt spid="44"/>
                                        </p:tgtEl>
                                        <p:attrNameLst>
                                          <p:attrName>fill.type</p:attrName>
                                        </p:attrNameLst>
                                      </p:cBhvr>
                                      <p:to>
                                        <p:strVal val="solid"/>
                                      </p:to>
                                    </p:set>
                                    <p:set>
                                      <p:cBhvr>
                                        <p:cTn id="98" dur="1000" fill="hold"/>
                                        <p:tgtEl>
                                          <p:spTgt spid="44"/>
                                        </p:tgtEl>
                                        <p:attrNameLst>
                                          <p:attrName>fill.on</p:attrName>
                                        </p:attrNameLst>
                                      </p:cBhvr>
                                      <p:to>
                                        <p:strVal val="true"/>
                                      </p:to>
                                    </p:set>
                                  </p:childTnLst>
                                </p:cTn>
                              </p:par>
                            </p:childTnLst>
                          </p:cTn>
                        </p:par>
                        <p:par>
                          <p:cTn id="99" fill="hold">
                            <p:stCondLst>
                              <p:cond delay="15000"/>
                            </p:stCondLst>
                            <p:childTnLst>
                              <p:par>
                                <p:cTn id="100" presetID="53" presetClass="entr" presetSubtype="0" fill="hold" grpId="0" nodeType="afterEffect">
                                  <p:stCondLst>
                                    <p:cond delay="0"/>
                                  </p:stCondLst>
                                  <p:childTnLst>
                                    <p:set>
                                      <p:cBhvr>
                                        <p:cTn id="101" dur="1" fill="hold">
                                          <p:stCondLst>
                                            <p:cond delay="0"/>
                                          </p:stCondLst>
                                        </p:cTn>
                                        <p:tgtEl>
                                          <p:spTgt spid="45"/>
                                        </p:tgtEl>
                                        <p:attrNameLst>
                                          <p:attrName>style.visibility</p:attrName>
                                        </p:attrNameLst>
                                      </p:cBhvr>
                                      <p:to>
                                        <p:strVal val="visible"/>
                                      </p:to>
                                    </p:set>
                                    <p:anim calcmode="lin" valueType="num">
                                      <p:cBhvr>
                                        <p:cTn id="102" dur="500" fill="hold"/>
                                        <p:tgtEl>
                                          <p:spTgt spid="45"/>
                                        </p:tgtEl>
                                        <p:attrNameLst>
                                          <p:attrName>ppt_w</p:attrName>
                                        </p:attrNameLst>
                                      </p:cBhvr>
                                      <p:tavLst>
                                        <p:tav tm="0">
                                          <p:val>
                                            <p:fltVal val="0"/>
                                          </p:val>
                                        </p:tav>
                                        <p:tav tm="100000">
                                          <p:val>
                                            <p:strVal val="#ppt_w"/>
                                          </p:val>
                                        </p:tav>
                                      </p:tavLst>
                                    </p:anim>
                                    <p:anim calcmode="lin" valueType="num">
                                      <p:cBhvr>
                                        <p:cTn id="103" dur="500" fill="hold"/>
                                        <p:tgtEl>
                                          <p:spTgt spid="45"/>
                                        </p:tgtEl>
                                        <p:attrNameLst>
                                          <p:attrName>ppt_h</p:attrName>
                                        </p:attrNameLst>
                                      </p:cBhvr>
                                      <p:tavLst>
                                        <p:tav tm="0">
                                          <p:val>
                                            <p:fltVal val="0"/>
                                          </p:val>
                                        </p:tav>
                                        <p:tav tm="100000">
                                          <p:val>
                                            <p:strVal val="#ppt_h"/>
                                          </p:val>
                                        </p:tav>
                                      </p:tavLst>
                                    </p:anim>
                                    <p:animEffect transition="in" filter="fade">
                                      <p:cBhvr>
                                        <p:cTn id="104" dur="500"/>
                                        <p:tgtEl>
                                          <p:spTgt spid="45"/>
                                        </p:tgtEl>
                                      </p:cBhvr>
                                    </p:animEffect>
                                  </p:childTnLst>
                                </p:cTn>
                              </p:par>
                            </p:childTnLst>
                          </p:cTn>
                        </p:par>
                      </p:childTnLst>
                    </p:cTn>
                  </p:par>
                  <p:par>
                    <p:cTn id="105" fill="hold">
                      <p:stCondLst>
                        <p:cond delay="indefinite"/>
                      </p:stCondLst>
                      <p:childTnLst>
                        <p:par>
                          <p:cTn id="106" fill="hold">
                            <p:stCondLst>
                              <p:cond delay="0"/>
                            </p:stCondLst>
                            <p:childTnLst>
                              <p:par>
                                <p:cTn id="107" presetID="1" presetClass="emph" presetSubtype="2" fill="hold" nodeType="clickEffect">
                                  <p:stCondLst>
                                    <p:cond delay="0"/>
                                  </p:stCondLst>
                                  <p:childTnLst>
                                    <p:animClr clrSpc="rgb" dir="cw">
                                      <p:cBhvr>
                                        <p:cTn id="108" dur="2000" fill="hold"/>
                                        <p:tgtEl>
                                          <p:spTgt spid="49"/>
                                        </p:tgtEl>
                                        <p:attrNameLst>
                                          <p:attrName>fillcolor</p:attrName>
                                        </p:attrNameLst>
                                      </p:cBhvr>
                                      <p:to>
                                        <a:schemeClr val="accent1"/>
                                      </p:to>
                                    </p:animClr>
                                    <p:set>
                                      <p:cBhvr>
                                        <p:cTn id="109" dur="2000" fill="hold"/>
                                        <p:tgtEl>
                                          <p:spTgt spid="49"/>
                                        </p:tgtEl>
                                        <p:attrNameLst>
                                          <p:attrName>fill.type</p:attrName>
                                        </p:attrNameLst>
                                      </p:cBhvr>
                                      <p:to>
                                        <p:strVal val="solid"/>
                                      </p:to>
                                    </p:set>
                                    <p:set>
                                      <p:cBhvr>
                                        <p:cTn id="110" dur="2000" fill="hold"/>
                                        <p:tgtEl>
                                          <p:spTgt spid="49"/>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7" grpId="0"/>
      <p:bldP spid="49" grpId="0" animBg="1"/>
      <p:bldP spid="50" grpId="0" animBg="1"/>
      <p:bldP spid="51"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صورة 3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48036" y="197621"/>
            <a:ext cx="2657644" cy="3471209"/>
          </a:xfrm>
          <a:prstGeom prst="rect">
            <a:avLst/>
          </a:prstGeom>
        </p:spPr>
      </p:pic>
      <p:pic>
        <p:nvPicPr>
          <p:cNvPr id="4" name="صورة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4">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6"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7"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8"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9"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0"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1"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2"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3"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4"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5"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6"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7"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8"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9"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0"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1" name="مستطيل مستدير الزوايا 20"/>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pic>
        <p:nvPicPr>
          <p:cNvPr id="26" name="صورة 25">
            <a:hlinkClick r:id="rId5" action="ppaction://hlinksldjump"/>
          </p:cNvPr>
          <p:cNvPicPr>
            <a:picLocks noChangeAspect="1"/>
          </p:cNvPicPr>
          <p:nvPr/>
        </p:nvPicPr>
        <p:blipFill rotWithShape="1">
          <a:blip r:embed="rId6"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sp>
        <p:nvSpPr>
          <p:cNvPr id="29" name="مربع نص 28"/>
          <p:cNvSpPr txBox="1"/>
          <p:nvPr/>
        </p:nvSpPr>
        <p:spPr>
          <a:xfrm>
            <a:off x="685800" y="3668830"/>
            <a:ext cx="6924676" cy="646331"/>
          </a:xfrm>
          <a:prstGeom prst="rect">
            <a:avLst/>
          </a:prstGeom>
          <a:noFill/>
        </p:spPr>
        <p:txBody>
          <a:bodyPr wrap="square" rtlCol="0">
            <a:spAutoFit/>
          </a:bodyPr>
          <a:lstStyle/>
          <a:p>
            <a:pPr algn="ctr"/>
            <a:r>
              <a:rPr lang="ar-SA" sz="3600" b="1" dirty="0" smtClean="0">
                <a:solidFill>
                  <a:schemeClr val="tx2"/>
                </a:solidFill>
                <a:cs typeface="Traditional Arabic" pitchFamily="2" charset="-78"/>
              </a:rPr>
              <a:t>س: </a:t>
            </a:r>
            <a:r>
              <a:rPr lang="ar-KW" sz="3600" b="1" dirty="0" smtClean="0">
                <a:solidFill>
                  <a:schemeClr val="tx2"/>
                </a:solidFill>
                <a:cs typeface="Traditional Arabic" pitchFamily="2" charset="-78"/>
              </a:rPr>
              <a:t>من أكل أو شرب عامدا في نهار رمضان فعليه؟</a:t>
            </a:r>
            <a:endParaRPr lang="ar-KW" sz="3600" b="1" dirty="0">
              <a:solidFill>
                <a:schemeClr val="tx2"/>
              </a:solidFill>
              <a:cs typeface="Traditional Arabic" pitchFamily="2" charset="-78"/>
            </a:endParaRPr>
          </a:p>
        </p:txBody>
      </p:sp>
      <p:sp>
        <p:nvSpPr>
          <p:cNvPr id="30" name="مستطيل ذو زوايا قطرية مستديرة 29"/>
          <p:cNvSpPr/>
          <p:nvPr/>
        </p:nvSpPr>
        <p:spPr>
          <a:xfrm>
            <a:off x="5181600" y="4495800"/>
            <a:ext cx="2081213"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التوبة والقضاء</a:t>
            </a:r>
            <a:endParaRPr lang="en-US" sz="3200" b="1" dirty="0">
              <a:cs typeface="Traditional Arabic" pitchFamily="2" charset="-78"/>
            </a:endParaRPr>
          </a:p>
        </p:txBody>
      </p:sp>
      <p:sp>
        <p:nvSpPr>
          <p:cNvPr id="31" name="مستطيل ذو زوايا قطرية مستديرة 30"/>
          <p:cNvSpPr/>
          <p:nvPr/>
        </p:nvSpPr>
        <p:spPr>
          <a:xfrm>
            <a:off x="685800" y="4495800"/>
            <a:ext cx="2081213"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القضاء والكفارة</a:t>
            </a:r>
            <a:endParaRPr lang="en-US" sz="3200" b="1" dirty="0">
              <a:cs typeface="Traditional Arabic" pitchFamily="2" charset="-78"/>
            </a:endParaRPr>
          </a:p>
        </p:txBody>
      </p:sp>
      <p:sp>
        <p:nvSpPr>
          <p:cNvPr id="32" name="مستطيل ذو زوايا قطرية مستديرة 31"/>
          <p:cNvSpPr/>
          <p:nvPr/>
        </p:nvSpPr>
        <p:spPr>
          <a:xfrm>
            <a:off x="2947987" y="4495800"/>
            <a:ext cx="2081213"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التوبة والكفارة</a:t>
            </a:r>
            <a:endParaRPr lang="en-US" sz="3200" b="1" dirty="0">
              <a:cs typeface="Traditional Arabic" pitchFamily="2" charset="-78"/>
            </a:endParaRPr>
          </a:p>
        </p:txBody>
      </p:sp>
      <p:pic>
        <p:nvPicPr>
          <p:cNvPr id="3" name="صورة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587743" y="140410"/>
            <a:ext cx="3299901" cy="2785730"/>
          </a:xfrm>
          <a:prstGeom prst="rect">
            <a:avLst/>
          </a:prstGeom>
        </p:spPr>
      </p:pic>
      <p:pic>
        <p:nvPicPr>
          <p:cNvPr id="28" name="صورة 27">
            <a:hlinkClick r:id="rId8" action="ppaction://hlinksldjump"/>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54514" y="2254826"/>
            <a:ext cx="962442" cy="954743"/>
          </a:xfrm>
          <a:prstGeom prst="rect">
            <a:avLst/>
          </a:prstGeom>
        </p:spPr>
      </p:pic>
    </p:spTree>
    <p:extLst>
      <p:ext uri="{BB962C8B-B14F-4D97-AF65-F5344CB8AC3E}">
        <p14:creationId xmlns:p14="http://schemas.microsoft.com/office/powerpoint/2010/main" val="1954575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20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dissolve">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dissolve">
                                      <p:cBhvr>
                                        <p:cTn id="17" dur="500"/>
                                        <p:tgtEl>
                                          <p:spTgt spid="32"/>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dissolve">
                                      <p:cBhvr>
                                        <p:cTn id="22" dur="500"/>
                                        <p:tgtEl>
                                          <p:spTgt spid="31"/>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mph" presetSubtype="2" fill="hold" nodeType="clickEffect">
                                  <p:stCondLst>
                                    <p:cond delay="0"/>
                                  </p:stCondLst>
                                  <p:childTnLst>
                                    <p:animClr clrSpc="rgb" dir="cw">
                                      <p:cBhvr>
                                        <p:cTn id="26" dur="1000" fill="hold"/>
                                        <p:tgtEl>
                                          <p:spTgt spid="6"/>
                                        </p:tgtEl>
                                        <p:attrNameLst>
                                          <p:attrName>fillcolor</p:attrName>
                                        </p:attrNameLst>
                                      </p:cBhvr>
                                      <p:to>
                                        <a:schemeClr val="hlink"/>
                                      </p:to>
                                    </p:animClr>
                                    <p:set>
                                      <p:cBhvr>
                                        <p:cTn id="27" dur="1000" fill="hold"/>
                                        <p:tgtEl>
                                          <p:spTgt spid="6"/>
                                        </p:tgtEl>
                                        <p:attrNameLst>
                                          <p:attrName>fill.type</p:attrName>
                                        </p:attrNameLst>
                                      </p:cBhvr>
                                      <p:to>
                                        <p:strVal val="solid"/>
                                      </p:to>
                                    </p:set>
                                    <p:set>
                                      <p:cBhvr>
                                        <p:cTn id="28" dur="1000" fill="hold"/>
                                        <p:tgtEl>
                                          <p:spTgt spid="6"/>
                                        </p:tgtEl>
                                        <p:attrNameLst>
                                          <p:attrName>fill.on</p:attrName>
                                        </p:attrNameLst>
                                      </p:cBhvr>
                                      <p:to>
                                        <p:strVal val="true"/>
                                      </p:to>
                                    </p:set>
                                  </p:childTnLst>
                                </p:cTn>
                              </p:par>
                            </p:childTnLst>
                          </p:cTn>
                        </p:par>
                        <p:par>
                          <p:cTn id="29" fill="hold">
                            <p:stCondLst>
                              <p:cond delay="1000"/>
                            </p:stCondLst>
                            <p:childTnLst>
                              <p:par>
                                <p:cTn id="30" presetID="1" presetClass="emph" presetSubtype="2" fill="hold" nodeType="afterEffect">
                                  <p:stCondLst>
                                    <p:cond delay="0"/>
                                  </p:stCondLst>
                                  <p:childTnLst>
                                    <p:animClr clrSpc="rgb" dir="cw">
                                      <p:cBhvr>
                                        <p:cTn id="31" dur="1000" fill="hold"/>
                                        <p:tgtEl>
                                          <p:spTgt spid="7"/>
                                        </p:tgtEl>
                                        <p:attrNameLst>
                                          <p:attrName>fillcolor</p:attrName>
                                        </p:attrNameLst>
                                      </p:cBhvr>
                                      <p:to>
                                        <a:schemeClr val="hlink"/>
                                      </p:to>
                                    </p:animClr>
                                    <p:set>
                                      <p:cBhvr>
                                        <p:cTn id="32" dur="1000" fill="hold"/>
                                        <p:tgtEl>
                                          <p:spTgt spid="7"/>
                                        </p:tgtEl>
                                        <p:attrNameLst>
                                          <p:attrName>fill.type</p:attrName>
                                        </p:attrNameLst>
                                      </p:cBhvr>
                                      <p:to>
                                        <p:strVal val="solid"/>
                                      </p:to>
                                    </p:set>
                                    <p:set>
                                      <p:cBhvr>
                                        <p:cTn id="33" dur="1000" fill="hold"/>
                                        <p:tgtEl>
                                          <p:spTgt spid="7"/>
                                        </p:tgtEl>
                                        <p:attrNameLst>
                                          <p:attrName>fill.on</p:attrName>
                                        </p:attrNameLst>
                                      </p:cBhvr>
                                      <p:to>
                                        <p:strVal val="true"/>
                                      </p:to>
                                    </p:set>
                                  </p:childTnLst>
                                </p:cTn>
                              </p:par>
                            </p:childTnLst>
                          </p:cTn>
                        </p:par>
                        <p:par>
                          <p:cTn id="34" fill="hold">
                            <p:stCondLst>
                              <p:cond delay="2000"/>
                            </p:stCondLst>
                            <p:childTnLst>
                              <p:par>
                                <p:cTn id="35" presetID="1" presetClass="emph" presetSubtype="2" fill="hold" nodeType="afterEffect">
                                  <p:stCondLst>
                                    <p:cond delay="0"/>
                                  </p:stCondLst>
                                  <p:childTnLst>
                                    <p:animClr clrSpc="rgb" dir="cw">
                                      <p:cBhvr>
                                        <p:cTn id="36" dur="1000" fill="hold"/>
                                        <p:tgtEl>
                                          <p:spTgt spid="8"/>
                                        </p:tgtEl>
                                        <p:attrNameLst>
                                          <p:attrName>fillcolor</p:attrName>
                                        </p:attrNameLst>
                                      </p:cBhvr>
                                      <p:to>
                                        <a:schemeClr val="hlink"/>
                                      </p:to>
                                    </p:animClr>
                                    <p:set>
                                      <p:cBhvr>
                                        <p:cTn id="37" dur="1000" fill="hold"/>
                                        <p:tgtEl>
                                          <p:spTgt spid="8"/>
                                        </p:tgtEl>
                                        <p:attrNameLst>
                                          <p:attrName>fill.type</p:attrName>
                                        </p:attrNameLst>
                                      </p:cBhvr>
                                      <p:to>
                                        <p:strVal val="solid"/>
                                      </p:to>
                                    </p:set>
                                    <p:set>
                                      <p:cBhvr>
                                        <p:cTn id="38" dur="1000" fill="hold"/>
                                        <p:tgtEl>
                                          <p:spTgt spid="8"/>
                                        </p:tgtEl>
                                        <p:attrNameLst>
                                          <p:attrName>fill.on</p:attrName>
                                        </p:attrNameLst>
                                      </p:cBhvr>
                                      <p:to>
                                        <p:strVal val="true"/>
                                      </p:to>
                                    </p:set>
                                  </p:childTnLst>
                                </p:cTn>
                              </p:par>
                            </p:childTnLst>
                          </p:cTn>
                        </p:par>
                        <p:par>
                          <p:cTn id="39" fill="hold">
                            <p:stCondLst>
                              <p:cond delay="3000"/>
                            </p:stCondLst>
                            <p:childTnLst>
                              <p:par>
                                <p:cTn id="40" presetID="1" presetClass="emph" presetSubtype="2" fill="hold" nodeType="afterEffect">
                                  <p:stCondLst>
                                    <p:cond delay="0"/>
                                  </p:stCondLst>
                                  <p:childTnLst>
                                    <p:animClr clrSpc="rgb" dir="cw">
                                      <p:cBhvr>
                                        <p:cTn id="41" dur="1000" fill="hold"/>
                                        <p:tgtEl>
                                          <p:spTgt spid="9"/>
                                        </p:tgtEl>
                                        <p:attrNameLst>
                                          <p:attrName>fillcolor</p:attrName>
                                        </p:attrNameLst>
                                      </p:cBhvr>
                                      <p:to>
                                        <a:schemeClr val="hlink"/>
                                      </p:to>
                                    </p:animClr>
                                    <p:set>
                                      <p:cBhvr>
                                        <p:cTn id="42" dur="1000" fill="hold"/>
                                        <p:tgtEl>
                                          <p:spTgt spid="9"/>
                                        </p:tgtEl>
                                        <p:attrNameLst>
                                          <p:attrName>fill.type</p:attrName>
                                        </p:attrNameLst>
                                      </p:cBhvr>
                                      <p:to>
                                        <p:strVal val="solid"/>
                                      </p:to>
                                    </p:set>
                                    <p:set>
                                      <p:cBhvr>
                                        <p:cTn id="43" dur="1000" fill="hold"/>
                                        <p:tgtEl>
                                          <p:spTgt spid="9"/>
                                        </p:tgtEl>
                                        <p:attrNameLst>
                                          <p:attrName>fill.on</p:attrName>
                                        </p:attrNameLst>
                                      </p:cBhvr>
                                      <p:to>
                                        <p:strVal val="true"/>
                                      </p:to>
                                    </p:set>
                                  </p:childTnLst>
                                </p:cTn>
                              </p:par>
                            </p:childTnLst>
                          </p:cTn>
                        </p:par>
                        <p:par>
                          <p:cTn id="44" fill="hold">
                            <p:stCondLst>
                              <p:cond delay="4000"/>
                            </p:stCondLst>
                            <p:childTnLst>
                              <p:par>
                                <p:cTn id="45" presetID="1" presetClass="emph" presetSubtype="2" fill="hold" nodeType="afterEffect">
                                  <p:stCondLst>
                                    <p:cond delay="0"/>
                                  </p:stCondLst>
                                  <p:childTnLst>
                                    <p:animClr clrSpc="rgb" dir="cw">
                                      <p:cBhvr>
                                        <p:cTn id="46" dur="1000" fill="hold"/>
                                        <p:tgtEl>
                                          <p:spTgt spid="10"/>
                                        </p:tgtEl>
                                        <p:attrNameLst>
                                          <p:attrName>fillcolor</p:attrName>
                                        </p:attrNameLst>
                                      </p:cBhvr>
                                      <p:to>
                                        <a:schemeClr val="hlink"/>
                                      </p:to>
                                    </p:animClr>
                                    <p:set>
                                      <p:cBhvr>
                                        <p:cTn id="47" dur="1000" fill="hold"/>
                                        <p:tgtEl>
                                          <p:spTgt spid="10"/>
                                        </p:tgtEl>
                                        <p:attrNameLst>
                                          <p:attrName>fill.type</p:attrName>
                                        </p:attrNameLst>
                                      </p:cBhvr>
                                      <p:to>
                                        <p:strVal val="solid"/>
                                      </p:to>
                                    </p:set>
                                    <p:set>
                                      <p:cBhvr>
                                        <p:cTn id="48" dur="1000" fill="hold"/>
                                        <p:tgtEl>
                                          <p:spTgt spid="10"/>
                                        </p:tgtEl>
                                        <p:attrNameLst>
                                          <p:attrName>fill.on</p:attrName>
                                        </p:attrNameLst>
                                      </p:cBhvr>
                                      <p:to>
                                        <p:strVal val="true"/>
                                      </p:to>
                                    </p:set>
                                  </p:childTnLst>
                                </p:cTn>
                              </p:par>
                            </p:childTnLst>
                          </p:cTn>
                        </p:par>
                        <p:par>
                          <p:cTn id="49" fill="hold">
                            <p:stCondLst>
                              <p:cond delay="5000"/>
                            </p:stCondLst>
                            <p:childTnLst>
                              <p:par>
                                <p:cTn id="50" presetID="1" presetClass="emph" presetSubtype="2" fill="hold" nodeType="afterEffect">
                                  <p:stCondLst>
                                    <p:cond delay="0"/>
                                  </p:stCondLst>
                                  <p:childTnLst>
                                    <p:animClr clrSpc="rgb" dir="cw">
                                      <p:cBhvr>
                                        <p:cTn id="51" dur="1000" fill="hold"/>
                                        <p:tgtEl>
                                          <p:spTgt spid="11"/>
                                        </p:tgtEl>
                                        <p:attrNameLst>
                                          <p:attrName>fillcolor</p:attrName>
                                        </p:attrNameLst>
                                      </p:cBhvr>
                                      <p:to>
                                        <a:schemeClr val="hlink"/>
                                      </p:to>
                                    </p:animClr>
                                    <p:set>
                                      <p:cBhvr>
                                        <p:cTn id="52" dur="1000" fill="hold"/>
                                        <p:tgtEl>
                                          <p:spTgt spid="11"/>
                                        </p:tgtEl>
                                        <p:attrNameLst>
                                          <p:attrName>fill.type</p:attrName>
                                        </p:attrNameLst>
                                      </p:cBhvr>
                                      <p:to>
                                        <p:strVal val="solid"/>
                                      </p:to>
                                    </p:set>
                                    <p:set>
                                      <p:cBhvr>
                                        <p:cTn id="53" dur="1000" fill="hold"/>
                                        <p:tgtEl>
                                          <p:spTgt spid="11"/>
                                        </p:tgtEl>
                                        <p:attrNameLst>
                                          <p:attrName>fill.on</p:attrName>
                                        </p:attrNameLst>
                                      </p:cBhvr>
                                      <p:to>
                                        <p:strVal val="true"/>
                                      </p:to>
                                    </p:set>
                                  </p:childTnLst>
                                </p:cTn>
                              </p:par>
                            </p:childTnLst>
                          </p:cTn>
                        </p:par>
                        <p:par>
                          <p:cTn id="54" fill="hold">
                            <p:stCondLst>
                              <p:cond delay="6000"/>
                            </p:stCondLst>
                            <p:childTnLst>
                              <p:par>
                                <p:cTn id="55" presetID="1" presetClass="emph" presetSubtype="2" fill="hold" nodeType="afterEffect">
                                  <p:stCondLst>
                                    <p:cond delay="0"/>
                                  </p:stCondLst>
                                  <p:childTnLst>
                                    <p:animClr clrSpc="rgb" dir="cw">
                                      <p:cBhvr>
                                        <p:cTn id="56" dur="1000" fill="hold"/>
                                        <p:tgtEl>
                                          <p:spTgt spid="12"/>
                                        </p:tgtEl>
                                        <p:attrNameLst>
                                          <p:attrName>fillcolor</p:attrName>
                                        </p:attrNameLst>
                                      </p:cBhvr>
                                      <p:to>
                                        <a:schemeClr val="hlink"/>
                                      </p:to>
                                    </p:animClr>
                                    <p:set>
                                      <p:cBhvr>
                                        <p:cTn id="57" dur="1000" fill="hold"/>
                                        <p:tgtEl>
                                          <p:spTgt spid="12"/>
                                        </p:tgtEl>
                                        <p:attrNameLst>
                                          <p:attrName>fill.type</p:attrName>
                                        </p:attrNameLst>
                                      </p:cBhvr>
                                      <p:to>
                                        <p:strVal val="solid"/>
                                      </p:to>
                                    </p:set>
                                    <p:set>
                                      <p:cBhvr>
                                        <p:cTn id="58" dur="1000" fill="hold"/>
                                        <p:tgtEl>
                                          <p:spTgt spid="12"/>
                                        </p:tgtEl>
                                        <p:attrNameLst>
                                          <p:attrName>fill.on</p:attrName>
                                        </p:attrNameLst>
                                      </p:cBhvr>
                                      <p:to>
                                        <p:strVal val="true"/>
                                      </p:to>
                                    </p:set>
                                  </p:childTnLst>
                                </p:cTn>
                              </p:par>
                            </p:childTnLst>
                          </p:cTn>
                        </p:par>
                        <p:par>
                          <p:cTn id="59" fill="hold">
                            <p:stCondLst>
                              <p:cond delay="7000"/>
                            </p:stCondLst>
                            <p:childTnLst>
                              <p:par>
                                <p:cTn id="60" presetID="1" presetClass="emph" presetSubtype="2" fill="hold" nodeType="afterEffect">
                                  <p:stCondLst>
                                    <p:cond delay="0"/>
                                  </p:stCondLst>
                                  <p:childTnLst>
                                    <p:animClr clrSpc="rgb" dir="cw">
                                      <p:cBhvr>
                                        <p:cTn id="61" dur="1000" fill="hold"/>
                                        <p:tgtEl>
                                          <p:spTgt spid="13"/>
                                        </p:tgtEl>
                                        <p:attrNameLst>
                                          <p:attrName>fillcolor</p:attrName>
                                        </p:attrNameLst>
                                      </p:cBhvr>
                                      <p:to>
                                        <a:schemeClr val="hlink"/>
                                      </p:to>
                                    </p:animClr>
                                    <p:set>
                                      <p:cBhvr>
                                        <p:cTn id="62" dur="1000" fill="hold"/>
                                        <p:tgtEl>
                                          <p:spTgt spid="13"/>
                                        </p:tgtEl>
                                        <p:attrNameLst>
                                          <p:attrName>fill.type</p:attrName>
                                        </p:attrNameLst>
                                      </p:cBhvr>
                                      <p:to>
                                        <p:strVal val="solid"/>
                                      </p:to>
                                    </p:set>
                                    <p:set>
                                      <p:cBhvr>
                                        <p:cTn id="63" dur="1000" fill="hold"/>
                                        <p:tgtEl>
                                          <p:spTgt spid="13"/>
                                        </p:tgtEl>
                                        <p:attrNameLst>
                                          <p:attrName>fill.on</p:attrName>
                                        </p:attrNameLst>
                                      </p:cBhvr>
                                      <p:to>
                                        <p:strVal val="true"/>
                                      </p:to>
                                    </p:set>
                                  </p:childTnLst>
                                </p:cTn>
                              </p:par>
                            </p:childTnLst>
                          </p:cTn>
                        </p:par>
                        <p:par>
                          <p:cTn id="64" fill="hold">
                            <p:stCondLst>
                              <p:cond delay="8000"/>
                            </p:stCondLst>
                            <p:childTnLst>
                              <p:par>
                                <p:cTn id="65" presetID="1" presetClass="emph" presetSubtype="2" fill="hold" nodeType="afterEffect">
                                  <p:stCondLst>
                                    <p:cond delay="0"/>
                                  </p:stCondLst>
                                  <p:childTnLst>
                                    <p:animClr clrSpc="rgb" dir="cw">
                                      <p:cBhvr>
                                        <p:cTn id="66" dur="1000" fill="hold"/>
                                        <p:tgtEl>
                                          <p:spTgt spid="14"/>
                                        </p:tgtEl>
                                        <p:attrNameLst>
                                          <p:attrName>fillcolor</p:attrName>
                                        </p:attrNameLst>
                                      </p:cBhvr>
                                      <p:to>
                                        <a:schemeClr val="hlink"/>
                                      </p:to>
                                    </p:animClr>
                                    <p:set>
                                      <p:cBhvr>
                                        <p:cTn id="67" dur="1000" fill="hold"/>
                                        <p:tgtEl>
                                          <p:spTgt spid="14"/>
                                        </p:tgtEl>
                                        <p:attrNameLst>
                                          <p:attrName>fill.type</p:attrName>
                                        </p:attrNameLst>
                                      </p:cBhvr>
                                      <p:to>
                                        <p:strVal val="solid"/>
                                      </p:to>
                                    </p:set>
                                    <p:set>
                                      <p:cBhvr>
                                        <p:cTn id="68" dur="1000" fill="hold"/>
                                        <p:tgtEl>
                                          <p:spTgt spid="14"/>
                                        </p:tgtEl>
                                        <p:attrNameLst>
                                          <p:attrName>fill.on</p:attrName>
                                        </p:attrNameLst>
                                      </p:cBhvr>
                                      <p:to>
                                        <p:strVal val="true"/>
                                      </p:to>
                                    </p:set>
                                  </p:childTnLst>
                                </p:cTn>
                              </p:par>
                            </p:childTnLst>
                          </p:cTn>
                        </p:par>
                        <p:par>
                          <p:cTn id="69" fill="hold">
                            <p:stCondLst>
                              <p:cond delay="9000"/>
                            </p:stCondLst>
                            <p:childTnLst>
                              <p:par>
                                <p:cTn id="70" presetID="1" presetClass="emph" presetSubtype="2" fill="hold" nodeType="afterEffect">
                                  <p:stCondLst>
                                    <p:cond delay="0"/>
                                  </p:stCondLst>
                                  <p:childTnLst>
                                    <p:animClr clrSpc="rgb" dir="cw">
                                      <p:cBhvr>
                                        <p:cTn id="71" dur="1000" fill="hold"/>
                                        <p:tgtEl>
                                          <p:spTgt spid="15"/>
                                        </p:tgtEl>
                                        <p:attrNameLst>
                                          <p:attrName>fillcolor</p:attrName>
                                        </p:attrNameLst>
                                      </p:cBhvr>
                                      <p:to>
                                        <a:schemeClr val="hlink"/>
                                      </p:to>
                                    </p:animClr>
                                    <p:set>
                                      <p:cBhvr>
                                        <p:cTn id="72" dur="1000" fill="hold"/>
                                        <p:tgtEl>
                                          <p:spTgt spid="15"/>
                                        </p:tgtEl>
                                        <p:attrNameLst>
                                          <p:attrName>fill.type</p:attrName>
                                        </p:attrNameLst>
                                      </p:cBhvr>
                                      <p:to>
                                        <p:strVal val="solid"/>
                                      </p:to>
                                    </p:set>
                                    <p:set>
                                      <p:cBhvr>
                                        <p:cTn id="73" dur="1000" fill="hold"/>
                                        <p:tgtEl>
                                          <p:spTgt spid="15"/>
                                        </p:tgtEl>
                                        <p:attrNameLst>
                                          <p:attrName>fill.on</p:attrName>
                                        </p:attrNameLst>
                                      </p:cBhvr>
                                      <p:to>
                                        <p:strVal val="true"/>
                                      </p:to>
                                    </p:set>
                                  </p:childTnLst>
                                </p:cTn>
                              </p:par>
                            </p:childTnLst>
                          </p:cTn>
                        </p:par>
                        <p:par>
                          <p:cTn id="74" fill="hold">
                            <p:stCondLst>
                              <p:cond delay="10000"/>
                            </p:stCondLst>
                            <p:childTnLst>
                              <p:par>
                                <p:cTn id="75" presetID="1" presetClass="emph" presetSubtype="2" fill="hold" nodeType="afterEffect">
                                  <p:stCondLst>
                                    <p:cond delay="0"/>
                                  </p:stCondLst>
                                  <p:childTnLst>
                                    <p:animClr clrSpc="rgb" dir="cw">
                                      <p:cBhvr>
                                        <p:cTn id="76" dur="1000" fill="hold"/>
                                        <p:tgtEl>
                                          <p:spTgt spid="16"/>
                                        </p:tgtEl>
                                        <p:attrNameLst>
                                          <p:attrName>fillcolor</p:attrName>
                                        </p:attrNameLst>
                                      </p:cBhvr>
                                      <p:to>
                                        <a:schemeClr val="hlink"/>
                                      </p:to>
                                    </p:animClr>
                                    <p:set>
                                      <p:cBhvr>
                                        <p:cTn id="77" dur="1000" fill="hold"/>
                                        <p:tgtEl>
                                          <p:spTgt spid="16"/>
                                        </p:tgtEl>
                                        <p:attrNameLst>
                                          <p:attrName>fill.type</p:attrName>
                                        </p:attrNameLst>
                                      </p:cBhvr>
                                      <p:to>
                                        <p:strVal val="solid"/>
                                      </p:to>
                                    </p:set>
                                    <p:set>
                                      <p:cBhvr>
                                        <p:cTn id="78" dur="1000" fill="hold"/>
                                        <p:tgtEl>
                                          <p:spTgt spid="16"/>
                                        </p:tgtEl>
                                        <p:attrNameLst>
                                          <p:attrName>fill.on</p:attrName>
                                        </p:attrNameLst>
                                      </p:cBhvr>
                                      <p:to>
                                        <p:strVal val="true"/>
                                      </p:to>
                                    </p:set>
                                  </p:childTnLst>
                                </p:cTn>
                              </p:par>
                            </p:childTnLst>
                          </p:cTn>
                        </p:par>
                        <p:par>
                          <p:cTn id="79" fill="hold">
                            <p:stCondLst>
                              <p:cond delay="11000"/>
                            </p:stCondLst>
                            <p:childTnLst>
                              <p:par>
                                <p:cTn id="80" presetID="1" presetClass="emph" presetSubtype="2" fill="hold" nodeType="afterEffect">
                                  <p:stCondLst>
                                    <p:cond delay="0"/>
                                  </p:stCondLst>
                                  <p:childTnLst>
                                    <p:animClr clrSpc="rgb" dir="cw">
                                      <p:cBhvr>
                                        <p:cTn id="81" dur="1000" fill="hold"/>
                                        <p:tgtEl>
                                          <p:spTgt spid="17"/>
                                        </p:tgtEl>
                                        <p:attrNameLst>
                                          <p:attrName>fillcolor</p:attrName>
                                        </p:attrNameLst>
                                      </p:cBhvr>
                                      <p:to>
                                        <a:schemeClr val="hlink"/>
                                      </p:to>
                                    </p:animClr>
                                    <p:set>
                                      <p:cBhvr>
                                        <p:cTn id="82" dur="1000" fill="hold"/>
                                        <p:tgtEl>
                                          <p:spTgt spid="17"/>
                                        </p:tgtEl>
                                        <p:attrNameLst>
                                          <p:attrName>fill.type</p:attrName>
                                        </p:attrNameLst>
                                      </p:cBhvr>
                                      <p:to>
                                        <p:strVal val="solid"/>
                                      </p:to>
                                    </p:set>
                                    <p:set>
                                      <p:cBhvr>
                                        <p:cTn id="83" dur="1000" fill="hold"/>
                                        <p:tgtEl>
                                          <p:spTgt spid="17"/>
                                        </p:tgtEl>
                                        <p:attrNameLst>
                                          <p:attrName>fill.on</p:attrName>
                                        </p:attrNameLst>
                                      </p:cBhvr>
                                      <p:to>
                                        <p:strVal val="true"/>
                                      </p:to>
                                    </p:set>
                                  </p:childTnLst>
                                </p:cTn>
                              </p:par>
                            </p:childTnLst>
                          </p:cTn>
                        </p:par>
                        <p:par>
                          <p:cTn id="84" fill="hold">
                            <p:stCondLst>
                              <p:cond delay="12000"/>
                            </p:stCondLst>
                            <p:childTnLst>
                              <p:par>
                                <p:cTn id="85" presetID="1" presetClass="emph" presetSubtype="2" fill="hold" nodeType="afterEffect">
                                  <p:stCondLst>
                                    <p:cond delay="0"/>
                                  </p:stCondLst>
                                  <p:childTnLst>
                                    <p:animClr clrSpc="rgb" dir="cw">
                                      <p:cBhvr>
                                        <p:cTn id="86" dur="1000" fill="hold"/>
                                        <p:tgtEl>
                                          <p:spTgt spid="18"/>
                                        </p:tgtEl>
                                        <p:attrNameLst>
                                          <p:attrName>fillcolor</p:attrName>
                                        </p:attrNameLst>
                                      </p:cBhvr>
                                      <p:to>
                                        <a:schemeClr val="hlink"/>
                                      </p:to>
                                    </p:animClr>
                                    <p:set>
                                      <p:cBhvr>
                                        <p:cTn id="87" dur="1000" fill="hold"/>
                                        <p:tgtEl>
                                          <p:spTgt spid="18"/>
                                        </p:tgtEl>
                                        <p:attrNameLst>
                                          <p:attrName>fill.type</p:attrName>
                                        </p:attrNameLst>
                                      </p:cBhvr>
                                      <p:to>
                                        <p:strVal val="solid"/>
                                      </p:to>
                                    </p:set>
                                    <p:set>
                                      <p:cBhvr>
                                        <p:cTn id="88" dur="1000" fill="hold"/>
                                        <p:tgtEl>
                                          <p:spTgt spid="18"/>
                                        </p:tgtEl>
                                        <p:attrNameLst>
                                          <p:attrName>fill.on</p:attrName>
                                        </p:attrNameLst>
                                      </p:cBhvr>
                                      <p:to>
                                        <p:strVal val="true"/>
                                      </p:to>
                                    </p:set>
                                  </p:childTnLst>
                                </p:cTn>
                              </p:par>
                            </p:childTnLst>
                          </p:cTn>
                        </p:par>
                        <p:par>
                          <p:cTn id="89" fill="hold">
                            <p:stCondLst>
                              <p:cond delay="13000"/>
                            </p:stCondLst>
                            <p:childTnLst>
                              <p:par>
                                <p:cTn id="90" presetID="1" presetClass="emph" presetSubtype="2" fill="hold" nodeType="afterEffect">
                                  <p:stCondLst>
                                    <p:cond delay="0"/>
                                  </p:stCondLst>
                                  <p:childTnLst>
                                    <p:animClr clrSpc="rgb" dir="cw">
                                      <p:cBhvr>
                                        <p:cTn id="91" dur="1000" fill="hold"/>
                                        <p:tgtEl>
                                          <p:spTgt spid="19"/>
                                        </p:tgtEl>
                                        <p:attrNameLst>
                                          <p:attrName>fillcolor</p:attrName>
                                        </p:attrNameLst>
                                      </p:cBhvr>
                                      <p:to>
                                        <a:schemeClr val="hlink"/>
                                      </p:to>
                                    </p:animClr>
                                    <p:set>
                                      <p:cBhvr>
                                        <p:cTn id="92" dur="1000" fill="hold"/>
                                        <p:tgtEl>
                                          <p:spTgt spid="19"/>
                                        </p:tgtEl>
                                        <p:attrNameLst>
                                          <p:attrName>fill.type</p:attrName>
                                        </p:attrNameLst>
                                      </p:cBhvr>
                                      <p:to>
                                        <p:strVal val="solid"/>
                                      </p:to>
                                    </p:set>
                                    <p:set>
                                      <p:cBhvr>
                                        <p:cTn id="93" dur="1000" fill="hold"/>
                                        <p:tgtEl>
                                          <p:spTgt spid="19"/>
                                        </p:tgtEl>
                                        <p:attrNameLst>
                                          <p:attrName>fill.on</p:attrName>
                                        </p:attrNameLst>
                                      </p:cBhvr>
                                      <p:to>
                                        <p:strVal val="true"/>
                                      </p:to>
                                    </p:set>
                                  </p:childTnLst>
                                </p:cTn>
                              </p:par>
                            </p:childTnLst>
                          </p:cTn>
                        </p:par>
                        <p:par>
                          <p:cTn id="94" fill="hold">
                            <p:stCondLst>
                              <p:cond delay="14000"/>
                            </p:stCondLst>
                            <p:childTnLst>
                              <p:par>
                                <p:cTn id="95" presetID="1" presetClass="emph" presetSubtype="2" fill="hold" nodeType="afterEffect">
                                  <p:stCondLst>
                                    <p:cond delay="0"/>
                                  </p:stCondLst>
                                  <p:childTnLst>
                                    <p:animClr clrSpc="rgb" dir="cw">
                                      <p:cBhvr>
                                        <p:cTn id="96" dur="1000" fill="hold"/>
                                        <p:tgtEl>
                                          <p:spTgt spid="20"/>
                                        </p:tgtEl>
                                        <p:attrNameLst>
                                          <p:attrName>fillcolor</p:attrName>
                                        </p:attrNameLst>
                                      </p:cBhvr>
                                      <p:to>
                                        <a:schemeClr val="hlink"/>
                                      </p:to>
                                    </p:animClr>
                                    <p:set>
                                      <p:cBhvr>
                                        <p:cTn id="97" dur="1000" fill="hold"/>
                                        <p:tgtEl>
                                          <p:spTgt spid="20"/>
                                        </p:tgtEl>
                                        <p:attrNameLst>
                                          <p:attrName>fill.type</p:attrName>
                                        </p:attrNameLst>
                                      </p:cBhvr>
                                      <p:to>
                                        <p:strVal val="solid"/>
                                      </p:to>
                                    </p:set>
                                    <p:set>
                                      <p:cBhvr>
                                        <p:cTn id="98" dur="1000" fill="hold"/>
                                        <p:tgtEl>
                                          <p:spTgt spid="20"/>
                                        </p:tgtEl>
                                        <p:attrNameLst>
                                          <p:attrName>fill.on</p:attrName>
                                        </p:attrNameLst>
                                      </p:cBhvr>
                                      <p:to>
                                        <p:strVal val="true"/>
                                      </p:to>
                                    </p:set>
                                  </p:childTnLst>
                                </p:cTn>
                              </p:par>
                            </p:childTnLst>
                          </p:cTn>
                        </p:par>
                        <p:par>
                          <p:cTn id="99" fill="hold">
                            <p:stCondLst>
                              <p:cond delay="15000"/>
                            </p:stCondLst>
                            <p:childTnLst>
                              <p:par>
                                <p:cTn id="100" presetID="53" presetClass="entr" presetSubtype="0" fill="hold" grpId="0" nodeType="afterEffect">
                                  <p:stCondLst>
                                    <p:cond delay="0"/>
                                  </p:stCondLst>
                                  <p:childTnLst>
                                    <p:set>
                                      <p:cBhvr>
                                        <p:cTn id="101" dur="1" fill="hold">
                                          <p:stCondLst>
                                            <p:cond delay="0"/>
                                          </p:stCondLst>
                                        </p:cTn>
                                        <p:tgtEl>
                                          <p:spTgt spid="21"/>
                                        </p:tgtEl>
                                        <p:attrNameLst>
                                          <p:attrName>style.visibility</p:attrName>
                                        </p:attrNameLst>
                                      </p:cBhvr>
                                      <p:to>
                                        <p:strVal val="visible"/>
                                      </p:to>
                                    </p:set>
                                    <p:anim calcmode="lin" valueType="num">
                                      <p:cBhvr>
                                        <p:cTn id="102" dur="500" fill="hold"/>
                                        <p:tgtEl>
                                          <p:spTgt spid="21"/>
                                        </p:tgtEl>
                                        <p:attrNameLst>
                                          <p:attrName>ppt_w</p:attrName>
                                        </p:attrNameLst>
                                      </p:cBhvr>
                                      <p:tavLst>
                                        <p:tav tm="0">
                                          <p:val>
                                            <p:fltVal val="0"/>
                                          </p:val>
                                        </p:tav>
                                        <p:tav tm="100000">
                                          <p:val>
                                            <p:strVal val="#ppt_w"/>
                                          </p:val>
                                        </p:tav>
                                      </p:tavLst>
                                    </p:anim>
                                    <p:anim calcmode="lin" valueType="num">
                                      <p:cBhvr>
                                        <p:cTn id="103" dur="500" fill="hold"/>
                                        <p:tgtEl>
                                          <p:spTgt spid="21"/>
                                        </p:tgtEl>
                                        <p:attrNameLst>
                                          <p:attrName>ppt_h</p:attrName>
                                        </p:attrNameLst>
                                      </p:cBhvr>
                                      <p:tavLst>
                                        <p:tav tm="0">
                                          <p:val>
                                            <p:fltVal val="0"/>
                                          </p:val>
                                        </p:tav>
                                        <p:tav tm="100000">
                                          <p:val>
                                            <p:strVal val="#ppt_h"/>
                                          </p:val>
                                        </p:tav>
                                      </p:tavLst>
                                    </p:anim>
                                    <p:animEffect transition="in" filter="fade">
                                      <p:cBhvr>
                                        <p:cTn id="104" dur="500"/>
                                        <p:tgtEl>
                                          <p:spTgt spid="21"/>
                                        </p:tgtEl>
                                      </p:cBhvr>
                                    </p:animEffect>
                                  </p:childTnLst>
                                </p:cTn>
                              </p:par>
                            </p:childTnLst>
                          </p:cTn>
                        </p:par>
                      </p:childTnLst>
                    </p:cTn>
                  </p:par>
                  <p:par>
                    <p:cTn id="105" fill="hold">
                      <p:stCondLst>
                        <p:cond delay="indefinite"/>
                      </p:stCondLst>
                      <p:childTnLst>
                        <p:par>
                          <p:cTn id="106" fill="hold">
                            <p:stCondLst>
                              <p:cond delay="0"/>
                            </p:stCondLst>
                            <p:childTnLst>
                              <p:par>
                                <p:cTn id="107" presetID="1" presetClass="emph" presetSubtype="2" fill="hold" nodeType="clickEffect">
                                  <p:stCondLst>
                                    <p:cond delay="0"/>
                                  </p:stCondLst>
                                  <p:childTnLst>
                                    <p:animClr clrSpc="rgb" dir="cw">
                                      <p:cBhvr>
                                        <p:cTn id="108" dur="2000" fill="hold"/>
                                        <p:tgtEl>
                                          <p:spTgt spid="30"/>
                                        </p:tgtEl>
                                        <p:attrNameLst>
                                          <p:attrName>fillcolor</p:attrName>
                                        </p:attrNameLst>
                                      </p:cBhvr>
                                      <p:to>
                                        <a:schemeClr val="accent1"/>
                                      </p:to>
                                    </p:animClr>
                                    <p:set>
                                      <p:cBhvr>
                                        <p:cTn id="109" dur="2000" fill="hold"/>
                                        <p:tgtEl>
                                          <p:spTgt spid="30"/>
                                        </p:tgtEl>
                                        <p:attrNameLst>
                                          <p:attrName>fill.type</p:attrName>
                                        </p:attrNameLst>
                                      </p:cBhvr>
                                      <p:to>
                                        <p:strVal val="solid"/>
                                      </p:to>
                                    </p:set>
                                    <p:set>
                                      <p:cBhvr>
                                        <p:cTn id="110" dur="2000" fill="hold"/>
                                        <p:tgtEl>
                                          <p:spTgt spid="3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9" grpId="0"/>
      <p:bldP spid="30" grpId="0" animBg="1"/>
      <p:bldP spid="31" grpId="0" animBg="1"/>
      <p:bldP spid="32"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pic>
        <p:nvPicPr>
          <p:cNvPr id="26" name="صورة 25">
            <a:hlinkClick r:id="rId4" action="ppaction://hlinksldjump"/>
          </p:cNvPr>
          <p:cNvPicPr>
            <a:picLocks noChangeAspect="1"/>
          </p:cNvPicPr>
          <p:nvPr/>
        </p:nvPicPr>
        <p:blipFill rotWithShape="1">
          <a:blip r:embed="rId5"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sp>
        <p:nvSpPr>
          <p:cNvPr id="45" name="مستطيل ذو زوايا قطرية مستديرة 44"/>
          <p:cNvSpPr/>
          <p:nvPr/>
        </p:nvSpPr>
        <p:spPr>
          <a:xfrm>
            <a:off x="1295400" y="4343400"/>
            <a:ext cx="20574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SA" sz="2800" b="1" dirty="0" smtClean="0">
                <a:cs typeface="Traditional Arabic" pitchFamily="2" charset="-78"/>
              </a:rPr>
              <a:t>دخول الوقت</a:t>
            </a:r>
            <a:endParaRPr lang="en-US" sz="2800" b="1" dirty="0">
              <a:cs typeface="Traditional Arabic" pitchFamily="2" charset="-78"/>
            </a:endParaRPr>
          </a:p>
        </p:txBody>
      </p:sp>
      <p:sp>
        <p:nvSpPr>
          <p:cNvPr id="46" name="مستطيل ذو زوايا قطرية مستديرة 45"/>
          <p:cNvSpPr/>
          <p:nvPr/>
        </p:nvSpPr>
        <p:spPr>
          <a:xfrm>
            <a:off x="3586791" y="4343400"/>
            <a:ext cx="17526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SA" sz="2800" b="1" dirty="0" smtClean="0">
                <a:cs typeface="Traditional Arabic" pitchFamily="2" charset="-78"/>
              </a:rPr>
              <a:t>سماع الأذان</a:t>
            </a:r>
            <a:endParaRPr lang="en-US" sz="2800" b="1" dirty="0">
              <a:cs typeface="Traditional Arabic" pitchFamily="2" charset="-78"/>
            </a:endParaRPr>
          </a:p>
        </p:txBody>
      </p:sp>
      <p:sp>
        <p:nvSpPr>
          <p:cNvPr id="47" name="مستطيل ذو زوايا قطرية مستديرة 46"/>
          <p:cNvSpPr/>
          <p:nvPr/>
        </p:nvSpPr>
        <p:spPr>
          <a:xfrm>
            <a:off x="5562600" y="4343400"/>
            <a:ext cx="19812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SA" sz="3200" b="1" dirty="0">
                <a:cs typeface="Traditional Arabic" pitchFamily="2" charset="-78"/>
              </a:rPr>
              <a:t>رؤية التقويم</a:t>
            </a:r>
            <a:endParaRPr lang="en-US" sz="3200" b="1" dirty="0">
              <a:cs typeface="Traditional Arabic" pitchFamily="2" charset="-78"/>
            </a:endParaRPr>
          </a:p>
        </p:txBody>
      </p:sp>
      <p:sp>
        <p:nvSpPr>
          <p:cNvPr id="48"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49"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50"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51"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52"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53"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54"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55"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56"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57"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58"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59"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60"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61"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62"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63" name="مستطيل مستدير الزوايا 62"/>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sp>
        <p:nvSpPr>
          <p:cNvPr id="44" name="مربع نص 43"/>
          <p:cNvSpPr txBox="1"/>
          <p:nvPr/>
        </p:nvSpPr>
        <p:spPr>
          <a:xfrm>
            <a:off x="1371600" y="3360003"/>
            <a:ext cx="6151160" cy="830997"/>
          </a:xfrm>
          <a:prstGeom prst="rect">
            <a:avLst/>
          </a:prstGeom>
          <a:noFill/>
        </p:spPr>
        <p:txBody>
          <a:bodyPr wrap="square" rtlCol="0">
            <a:spAutoFit/>
          </a:bodyPr>
          <a:lstStyle/>
          <a:p>
            <a:pPr algn="ctr"/>
            <a:r>
              <a:rPr lang="ar-SA" sz="4800" b="1" dirty="0" smtClean="0">
                <a:solidFill>
                  <a:schemeClr val="tx2"/>
                </a:solidFill>
                <a:cs typeface="Traditional Arabic" pitchFamily="2" charset="-78"/>
              </a:rPr>
              <a:t>س: يمسك المسلم ويفطر عند؟</a:t>
            </a:r>
          </a:p>
        </p:txBody>
      </p:sp>
      <p:pic>
        <p:nvPicPr>
          <p:cNvPr id="2" name="صورة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20631" y="428565"/>
            <a:ext cx="2536032" cy="2536032"/>
          </a:xfrm>
          <a:prstGeom prst="round2DiagRect">
            <a:avLst>
              <a:gd name="adj1" fmla="val 16667"/>
              <a:gd name="adj2" fmla="val 0"/>
            </a:avLst>
          </a:prstGeom>
          <a:ln w="3175" cap="sq">
            <a:solidFill>
              <a:srgbClr val="FFFFFF"/>
            </a:solidFill>
            <a:miter lim="800000"/>
          </a:ln>
          <a:effectLst>
            <a:outerShdw blurRad="254000" algn="tl" rotWithShape="0">
              <a:srgbClr val="000000">
                <a:alpha val="43000"/>
              </a:srgbClr>
            </a:outerShdw>
          </a:effectLst>
        </p:spPr>
      </p:pic>
      <p:pic>
        <p:nvPicPr>
          <p:cNvPr id="3" name="صورة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30918" y="133193"/>
            <a:ext cx="3047619" cy="3047619"/>
          </a:xfrm>
          <a:prstGeom prst="rect">
            <a:avLst/>
          </a:prstGeom>
        </p:spPr>
      </p:pic>
      <p:pic>
        <p:nvPicPr>
          <p:cNvPr id="28" name="صورة 27">
            <a:hlinkClick r:id="rId8" action="ppaction://hlinksldjump"/>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54514" y="2254826"/>
            <a:ext cx="962442" cy="954743"/>
          </a:xfrm>
          <a:prstGeom prst="rect">
            <a:avLst/>
          </a:prstGeom>
        </p:spPr>
      </p:pic>
    </p:spTree>
    <p:extLst>
      <p:ext uri="{BB962C8B-B14F-4D97-AF65-F5344CB8AC3E}">
        <p14:creationId xmlns:p14="http://schemas.microsoft.com/office/powerpoint/2010/main" val="1345293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2000"/>
                                        <p:tgtEl>
                                          <p:spTgt spid="4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dissolve">
                                      <p:cBhvr>
                                        <p:cTn id="12" dur="500"/>
                                        <p:tgtEl>
                                          <p:spTgt spid="4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6"/>
                                        </p:tgtEl>
                                        <p:attrNameLst>
                                          <p:attrName>style.visibility</p:attrName>
                                        </p:attrNameLst>
                                      </p:cBhvr>
                                      <p:to>
                                        <p:strVal val="visible"/>
                                      </p:to>
                                    </p:set>
                                    <p:animEffect transition="in" filter="dissolve">
                                      <p:cBhvr>
                                        <p:cTn id="17" dur="500"/>
                                        <p:tgtEl>
                                          <p:spTgt spid="46"/>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dissolve">
                                      <p:cBhvr>
                                        <p:cTn id="22" dur="500"/>
                                        <p:tgtEl>
                                          <p:spTgt spid="45"/>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mph" presetSubtype="2" fill="hold" nodeType="clickEffect">
                                  <p:stCondLst>
                                    <p:cond delay="0"/>
                                  </p:stCondLst>
                                  <p:childTnLst>
                                    <p:animClr clrSpc="rgb" dir="cw">
                                      <p:cBhvr>
                                        <p:cTn id="26" dur="1000" fill="hold"/>
                                        <p:tgtEl>
                                          <p:spTgt spid="48"/>
                                        </p:tgtEl>
                                        <p:attrNameLst>
                                          <p:attrName>fillcolor</p:attrName>
                                        </p:attrNameLst>
                                      </p:cBhvr>
                                      <p:to>
                                        <a:schemeClr val="hlink"/>
                                      </p:to>
                                    </p:animClr>
                                    <p:set>
                                      <p:cBhvr>
                                        <p:cTn id="27" dur="1000" fill="hold"/>
                                        <p:tgtEl>
                                          <p:spTgt spid="48"/>
                                        </p:tgtEl>
                                        <p:attrNameLst>
                                          <p:attrName>fill.type</p:attrName>
                                        </p:attrNameLst>
                                      </p:cBhvr>
                                      <p:to>
                                        <p:strVal val="solid"/>
                                      </p:to>
                                    </p:set>
                                    <p:set>
                                      <p:cBhvr>
                                        <p:cTn id="28" dur="1000" fill="hold"/>
                                        <p:tgtEl>
                                          <p:spTgt spid="48"/>
                                        </p:tgtEl>
                                        <p:attrNameLst>
                                          <p:attrName>fill.on</p:attrName>
                                        </p:attrNameLst>
                                      </p:cBhvr>
                                      <p:to>
                                        <p:strVal val="true"/>
                                      </p:to>
                                    </p:set>
                                  </p:childTnLst>
                                </p:cTn>
                              </p:par>
                            </p:childTnLst>
                          </p:cTn>
                        </p:par>
                        <p:par>
                          <p:cTn id="29" fill="hold">
                            <p:stCondLst>
                              <p:cond delay="1000"/>
                            </p:stCondLst>
                            <p:childTnLst>
                              <p:par>
                                <p:cTn id="30" presetID="1" presetClass="emph" presetSubtype="2" fill="hold" nodeType="afterEffect">
                                  <p:stCondLst>
                                    <p:cond delay="0"/>
                                  </p:stCondLst>
                                  <p:childTnLst>
                                    <p:animClr clrSpc="rgb" dir="cw">
                                      <p:cBhvr>
                                        <p:cTn id="31" dur="1000" fill="hold"/>
                                        <p:tgtEl>
                                          <p:spTgt spid="49"/>
                                        </p:tgtEl>
                                        <p:attrNameLst>
                                          <p:attrName>fillcolor</p:attrName>
                                        </p:attrNameLst>
                                      </p:cBhvr>
                                      <p:to>
                                        <a:schemeClr val="hlink"/>
                                      </p:to>
                                    </p:animClr>
                                    <p:set>
                                      <p:cBhvr>
                                        <p:cTn id="32" dur="1000" fill="hold"/>
                                        <p:tgtEl>
                                          <p:spTgt spid="49"/>
                                        </p:tgtEl>
                                        <p:attrNameLst>
                                          <p:attrName>fill.type</p:attrName>
                                        </p:attrNameLst>
                                      </p:cBhvr>
                                      <p:to>
                                        <p:strVal val="solid"/>
                                      </p:to>
                                    </p:set>
                                    <p:set>
                                      <p:cBhvr>
                                        <p:cTn id="33" dur="1000" fill="hold"/>
                                        <p:tgtEl>
                                          <p:spTgt spid="49"/>
                                        </p:tgtEl>
                                        <p:attrNameLst>
                                          <p:attrName>fill.on</p:attrName>
                                        </p:attrNameLst>
                                      </p:cBhvr>
                                      <p:to>
                                        <p:strVal val="true"/>
                                      </p:to>
                                    </p:set>
                                  </p:childTnLst>
                                </p:cTn>
                              </p:par>
                            </p:childTnLst>
                          </p:cTn>
                        </p:par>
                        <p:par>
                          <p:cTn id="34" fill="hold">
                            <p:stCondLst>
                              <p:cond delay="2000"/>
                            </p:stCondLst>
                            <p:childTnLst>
                              <p:par>
                                <p:cTn id="35" presetID="1" presetClass="emph" presetSubtype="2" fill="hold" nodeType="afterEffect">
                                  <p:stCondLst>
                                    <p:cond delay="0"/>
                                  </p:stCondLst>
                                  <p:childTnLst>
                                    <p:animClr clrSpc="rgb" dir="cw">
                                      <p:cBhvr>
                                        <p:cTn id="36" dur="1000" fill="hold"/>
                                        <p:tgtEl>
                                          <p:spTgt spid="50"/>
                                        </p:tgtEl>
                                        <p:attrNameLst>
                                          <p:attrName>fillcolor</p:attrName>
                                        </p:attrNameLst>
                                      </p:cBhvr>
                                      <p:to>
                                        <a:schemeClr val="hlink"/>
                                      </p:to>
                                    </p:animClr>
                                    <p:set>
                                      <p:cBhvr>
                                        <p:cTn id="37" dur="1000" fill="hold"/>
                                        <p:tgtEl>
                                          <p:spTgt spid="50"/>
                                        </p:tgtEl>
                                        <p:attrNameLst>
                                          <p:attrName>fill.type</p:attrName>
                                        </p:attrNameLst>
                                      </p:cBhvr>
                                      <p:to>
                                        <p:strVal val="solid"/>
                                      </p:to>
                                    </p:set>
                                    <p:set>
                                      <p:cBhvr>
                                        <p:cTn id="38" dur="1000" fill="hold"/>
                                        <p:tgtEl>
                                          <p:spTgt spid="50"/>
                                        </p:tgtEl>
                                        <p:attrNameLst>
                                          <p:attrName>fill.on</p:attrName>
                                        </p:attrNameLst>
                                      </p:cBhvr>
                                      <p:to>
                                        <p:strVal val="true"/>
                                      </p:to>
                                    </p:set>
                                  </p:childTnLst>
                                </p:cTn>
                              </p:par>
                            </p:childTnLst>
                          </p:cTn>
                        </p:par>
                        <p:par>
                          <p:cTn id="39" fill="hold">
                            <p:stCondLst>
                              <p:cond delay="3000"/>
                            </p:stCondLst>
                            <p:childTnLst>
                              <p:par>
                                <p:cTn id="40" presetID="1" presetClass="emph" presetSubtype="2" fill="hold" nodeType="afterEffect">
                                  <p:stCondLst>
                                    <p:cond delay="0"/>
                                  </p:stCondLst>
                                  <p:childTnLst>
                                    <p:animClr clrSpc="rgb" dir="cw">
                                      <p:cBhvr>
                                        <p:cTn id="41" dur="1000" fill="hold"/>
                                        <p:tgtEl>
                                          <p:spTgt spid="51"/>
                                        </p:tgtEl>
                                        <p:attrNameLst>
                                          <p:attrName>fillcolor</p:attrName>
                                        </p:attrNameLst>
                                      </p:cBhvr>
                                      <p:to>
                                        <a:schemeClr val="hlink"/>
                                      </p:to>
                                    </p:animClr>
                                    <p:set>
                                      <p:cBhvr>
                                        <p:cTn id="42" dur="1000" fill="hold"/>
                                        <p:tgtEl>
                                          <p:spTgt spid="51"/>
                                        </p:tgtEl>
                                        <p:attrNameLst>
                                          <p:attrName>fill.type</p:attrName>
                                        </p:attrNameLst>
                                      </p:cBhvr>
                                      <p:to>
                                        <p:strVal val="solid"/>
                                      </p:to>
                                    </p:set>
                                    <p:set>
                                      <p:cBhvr>
                                        <p:cTn id="43" dur="1000" fill="hold"/>
                                        <p:tgtEl>
                                          <p:spTgt spid="51"/>
                                        </p:tgtEl>
                                        <p:attrNameLst>
                                          <p:attrName>fill.on</p:attrName>
                                        </p:attrNameLst>
                                      </p:cBhvr>
                                      <p:to>
                                        <p:strVal val="true"/>
                                      </p:to>
                                    </p:set>
                                  </p:childTnLst>
                                </p:cTn>
                              </p:par>
                            </p:childTnLst>
                          </p:cTn>
                        </p:par>
                        <p:par>
                          <p:cTn id="44" fill="hold">
                            <p:stCondLst>
                              <p:cond delay="4000"/>
                            </p:stCondLst>
                            <p:childTnLst>
                              <p:par>
                                <p:cTn id="45" presetID="1" presetClass="emph" presetSubtype="2" fill="hold" nodeType="afterEffect">
                                  <p:stCondLst>
                                    <p:cond delay="0"/>
                                  </p:stCondLst>
                                  <p:childTnLst>
                                    <p:animClr clrSpc="rgb" dir="cw">
                                      <p:cBhvr>
                                        <p:cTn id="46" dur="1000" fill="hold"/>
                                        <p:tgtEl>
                                          <p:spTgt spid="52"/>
                                        </p:tgtEl>
                                        <p:attrNameLst>
                                          <p:attrName>fillcolor</p:attrName>
                                        </p:attrNameLst>
                                      </p:cBhvr>
                                      <p:to>
                                        <a:schemeClr val="hlink"/>
                                      </p:to>
                                    </p:animClr>
                                    <p:set>
                                      <p:cBhvr>
                                        <p:cTn id="47" dur="1000" fill="hold"/>
                                        <p:tgtEl>
                                          <p:spTgt spid="52"/>
                                        </p:tgtEl>
                                        <p:attrNameLst>
                                          <p:attrName>fill.type</p:attrName>
                                        </p:attrNameLst>
                                      </p:cBhvr>
                                      <p:to>
                                        <p:strVal val="solid"/>
                                      </p:to>
                                    </p:set>
                                    <p:set>
                                      <p:cBhvr>
                                        <p:cTn id="48" dur="1000" fill="hold"/>
                                        <p:tgtEl>
                                          <p:spTgt spid="52"/>
                                        </p:tgtEl>
                                        <p:attrNameLst>
                                          <p:attrName>fill.on</p:attrName>
                                        </p:attrNameLst>
                                      </p:cBhvr>
                                      <p:to>
                                        <p:strVal val="true"/>
                                      </p:to>
                                    </p:set>
                                  </p:childTnLst>
                                </p:cTn>
                              </p:par>
                            </p:childTnLst>
                          </p:cTn>
                        </p:par>
                        <p:par>
                          <p:cTn id="49" fill="hold">
                            <p:stCondLst>
                              <p:cond delay="5000"/>
                            </p:stCondLst>
                            <p:childTnLst>
                              <p:par>
                                <p:cTn id="50" presetID="1" presetClass="emph" presetSubtype="2" fill="hold" nodeType="afterEffect">
                                  <p:stCondLst>
                                    <p:cond delay="0"/>
                                  </p:stCondLst>
                                  <p:childTnLst>
                                    <p:animClr clrSpc="rgb" dir="cw">
                                      <p:cBhvr>
                                        <p:cTn id="51" dur="1000" fill="hold"/>
                                        <p:tgtEl>
                                          <p:spTgt spid="53"/>
                                        </p:tgtEl>
                                        <p:attrNameLst>
                                          <p:attrName>fillcolor</p:attrName>
                                        </p:attrNameLst>
                                      </p:cBhvr>
                                      <p:to>
                                        <a:schemeClr val="hlink"/>
                                      </p:to>
                                    </p:animClr>
                                    <p:set>
                                      <p:cBhvr>
                                        <p:cTn id="52" dur="1000" fill="hold"/>
                                        <p:tgtEl>
                                          <p:spTgt spid="53"/>
                                        </p:tgtEl>
                                        <p:attrNameLst>
                                          <p:attrName>fill.type</p:attrName>
                                        </p:attrNameLst>
                                      </p:cBhvr>
                                      <p:to>
                                        <p:strVal val="solid"/>
                                      </p:to>
                                    </p:set>
                                    <p:set>
                                      <p:cBhvr>
                                        <p:cTn id="53" dur="1000" fill="hold"/>
                                        <p:tgtEl>
                                          <p:spTgt spid="53"/>
                                        </p:tgtEl>
                                        <p:attrNameLst>
                                          <p:attrName>fill.on</p:attrName>
                                        </p:attrNameLst>
                                      </p:cBhvr>
                                      <p:to>
                                        <p:strVal val="true"/>
                                      </p:to>
                                    </p:set>
                                  </p:childTnLst>
                                </p:cTn>
                              </p:par>
                            </p:childTnLst>
                          </p:cTn>
                        </p:par>
                        <p:par>
                          <p:cTn id="54" fill="hold">
                            <p:stCondLst>
                              <p:cond delay="6000"/>
                            </p:stCondLst>
                            <p:childTnLst>
                              <p:par>
                                <p:cTn id="55" presetID="1" presetClass="emph" presetSubtype="2" fill="hold" nodeType="afterEffect">
                                  <p:stCondLst>
                                    <p:cond delay="0"/>
                                  </p:stCondLst>
                                  <p:childTnLst>
                                    <p:animClr clrSpc="rgb" dir="cw">
                                      <p:cBhvr>
                                        <p:cTn id="56" dur="1000" fill="hold"/>
                                        <p:tgtEl>
                                          <p:spTgt spid="54"/>
                                        </p:tgtEl>
                                        <p:attrNameLst>
                                          <p:attrName>fillcolor</p:attrName>
                                        </p:attrNameLst>
                                      </p:cBhvr>
                                      <p:to>
                                        <a:schemeClr val="hlink"/>
                                      </p:to>
                                    </p:animClr>
                                    <p:set>
                                      <p:cBhvr>
                                        <p:cTn id="57" dur="1000" fill="hold"/>
                                        <p:tgtEl>
                                          <p:spTgt spid="54"/>
                                        </p:tgtEl>
                                        <p:attrNameLst>
                                          <p:attrName>fill.type</p:attrName>
                                        </p:attrNameLst>
                                      </p:cBhvr>
                                      <p:to>
                                        <p:strVal val="solid"/>
                                      </p:to>
                                    </p:set>
                                    <p:set>
                                      <p:cBhvr>
                                        <p:cTn id="58" dur="1000" fill="hold"/>
                                        <p:tgtEl>
                                          <p:spTgt spid="54"/>
                                        </p:tgtEl>
                                        <p:attrNameLst>
                                          <p:attrName>fill.on</p:attrName>
                                        </p:attrNameLst>
                                      </p:cBhvr>
                                      <p:to>
                                        <p:strVal val="true"/>
                                      </p:to>
                                    </p:set>
                                  </p:childTnLst>
                                </p:cTn>
                              </p:par>
                            </p:childTnLst>
                          </p:cTn>
                        </p:par>
                        <p:par>
                          <p:cTn id="59" fill="hold">
                            <p:stCondLst>
                              <p:cond delay="7000"/>
                            </p:stCondLst>
                            <p:childTnLst>
                              <p:par>
                                <p:cTn id="60" presetID="1" presetClass="emph" presetSubtype="2" fill="hold" nodeType="afterEffect">
                                  <p:stCondLst>
                                    <p:cond delay="0"/>
                                  </p:stCondLst>
                                  <p:childTnLst>
                                    <p:animClr clrSpc="rgb" dir="cw">
                                      <p:cBhvr>
                                        <p:cTn id="61" dur="1000" fill="hold"/>
                                        <p:tgtEl>
                                          <p:spTgt spid="55"/>
                                        </p:tgtEl>
                                        <p:attrNameLst>
                                          <p:attrName>fillcolor</p:attrName>
                                        </p:attrNameLst>
                                      </p:cBhvr>
                                      <p:to>
                                        <a:schemeClr val="hlink"/>
                                      </p:to>
                                    </p:animClr>
                                    <p:set>
                                      <p:cBhvr>
                                        <p:cTn id="62" dur="1000" fill="hold"/>
                                        <p:tgtEl>
                                          <p:spTgt spid="55"/>
                                        </p:tgtEl>
                                        <p:attrNameLst>
                                          <p:attrName>fill.type</p:attrName>
                                        </p:attrNameLst>
                                      </p:cBhvr>
                                      <p:to>
                                        <p:strVal val="solid"/>
                                      </p:to>
                                    </p:set>
                                    <p:set>
                                      <p:cBhvr>
                                        <p:cTn id="63" dur="1000" fill="hold"/>
                                        <p:tgtEl>
                                          <p:spTgt spid="55"/>
                                        </p:tgtEl>
                                        <p:attrNameLst>
                                          <p:attrName>fill.on</p:attrName>
                                        </p:attrNameLst>
                                      </p:cBhvr>
                                      <p:to>
                                        <p:strVal val="true"/>
                                      </p:to>
                                    </p:set>
                                  </p:childTnLst>
                                </p:cTn>
                              </p:par>
                            </p:childTnLst>
                          </p:cTn>
                        </p:par>
                        <p:par>
                          <p:cTn id="64" fill="hold">
                            <p:stCondLst>
                              <p:cond delay="8000"/>
                            </p:stCondLst>
                            <p:childTnLst>
                              <p:par>
                                <p:cTn id="65" presetID="1" presetClass="emph" presetSubtype="2" fill="hold" nodeType="afterEffect">
                                  <p:stCondLst>
                                    <p:cond delay="0"/>
                                  </p:stCondLst>
                                  <p:childTnLst>
                                    <p:animClr clrSpc="rgb" dir="cw">
                                      <p:cBhvr>
                                        <p:cTn id="66" dur="1000" fill="hold"/>
                                        <p:tgtEl>
                                          <p:spTgt spid="56"/>
                                        </p:tgtEl>
                                        <p:attrNameLst>
                                          <p:attrName>fillcolor</p:attrName>
                                        </p:attrNameLst>
                                      </p:cBhvr>
                                      <p:to>
                                        <a:schemeClr val="hlink"/>
                                      </p:to>
                                    </p:animClr>
                                    <p:set>
                                      <p:cBhvr>
                                        <p:cTn id="67" dur="1000" fill="hold"/>
                                        <p:tgtEl>
                                          <p:spTgt spid="56"/>
                                        </p:tgtEl>
                                        <p:attrNameLst>
                                          <p:attrName>fill.type</p:attrName>
                                        </p:attrNameLst>
                                      </p:cBhvr>
                                      <p:to>
                                        <p:strVal val="solid"/>
                                      </p:to>
                                    </p:set>
                                    <p:set>
                                      <p:cBhvr>
                                        <p:cTn id="68" dur="1000" fill="hold"/>
                                        <p:tgtEl>
                                          <p:spTgt spid="56"/>
                                        </p:tgtEl>
                                        <p:attrNameLst>
                                          <p:attrName>fill.on</p:attrName>
                                        </p:attrNameLst>
                                      </p:cBhvr>
                                      <p:to>
                                        <p:strVal val="true"/>
                                      </p:to>
                                    </p:set>
                                  </p:childTnLst>
                                </p:cTn>
                              </p:par>
                            </p:childTnLst>
                          </p:cTn>
                        </p:par>
                        <p:par>
                          <p:cTn id="69" fill="hold">
                            <p:stCondLst>
                              <p:cond delay="9000"/>
                            </p:stCondLst>
                            <p:childTnLst>
                              <p:par>
                                <p:cTn id="70" presetID="1" presetClass="emph" presetSubtype="2" fill="hold" nodeType="afterEffect">
                                  <p:stCondLst>
                                    <p:cond delay="0"/>
                                  </p:stCondLst>
                                  <p:childTnLst>
                                    <p:animClr clrSpc="rgb" dir="cw">
                                      <p:cBhvr>
                                        <p:cTn id="71" dur="1000" fill="hold"/>
                                        <p:tgtEl>
                                          <p:spTgt spid="57"/>
                                        </p:tgtEl>
                                        <p:attrNameLst>
                                          <p:attrName>fillcolor</p:attrName>
                                        </p:attrNameLst>
                                      </p:cBhvr>
                                      <p:to>
                                        <a:schemeClr val="hlink"/>
                                      </p:to>
                                    </p:animClr>
                                    <p:set>
                                      <p:cBhvr>
                                        <p:cTn id="72" dur="1000" fill="hold"/>
                                        <p:tgtEl>
                                          <p:spTgt spid="57"/>
                                        </p:tgtEl>
                                        <p:attrNameLst>
                                          <p:attrName>fill.type</p:attrName>
                                        </p:attrNameLst>
                                      </p:cBhvr>
                                      <p:to>
                                        <p:strVal val="solid"/>
                                      </p:to>
                                    </p:set>
                                    <p:set>
                                      <p:cBhvr>
                                        <p:cTn id="73" dur="1000" fill="hold"/>
                                        <p:tgtEl>
                                          <p:spTgt spid="57"/>
                                        </p:tgtEl>
                                        <p:attrNameLst>
                                          <p:attrName>fill.on</p:attrName>
                                        </p:attrNameLst>
                                      </p:cBhvr>
                                      <p:to>
                                        <p:strVal val="true"/>
                                      </p:to>
                                    </p:set>
                                  </p:childTnLst>
                                </p:cTn>
                              </p:par>
                            </p:childTnLst>
                          </p:cTn>
                        </p:par>
                        <p:par>
                          <p:cTn id="74" fill="hold">
                            <p:stCondLst>
                              <p:cond delay="10000"/>
                            </p:stCondLst>
                            <p:childTnLst>
                              <p:par>
                                <p:cTn id="75" presetID="1" presetClass="emph" presetSubtype="2" fill="hold" nodeType="afterEffect">
                                  <p:stCondLst>
                                    <p:cond delay="0"/>
                                  </p:stCondLst>
                                  <p:childTnLst>
                                    <p:animClr clrSpc="rgb" dir="cw">
                                      <p:cBhvr>
                                        <p:cTn id="76" dur="1000" fill="hold"/>
                                        <p:tgtEl>
                                          <p:spTgt spid="58"/>
                                        </p:tgtEl>
                                        <p:attrNameLst>
                                          <p:attrName>fillcolor</p:attrName>
                                        </p:attrNameLst>
                                      </p:cBhvr>
                                      <p:to>
                                        <a:schemeClr val="hlink"/>
                                      </p:to>
                                    </p:animClr>
                                    <p:set>
                                      <p:cBhvr>
                                        <p:cTn id="77" dur="1000" fill="hold"/>
                                        <p:tgtEl>
                                          <p:spTgt spid="58"/>
                                        </p:tgtEl>
                                        <p:attrNameLst>
                                          <p:attrName>fill.type</p:attrName>
                                        </p:attrNameLst>
                                      </p:cBhvr>
                                      <p:to>
                                        <p:strVal val="solid"/>
                                      </p:to>
                                    </p:set>
                                    <p:set>
                                      <p:cBhvr>
                                        <p:cTn id="78" dur="1000" fill="hold"/>
                                        <p:tgtEl>
                                          <p:spTgt spid="58"/>
                                        </p:tgtEl>
                                        <p:attrNameLst>
                                          <p:attrName>fill.on</p:attrName>
                                        </p:attrNameLst>
                                      </p:cBhvr>
                                      <p:to>
                                        <p:strVal val="true"/>
                                      </p:to>
                                    </p:set>
                                  </p:childTnLst>
                                </p:cTn>
                              </p:par>
                            </p:childTnLst>
                          </p:cTn>
                        </p:par>
                        <p:par>
                          <p:cTn id="79" fill="hold">
                            <p:stCondLst>
                              <p:cond delay="11000"/>
                            </p:stCondLst>
                            <p:childTnLst>
                              <p:par>
                                <p:cTn id="80" presetID="1" presetClass="emph" presetSubtype="2" fill="hold" nodeType="afterEffect">
                                  <p:stCondLst>
                                    <p:cond delay="0"/>
                                  </p:stCondLst>
                                  <p:childTnLst>
                                    <p:animClr clrSpc="rgb" dir="cw">
                                      <p:cBhvr>
                                        <p:cTn id="81" dur="1000" fill="hold"/>
                                        <p:tgtEl>
                                          <p:spTgt spid="59"/>
                                        </p:tgtEl>
                                        <p:attrNameLst>
                                          <p:attrName>fillcolor</p:attrName>
                                        </p:attrNameLst>
                                      </p:cBhvr>
                                      <p:to>
                                        <a:schemeClr val="hlink"/>
                                      </p:to>
                                    </p:animClr>
                                    <p:set>
                                      <p:cBhvr>
                                        <p:cTn id="82" dur="1000" fill="hold"/>
                                        <p:tgtEl>
                                          <p:spTgt spid="59"/>
                                        </p:tgtEl>
                                        <p:attrNameLst>
                                          <p:attrName>fill.type</p:attrName>
                                        </p:attrNameLst>
                                      </p:cBhvr>
                                      <p:to>
                                        <p:strVal val="solid"/>
                                      </p:to>
                                    </p:set>
                                    <p:set>
                                      <p:cBhvr>
                                        <p:cTn id="83" dur="1000" fill="hold"/>
                                        <p:tgtEl>
                                          <p:spTgt spid="59"/>
                                        </p:tgtEl>
                                        <p:attrNameLst>
                                          <p:attrName>fill.on</p:attrName>
                                        </p:attrNameLst>
                                      </p:cBhvr>
                                      <p:to>
                                        <p:strVal val="true"/>
                                      </p:to>
                                    </p:set>
                                  </p:childTnLst>
                                </p:cTn>
                              </p:par>
                            </p:childTnLst>
                          </p:cTn>
                        </p:par>
                        <p:par>
                          <p:cTn id="84" fill="hold">
                            <p:stCondLst>
                              <p:cond delay="12000"/>
                            </p:stCondLst>
                            <p:childTnLst>
                              <p:par>
                                <p:cTn id="85" presetID="1" presetClass="emph" presetSubtype="2" fill="hold" nodeType="afterEffect">
                                  <p:stCondLst>
                                    <p:cond delay="0"/>
                                  </p:stCondLst>
                                  <p:childTnLst>
                                    <p:animClr clrSpc="rgb" dir="cw">
                                      <p:cBhvr>
                                        <p:cTn id="86" dur="1000" fill="hold"/>
                                        <p:tgtEl>
                                          <p:spTgt spid="60"/>
                                        </p:tgtEl>
                                        <p:attrNameLst>
                                          <p:attrName>fillcolor</p:attrName>
                                        </p:attrNameLst>
                                      </p:cBhvr>
                                      <p:to>
                                        <a:schemeClr val="hlink"/>
                                      </p:to>
                                    </p:animClr>
                                    <p:set>
                                      <p:cBhvr>
                                        <p:cTn id="87" dur="1000" fill="hold"/>
                                        <p:tgtEl>
                                          <p:spTgt spid="60"/>
                                        </p:tgtEl>
                                        <p:attrNameLst>
                                          <p:attrName>fill.type</p:attrName>
                                        </p:attrNameLst>
                                      </p:cBhvr>
                                      <p:to>
                                        <p:strVal val="solid"/>
                                      </p:to>
                                    </p:set>
                                    <p:set>
                                      <p:cBhvr>
                                        <p:cTn id="88" dur="1000" fill="hold"/>
                                        <p:tgtEl>
                                          <p:spTgt spid="60"/>
                                        </p:tgtEl>
                                        <p:attrNameLst>
                                          <p:attrName>fill.on</p:attrName>
                                        </p:attrNameLst>
                                      </p:cBhvr>
                                      <p:to>
                                        <p:strVal val="true"/>
                                      </p:to>
                                    </p:set>
                                  </p:childTnLst>
                                </p:cTn>
                              </p:par>
                            </p:childTnLst>
                          </p:cTn>
                        </p:par>
                        <p:par>
                          <p:cTn id="89" fill="hold">
                            <p:stCondLst>
                              <p:cond delay="13000"/>
                            </p:stCondLst>
                            <p:childTnLst>
                              <p:par>
                                <p:cTn id="90" presetID="1" presetClass="emph" presetSubtype="2" fill="hold" nodeType="afterEffect">
                                  <p:stCondLst>
                                    <p:cond delay="0"/>
                                  </p:stCondLst>
                                  <p:childTnLst>
                                    <p:animClr clrSpc="rgb" dir="cw">
                                      <p:cBhvr>
                                        <p:cTn id="91" dur="1000" fill="hold"/>
                                        <p:tgtEl>
                                          <p:spTgt spid="61"/>
                                        </p:tgtEl>
                                        <p:attrNameLst>
                                          <p:attrName>fillcolor</p:attrName>
                                        </p:attrNameLst>
                                      </p:cBhvr>
                                      <p:to>
                                        <a:schemeClr val="hlink"/>
                                      </p:to>
                                    </p:animClr>
                                    <p:set>
                                      <p:cBhvr>
                                        <p:cTn id="92" dur="1000" fill="hold"/>
                                        <p:tgtEl>
                                          <p:spTgt spid="61"/>
                                        </p:tgtEl>
                                        <p:attrNameLst>
                                          <p:attrName>fill.type</p:attrName>
                                        </p:attrNameLst>
                                      </p:cBhvr>
                                      <p:to>
                                        <p:strVal val="solid"/>
                                      </p:to>
                                    </p:set>
                                    <p:set>
                                      <p:cBhvr>
                                        <p:cTn id="93" dur="1000" fill="hold"/>
                                        <p:tgtEl>
                                          <p:spTgt spid="61"/>
                                        </p:tgtEl>
                                        <p:attrNameLst>
                                          <p:attrName>fill.on</p:attrName>
                                        </p:attrNameLst>
                                      </p:cBhvr>
                                      <p:to>
                                        <p:strVal val="true"/>
                                      </p:to>
                                    </p:set>
                                  </p:childTnLst>
                                </p:cTn>
                              </p:par>
                            </p:childTnLst>
                          </p:cTn>
                        </p:par>
                        <p:par>
                          <p:cTn id="94" fill="hold">
                            <p:stCondLst>
                              <p:cond delay="14000"/>
                            </p:stCondLst>
                            <p:childTnLst>
                              <p:par>
                                <p:cTn id="95" presetID="1" presetClass="emph" presetSubtype="2" fill="hold" nodeType="afterEffect">
                                  <p:stCondLst>
                                    <p:cond delay="0"/>
                                  </p:stCondLst>
                                  <p:childTnLst>
                                    <p:animClr clrSpc="rgb" dir="cw">
                                      <p:cBhvr>
                                        <p:cTn id="96" dur="1000" fill="hold"/>
                                        <p:tgtEl>
                                          <p:spTgt spid="62"/>
                                        </p:tgtEl>
                                        <p:attrNameLst>
                                          <p:attrName>fillcolor</p:attrName>
                                        </p:attrNameLst>
                                      </p:cBhvr>
                                      <p:to>
                                        <a:schemeClr val="hlink"/>
                                      </p:to>
                                    </p:animClr>
                                    <p:set>
                                      <p:cBhvr>
                                        <p:cTn id="97" dur="1000" fill="hold"/>
                                        <p:tgtEl>
                                          <p:spTgt spid="62"/>
                                        </p:tgtEl>
                                        <p:attrNameLst>
                                          <p:attrName>fill.type</p:attrName>
                                        </p:attrNameLst>
                                      </p:cBhvr>
                                      <p:to>
                                        <p:strVal val="solid"/>
                                      </p:to>
                                    </p:set>
                                    <p:set>
                                      <p:cBhvr>
                                        <p:cTn id="98" dur="1000" fill="hold"/>
                                        <p:tgtEl>
                                          <p:spTgt spid="62"/>
                                        </p:tgtEl>
                                        <p:attrNameLst>
                                          <p:attrName>fill.on</p:attrName>
                                        </p:attrNameLst>
                                      </p:cBhvr>
                                      <p:to>
                                        <p:strVal val="true"/>
                                      </p:to>
                                    </p:set>
                                  </p:childTnLst>
                                </p:cTn>
                              </p:par>
                            </p:childTnLst>
                          </p:cTn>
                        </p:par>
                        <p:par>
                          <p:cTn id="99" fill="hold">
                            <p:stCondLst>
                              <p:cond delay="15000"/>
                            </p:stCondLst>
                            <p:childTnLst>
                              <p:par>
                                <p:cTn id="100" presetID="53" presetClass="entr" presetSubtype="0" fill="hold" grpId="0" nodeType="afterEffect">
                                  <p:stCondLst>
                                    <p:cond delay="0"/>
                                  </p:stCondLst>
                                  <p:childTnLst>
                                    <p:set>
                                      <p:cBhvr>
                                        <p:cTn id="101" dur="1" fill="hold">
                                          <p:stCondLst>
                                            <p:cond delay="0"/>
                                          </p:stCondLst>
                                        </p:cTn>
                                        <p:tgtEl>
                                          <p:spTgt spid="63"/>
                                        </p:tgtEl>
                                        <p:attrNameLst>
                                          <p:attrName>style.visibility</p:attrName>
                                        </p:attrNameLst>
                                      </p:cBhvr>
                                      <p:to>
                                        <p:strVal val="visible"/>
                                      </p:to>
                                    </p:set>
                                    <p:anim calcmode="lin" valueType="num">
                                      <p:cBhvr>
                                        <p:cTn id="102" dur="500" fill="hold"/>
                                        <p:tgtEl>
                                          <p:spTgt spid="63"/>
                                        </p:tgtEl>
                                        <p:attrNameLst>
                                          <p:attrName>ppt_w</p:attrName>
                                        </p:attrNameLst>
                                      </p:cBhvr>
                                      <p:tavLst>
                                        <p:tav tm="0">
                                          <p:val>
                                            <p:fltVal val="0"/>
                                          </p:val>
                                        </p:tav>
                                        <p:tav tm="100000">
                                          <p:val>
                                            <p:strVal val="#ppt_w"/>
                                          </p:val>
                                        </p:tav>
                                      </p:tavLst>
                                    </p:anim>
                                    <p:anim calcmode="lin" valueType="num">
                                      <p:cBhvr>
                                        <p:cTn id="103" dur="500" fill="hold"/>
                                        <p:tgtEl>
                                          <p:spTgt spid="63"/>
                                        </p:tgtEl>
                                        <p:attrNameLst>
                                          <p:attrName>ppt_h</p:attrName>
                                        </p:attrNameLst>
                                      </p:cBhvr>
                                      <p:tavLst>
                                        <p:tav tm="0">
                                          <p:val>
                                            <p:fltVal val="0"/>
                                          </p:val>
                                        </p:tav>
                                        <p:tav tm="100000">
                                          <p:val>
                                            <p:strVal val="#ppt_h"/>
                                          </p:val>
                                        </p:tav>
                                      </p:tavLst>
                                    </p:anim>
                                    <p:animEffect transition="in" filter="fade">
                                      <p:cBhvr>
                                        <p:cTn id="104" dur="500"/>
                                        <p:tgtEl>
                                          <p:spTgt spid="63"/>
                                        </p:tgtEl>
                                      </p:cBhvr>
                                    </p:animEffect>
                                  </p:childTnLst>
                                </p:cTn>
                              </p:par>
                            </p:childTnLst>
                          </p:cTn>
                        </p:par>
                      </p:childTnLst>
                    </p:cTn>
                  </p:par>
                  <p:par>
                    <p:cTn id="105" fill="hold">
                      <p:stCondLst>
                        <p:cond delay="indefinite"/>
                      </p:stCondLst>
                      <p:childTnLst>
                        <p:par>
                          <p:cTn id="106" fill="hold">
                            <p:stCondLst>
                              <p:cond delay="0"/>
                            </p:stCondLst>
                            <p:childTnLst>
                              <p:par>
                                <p:cTn id="107" presetID="1" presetClass="emph" presetSubtype="2" fill="hold" nodeType="clickEffect">
                                  <p:stCondLst>
                                    <p:cond delay="0"/>
                                  </p:stCondLst>
                                  <p:childTnLst>
                                    <p:animClr clrSpc="rgb" dir="cw">
                                      <p:cBhvr>
                                        <p:cTn id="108" dur="2000" fill="hold"/>
                                        <p:tgtEl>
                                          <p:spTgt spid="45"/>
                                        </p:tgtEl>
                                        <p:attrNameLst>
                                          <p:attrName>fillcolor</p:attrName>
                                        </p:attrNameLst>
                                      </p:cBhvr>
                                      <p:to>
                                        <a:schemeClr val="accent1"/>
                                      </p:to>
                                    </p:animClr>
                                    <p:set>
                                      <p:cBhvr>
                                        <p:cTn id="109" dur="2000" fill="hold"/>
                                        <p:tgtEl>
                                          <p:spTgt spid="45"/>
                                        </p:tgtEl>
                                        <p:attrNameLst>
                                          <p:attrName>fill.type</p:attrName>
                                        </p:attrNameLst>
                                      </p:cBhvr>
                                      <p:to>
                                        <p:strVal val="solid"/>
                                      </p:to>
                                    </p:set>
                                    <p:set>
                                      <p:cBhvr>
                                        <p:cTn id="110" dur="2000" fill="hold"/>
                                        <p:tgtEl>
                                          <p:spTgt spid="45"/>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animBg="1"/>
      <p:bldP spid="47" grpId="0" animBg="1"/>
      <p:bldP spid="63" grpId="0" animBg="1"/>
      <p:bldP spid="4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6"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7"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8"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9"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0"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1"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2"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3"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4"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5"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6"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7"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8"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9"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0"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1" name="مستطيل مستدير الزوايا 20"/>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sp>
        <p:nvSpPr>
          <p:cNvPr id="22" name="مربع نص 21"/>
          <p:cNvSpPr txBox="1"/>
          <p:nvPr/>
        </p:nvSpPr>
        <p:spPr>
          <a:xfrm>
            <a:off x="2340769" y="2070318"/>
            <a:ext cx="3154362" cy="1815882"/>
          </a:xfrm>
          <a:prstGeom prst="rect">
            <a:avLst/>
          </a:prstGeom>
          <a:noFill/>
        </p:spPr>
        <p:txBody>
          <a:bodyPr wrap="square" rtlCol="0">
            <a:spAutoFit/>
          </a:bodyPr>
          <a:lstStyle/>
          <a:p>
            <a:pPr algn="just"/>
            <a:r>
              <a:rPr lang="ar-SA" sz="3600" b="1" dirty="0" smtClean="0">
                <a:solidFill>
                  <a:schemeClr val="tx2"/>
                </a:solidFill>
                <a:cs typeface="Traditional Arabic" pitchFamily="2" charset="-78"/>
              </a:rPr>
              <a:t>س: </a:t>
            </a:r>
            <a:r>
              <a:rPr lang="ar-KW" sz="3600" b="1" dirty="0" smtClean="0">
                <a:solidFill>
                  <a:schemeClr val="tx2"/>
                </a:solidFill>
                <a:cs typeface="Traditional Arabic" pitchFamily="2" charset="-78"/>
              </a:rPr>
              <a:t>أول كويتي قام بنسخ أحد الكتب عام </a:t>
            </a:r>
            <a:r>
              <a:rPr lang="ar-KW" sz="2800" dirty="0" smtClean="0">
                <a:solidFill>
                  <a:schemeClr val="tx2"/>
                </a:solidFill>
              </a:rPr>
              <a:t>1213</a:t>
            </a:r>
            <a:r>
              <a:rPr lang="ar-KW" sz="3600" b="1" dirty="0" smtClean="0">
                <a:solidFill>
                  <a:schemeClr val="tx2"/>
                </a:solidFill>
                <a:cs typeface="Traditional Arabic" pitchFamily="2" charset="-78"/>
              </a:rPr>
              <a:t>هـ هو؟</a:t>
            </a:r>
            <a:endParaRPr lang="en-US" sz="3600" b="1" dirty="0">
              <a:solidFill>
                <a:schemeClr val="tx2"/>
              </a:solidFill>
              <a:cs typeface="Traditional Arabic" pitchFamily="2" charset="-78"/>
            </a:endParaRPr>
          </a:p>
        </p:txBody>
      </p:sp>
      <p:sp>
        <p:nvSpPr>
          <p:cNvPr id="23" name="مستطيل ذو زوايا قطرية مستديرة 22"/>
          <p:cNvSpPr/>
          <p:nvPr/>
        </p:nvSpPr>
        <p:spPr>
          <a:xfrm>
            <a:off x="3014258" y="4210050"/>
            <a:ext cx="2630892"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2800" b="1" dirty="0">
                <a:latin typeface="Traditional Arabic" pitchFamily="18" charset="-78"/>
                <a:cs typeface="Traditional Arabic" pitchFamily="18" charset="-78"/>
              </a:rPr>
              <a:t>الشيخ/ عثمان </a:t>
            </a:r>
            <a:r>
              <a:rPr lang="ar-KW" sz="2800" b="1" dirty="0" err="1">
                <a:latin typeface="Traditional Arabic" pitchFamily="18" charset="-78"/>
                <a:cs typeface="Traditional Arabic" pitchFamily="18" charset="-78"/>
              </a:rPr>
              <a:t>القناعي</a:t>
            </a:r>
            <a:endParaRPr lang="en-US" sz="2800" b="1" dirty="0">
              <a:latin typeface="Traditional Arabic" pitchFamily="18" charset="-78"/>
              <a:cs typeface="Traditional Arabic" pitchFamily="18" charset="-78"/>
            </a:endParaRPr>
          </a:p>
        </p:txBody>
      </p:sp>
      <p:sp>
        <p:nvSpPr>
          <p:cNvPr id="24" name="مستطيل ذو زوايا قطرية مستديرة 23"/>
          <p:cNvSpPr/>
          <p:nvPr/>
        </p:nvSpPr>
        <p:spPr>
          <a:xfrm>
            <a:off x="5718175" y="3657600"/>
            <a:ext cx="2763838"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2800" b="1" dirty="0" smtClean="0">
                <a:latin typeface="Traditional Arabic" pitchFamily="18" charset="-78"/>
                <a:cs typeface="Traditional Arabic" pitchFamily="18" charset="-78"/>
              </a:rPr>
              <a:t>الشيخ/ اسحق بن إبراهيم</a:t>
            </a:r>
            <a:endParaRPr lang="en-US" sz="2800" b="1" dirty="0">
              <a:latin typeface="Traditional Arabic" pitchFamily="18" charset="-78"/>
              <a:cs typeface="Traditional Arabic" pitchFamily="18" charset="-78"/>
            </a:endParaRPr>
          </a:p>
        </p:txBody>
      </p:sp>
      <p:sp>
        <p:nvSpPr>
          <p:cNvPr id="25" name="مستطيل ذو زوايا قطرية مستديرة 24"/>
          <p:cNvSpPr/>
          <p:nvPr/>
        </p:nvSpPr>
        <p:spPr>
          <a:xfrm>
            <a:off x="361950" y="4610100"/>
            <a:ext cx="2573337"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2800" b="1" dirty="0" smtClean="0">
                <a:latin typeface="Traditional Arabic" pitchFamily="18" charset="-78"/>
                <a:cs typeface="Traditional Arabic" pitchFamily="18" charset="-78"/>
              </a:rPr>
              <a:t>الشيخ/ حمد الفارس</a:t>
            </a:r>
            <a:endParaRPr lang="en-US" sz="2800" b="1" dirty="0">
              <a:latin typeface="Traditional Arabic" pitchFamily="18" charset="-78"/>
              <a:cs typeface="Traditional Arabic" pitchFamily="18" charset="-78"/>
            </a:endParaRPr>
          </a:p>
        </p:txBody>
      </p:sp>
      <p:pic>
        <p:nvPicPr>
          <p:cNvPr id="26" name="صورة 25">
            <a:hlinkClick r:id="rId4" action="ppaction://hlinksldjump"/>
          </p:cNvPr>
          <p:cNvPicPr>
            <a:picLocks noChangeAspect="1"/>
          </p:cNvPicPr>
          <p:nvPr/>
        </p:nvPicPr>
        <p:blipFill rotWithShape="1">
          <a:blip r:embed="rId5"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pic>
        <p:nvPicPr>
          <p:cNvPr id="1026"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32253" t="42315" r="34687" b="15370"/>
          <a:stretch/>
        </p:blipFill>
        <p:spPr bwMode="auto">
          <a:xfrm>
            <a:off x="5645150" y="152400"/>
            <a:ext cx="3314306" cy="238619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2" name="مستطيل 1"/>
          <p:cNvSpPr/>
          <p:nvPr/>
        </p:nvSpPr>
        <p:spPr>
          <a:xfrm>
            <a:off x="6481763" y="1032846"/>
            <a:ext cx="1576387" cy="2339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KW"/>
          </a:p>
        </p:txBody>
      </p:sp>
      <p:pic>
        <p:nvPicPr>
          <p:cNvPr id="28" name="صورة 27">
            <a:hlinkClick r:id="rId7"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4514" y="2254826"/>
            <a:ext cx="962442" cy="954743"/>
          </a:xfrm>
          <a:prstGeom prst="rect">
            <a:avLst/>
          </a:prstGeom>
        </p:spPr>
      </p:pic>
    </p:spTree>
    <p:extLst>
      <p:ext uri="{BB962C8B-B14F-4D97-AF65-F5344CB8AC3E}">
        <p14:creationId xmlns:p14="http://schemas.microsoft.com/office/powerpoint/2010/main" val="556248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0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dissolv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dissolve">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dissolve">
                                      <p:cBhvr>
                                        <p:cTn id="22" dur="500"/>
                                        <p:tgtEl>
                                          <p:spTgt spid="25"/>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mph" presetSubtype="2" fill="hold" nodeType="clickEffect">
                                  <p:stCondLst>
                                    <p:cond delay="0"/>
                                  </p:stCondLst>
                                  <p:childTnLst>
                                    <p:animClr clrSpc="rgb" dir="cw">
                                      <p:cBhvr>
                                        <p:cTn id="26" dur="1000" fill="hold"/>
                                        <p:tgtEl>
                                          <p:spTgt spid="6"/>
                                        </p:tgtEl>
                                        <p:attrNameLst>
                                          <p:attrName>fillcolor</p:attrName>
                                        </p:attrNameLst>
                                      </p:cBhvr>
                                      <p:to>
                                        <a:schemeClr val="hlink"/>
                                      </p:to>
                                    </p:animClr>
                                    <p:set>
                                      <p:cBhvr>
                                        <p:cTn id="27" dur="1000" fill="hold"/>
                                        <p:tgtEl>
                                          <p:spTgt spid="6"/>
                                        </p:tgtEl>
                                        <p:attrNameLst>
                                          <p:attrName>fill.type</p:attrName>
                                        </p:attrNameLst>
                                      </p:cBhvr>
                                      <p:to>
                                        <p:strVal val="solid"/>
                                      </p:to>
                                    </p:set>
                                    <p:set>
                                      <p:cBhvr>
                                        <p:cTn id="28" dur="1000" fill="hold"/>
                                        <p:tgtEl>
                                          <p:spTgt spid="6"/>
                                        </p:tgtEl>
                                        <p:attrNameLst>
                                          <p:attrName>fill.on</p:attrName>
                                        </p:attrNameLst>
                                      </p:cBhvr>
                                      <p:to>
                                        <p:strVal val="true"/>
                                      </p:to>
                                    </p:set>
                                  </p:childTnLst>
                                </p:cTn>
                              </p:par>
                            </p:childTnLst>
                          </p:cTn>
                        </p:par>
                        <p:par>
                          <p:cTn id="29" fill="hold">
                            <p:stCondLst>
                              <p:cond delay="1000"/>
                            </p:stCondLst>
                            <p:childTnLst>
                              <p:par>
                                <p:cTn id="30" presetID="1" presetClass="emph" presetSubtype="2" fill="hold" nodeType="afterEffect">
                                  <p:stCondLst>
                                    <p:cond delay="0"/>
                                  </p:stCondLst>
                                  <p:childTnLst>
                                    <p:animClr clrSpc="rgb" dir="cw">
                                      <p:cBhvr>
                                        <p:cTn id="31" dur="1000" fill="hold"/>
                                        <p:tgtEl>
                                          <p:spTgt spid="7"/>
                                        </p:tgtEl>
                                        <p:attrNameLst>
                                          <p:attrName>fillcolor</p:attrName>
                                        </p:attrNameLst>
                                      </p:cBhvr>
                                      <p:to>
                                        <a:schemeClr val="hlink"/>
                                      </p:to>
                                    </p:animClr>
                                    <p:set>
                                      <p:cBhvr>
                                        <p:cTn id="32" dur="1000" fill="hold"/>
                                        <p:tgtEl>
                                          <p:spTgt spid="7"/>
                                        </p:tgtEl>
                                        <p:attrNameLst>
                                          <p:attrName>fill.type</p:attrName>
                                        </p:attrNameLst>
                                      </p:cBhvr>
                                      <p:to>
                                        <p:strVal val="solid"/>
                                      </p:to>
                                    </p:set>
                                    <p:set>
                                      <p:cBhvr>
                                        <p:cTn id="33" dur="1000" fill="hold"/>
                                        <p:tgtEl>
                                          <p:spTgt spid="7"/>
                                        </p:tgtEl>
                                        <p:attrNameLst>
                                          <p:attrName>fill.on</p:attrName>
                                        </p:attrNameLst>
                                      </p:cBhvr>
                                      <p:to>
                                        <p:strVal val="true"/>
                                      </p:to>
                                    </p:set>
                                  </p:childTnLst>
                                </p:cTn>
                              </p:par>
                            </p:childTnLst>
                          </p:cTn>
                        </p:par>
                        <p:par>
                          <p:cTn id="34" fill="hold">
                            <p:stCondLst>
                              <p:cond delay="2000"/>
                            </p:stCondLst>
                            <p:childTnLst>
                              <p:par>
                                <p:cTn id="35" presetID="1" presetClass="emph" presetSubtype="2" fill="hold" nodeType="afterEffect">
                                  <p:stCondLst>
                                    <p:cond delay="0"/>
                                  </p:stCondLst>
                                  <p:childTnLst>
                                    <p:animClr clrSpc="rgb" dir="cw">
                                      <p:cBhvr>
                                        <p:cTn id="36" dur="1000" fill="hold"/>
                                        <p:tgtEl>
                                          <p:spTgt spid="8"/>
                                        </p:tgtEl>
                                        <p:attrNameLst>
                                          <p:attrName>fillcolor</p:attrName>
                                        </p:attrNameLst>
                                      </p:cBhvr>
                                      <p:to>
                                        <a:schemeClr val="hlink"/>
                                      </p:to>
                                    </p:animClr>
                                    <p:set>
                                      <p:cBhvr>
                                        <p:cTn id="37" dur="1000" fill="hold"/>
                                        <p:tgtEl>
                                          <p:spTgt spid="8"/>
                                        </p:tgtEl>
                                        <p:attrNameLst>
                                          <p:attrName>fill.type</p:attrName>
                                        </p:attrNameLst>
                                      </p:cBhvr>
                                      <p:to>
                                        <p:strVal val="solid"/>
                                      </p:to>
                                    </p:set>
                                    <p:set>
                                      <p:cBhvr>
                                        <p:cTn id="38" dur="1000" fill="hold"/>
                                        <p:tgtEl>
                                          <p:spTgt spid="8"/>
                                        </p:tgtEl>
                                        <p:attrNameLst>
                                          <p:attrName>fill.on</p:attrName>
                                        </p:attrNameLst>
                                      </p:cBhvr>
                                      <p:to>
                                        <p:strVal val="true"/>
                                      </p:to>
                                    </p:set>
                                  </p:childTnLst>
                                </p:cTn>
                              </p:par>
                            </p:childTnLst>
                          </p:cTn>
                        </p:par>
                        <p:par>
                          <p:cTn id="39" fill="hold">
                            <p:stCondLst>
                              <p:cond delay="3000"/>
                            </p:stCondLst>
                            <p:childTnLst>
                              <p:par>
                                <p:cTn id="40" presetID="1" presetClass="emph" presetSubtype="2" fill="hold" nodeType="afterEffect">
                                  <p:stCondLst>
                                    <p:cond delay="0"/>
                                  </p:stCondLst>
                                  <p:childTnLst>
                                    <p:animClr clrSpc="rgb" dir="cw">
                                      <p:cBhvr>
                                        <p:cTn id="41" dur="1000" fill="hold"/>
                                        <p:tgtEl>
                                          <p:spTgt spid="9"/>
                                        </p:tgtEl>
                                        <p:attrNameLst>
                                          <p:attrName>fillcolor</p:attrName>
                                        </p:attrNameLst>
                                      </p:cBhvr>
                                      <p:to>
                                        <a:schemeClr val="hlink"/>
                                      </p:to>
                                    </p:animClr>
                                    <p:set>
                                      <p:cBhvr>
                                        <p:cTn id="42" dur="1000" fill="hold"/>
                                        <p:tgtEl>
                                          <p:spTgt spid="9"/>
                                        </p:tgtEl>
                                        <p:attrNameLst>
                                          <p:attrName>fill.type</p:attrName>
                                        </p:attrNameLst>
                                      </p:cBhvr>
                                      <p:to>
                                        <p:strVal val="solid"/>
                                      </p:to>
                                    </p:set>
                                    <p:set>
                                      <p:cBhvr>
                                        <p:cTn id="43" dur="1000" fill="hold"/>
                                        <p:tgtEl>
                                          <p:spTgt spid="9"/>
                                        </p:tgtEl>
                                        <p:attrNameLst>
                                          <p:attrName>fill.on</p:attrName>
                                        </p:attrNameLst>
                                      </p:cBhvr>
                                      <p:to>
                                        <p:strVal val="true"/>
                                      </p:to>
                                    </p:set>
                                  </p:childTnLst>
                                </p:cTn>
                              </p:par>
                            </p:childTnLst>
                          </p:cTn>
                        </p:par>
                        <p:par>
                          <p:cTn id="44" fill="hold">
                            <p:stCondLst>
                              <p:cond delay="4000"/>
                            </p:stCondLst>
                            <p:childTnLst>
                              <p:par>
                                <p:cTn id="45" presetID="1" presetClass="emph" presetSubtype="2" fill="hold" nodeType="afterEffect">
                                  <p:stCondLst>
                                    <p:cond delay="0"/>
                                  </p:stCondLst>
                                  <p:childTnLst>
                                    <p:animClr clrSpc="rgb" dir="cw">
                                      <p:cBhvr>
                                        <p:cTn id="46" dur="1000" fill="hold"/>
                                        <p:tgtEl>
                                          <p:spTgt spid="10"/>
                                        </p:tgtEl>
                                        <p:attrNameLst>
                                          <p:attrName>fillcolor</p:attrName>
                                        </p:attrNameLst>
                                      </p:cBhvr>
                                      <p:to>
                                        <a:schemeClr val="hlink"/>
                                      </p:to>
                                    </p:animClr>
                                    <p:set>
                                      <p:cBhvr>
                                        <p:cTn id="47" dur="1000" fill="hold"/>
                                        <p:tgtEl>
                                          <p:spTgt spid="10"/>
                                        </p:tgtEl>
                                        <p:attrNameLst>
                                          <p:attrName>fill.type</p:attrName>
                                        </p:attrNameLst>
                                      </p:cBhvr>
                                      <p:to>
                                        <p:strVal val="solid"/>
                                      </p:to>
                                    </p:set>
                                    <p:set>
                                      <p:cBhvr>
                                        <p:cTn id="48" dur="1000" fill="hold"/>
                                        <p:tgtEl>
                                          <p:spTgt spid="10"/>
                                        </p:tgtEl>
                                        <p:attrNameLst>
                                          <p:attrName>fill.on</p:attrName>
                                        </p:attrNameLst>
                                      </p:cBhvr>
                                      <p:to>
                                        <p:strVal val="true"/>
                                      </p:to>
                                    </p:set>
                                  </p:childTnLst>
                                </p:cTn>
                              </p:par>
                            </p:childTnLst>
                          </p:cTn>
                        </p:par>
                        <p:par>
                          <p:cTn id="49" fill="hold">
                            <p:stCondLst>
                              <p:cond delay="5000"/>
                            </p:stCondLst>
                            <p:childTnLst>
                              <p:par>
                                <p:cTn id="50" presetID="1" presetClass="emph" presetSubtype="2" fill="hold" nodeType="afterEffect">
                                  <p:stCondLst>
                                    <p:cond delay="0"/>
                                  </p:stCondLst>
                                  <p:childTnLst>
                                    <p:animClr clrSpc="rgb" dir="cw">
                                      <p:cBhvr>
                                        <p:cTn id="51" dur="1000" fill="hold"/>
                                        <p:tgtEl>
                                          <p:spTgt spid="11"/>
                                        </p:tgtEl>
                                        <p:attrNameLst>
                                          <p:attrName>fillcolor</p:attrName>
                                        </p:attrNameLst>
                                      </p:cBhvr>
                                      <p:to>
                                        <a:schemeClr val="hlink"/>
                                      </p:to>
                                    </p:animClr>
                                    <p:set>
                                      <p:cBhvr>
                                        <p:cTn id="52" dur="1000" fill="hold"/>
                                        <p:tgtEl>
                                          <p:spTgt spid="11"/>
                                        </p:tgtEl>
                                        <p:attrNameLst>
                                          <p:attrName>fill.type</p:attrName>
                                        </p:attrNameLst>
                                      </p:cBhvr>
                                      <p:to>
                                        <p:strVal val="solid"/>
                                      </p:to>
                                    </p:set>
                                    <p:set>
                                      <p:cBhvr>
                                        <p:cTn id="53" dur="1000" fill="hold"/>
                                        <p:tgtEl>
                                          <p:spTgt spid="11"/>
                                        </p:tgtEl>
                                        <p:attrNameLst>
                                          <p:attrName>fill.on</p:attrName>
                                        </p:attrNameLst>
                                      </p:cBhvr>
                                      <p:to>
                                        <p:strVal val="true"/>
                                      </p:to>
                                    </p:set>
                                  </p:childTnLst>
                                </p:cTn>
                              </p:par>
                            </p:childTnLst>
                          </p:cTn>
                        </p:par>
                        <p:par>
                          <p:cTn id="54" fill="hold">
                            <p:stCondLst>
                              <p:cond delay="6000"/>
                            </p:stCondLst>
                            <p:childTnLst>
                              <p:par>
                                <p:cTn id="55" presetID="1" presetClass="emph" presetSubtype="2" fill="hold" nodeType="afterEffect">
                                  <p:stCondLst>
                                    <p:cond delay="0"/>
                                  </p:stCondLst>
                                  <p:childTnLst>
                                    <p:animClr clrSpc="rgb" dir="cw">
                                      <p:cBhvr>
                                        <p:cTn id="56" dur="1000" fill="hold"/>
                                        <p:tgtEl>
                                          <p:spTgt spid="12"/>
                                        </p:tgtEl>
                                        <p:attrNameLst>
                                          <p:attrName>fillcolor</p:attrName>
                                        </p:attrNameLst>
                                      </p:cBhvr>
                                      <p:to>
                                        <a:schemeClr val="hlink"/>
                                      </p:to>
                                    </p:animClr>
                                    <p:set>
                                      <p:cBhvr>
                                        <p:cTn id="57" dur="1000" fill="hold"/>
                                        <p:tgtEl>
                                          <p:spTgt spid="12"/>
                                        </p:tgtEl>
                                        <p:attrNameLst>
                                          <p:attrName>fill.type</p:attrName>
                                        </p:attrNameLst>
                                      </p:cBhvr>
                                      <p:to>
                                        <p:strVal val="solid"/>
                                      </p:to>
                                    </p:set>
                                    <p:set>
                                      <p:cBhvr>
                                        <p:cTn id="58" dur="1000" fill="hold"/>
                                        <p:tgtEl>
                                          <p:spTgt spid="12"/>
                                        </p:tgtEl>
                                        <p:attrNameLst>
                                          <p:attrName>fill.on</p:attrName>
                                        </p:attrNameLst>
                                      </p:cBhvr>
                                      <p:to>
                                        <p:strVal val="true"/>
                                      </p:to>
                                    </p:set>
                                  </p:childTnLst>
                                </p:cTn>
                              </p:par>
                            </p:childTnLst>
                          </p:cTn>
                        </p:par>
                        <p:par>
                          <p:cTn id="59" fill="hold">
                            <p:stCondLst>
                              <p:cond delay="7000"/>
                            </p:stCondLst>
                            <p:childTnLst>
                              <p:par>
                                <p:cTn id="60" presetID="1" presetClass="emph" presetSubtype="2" fill="hold" nodeType="afterEffect">
                                  <p:stCondLst>
                                    <p:cond delay="0"/>
                                  </p:stCondLst>
                                  <p:childTnLst>
                                    <p:animClr clrSpc="rgb" dir="cw">
                                      <p:cBhvr>
                                        <p:cTn id="61" dur="1000" fill="hold"/>
                                        <p:tgtEl>
                                          <p:spTgt spid="13"/>
                                        </p:tgtEl>
                                        <p:attrNameLst>
                                          <p:attrName>fillcolor</p:attrName>
                                        </p:attrNameLst>
                                      </p:cBhvr>
                                      <p:to>
                                        <a:schemeClr val="hlink"/>
                                      </p:to>
                                    </p:animClr>
                                    <p:set>
                                      <p:cBhvr>
                                        <p:cTn id="62" dur="1000" fill="hold"/>
                                        <p:tgtEl>
                                          <p:spTgt spid="13"/>
                                        </p:tgtEl>
                                        <p:attrNameLst>
                                          <p:attrName>fill.type</p:attrName>
                                        </p:attrNameLst>
                                      </p:cBhvr>
                                      <p:to>
                                        <p:strVal val="solid"/>
                                      </p:to>
                                    </p:set>
                                    <p:set>
                                      <p:cBhvr>
                                        <p:cTn id="63" dur="1000" fill="hold"/>
                                        <p:tgtEl>
                                          <p:spTgt spid="13"/>
                                        </p:tgtEl>
                                        <p:attrNameLst>
                                          <p:attrName>fill.on</p:attrName>
                                        </p:attrNameLst>
                                      </p:cBhvr>
                                      <p:to>
                                        <p:strVal val="true"/>
                                      </p:to>
                                    </p:set>
                                  </p:childTnLst>
                                </p:cTn>
                              </p:par>
                            </p:childTnLst>
                          </p:cTn>
                        </p:par>
                        <p:par>
                          <p:cTn id="64" fill="hold">
                            <p:stCondLst>
                              <p:cond delay="8000"/>
                            </p:stCondLst>
                            <p:childTnLst>
                              <p:par>
                                <p:cTn id="65" presetID="1" presetClass="emph" presetSubtype="2" fill="hold" nodeType="afterEffect">
                                  <p:stCondLst>
                                    <p:cond delay="0"/>
                                  </p:stCondLst>
                                  <p:childTnLst>
                                    <p:animClr clrSpc="rgb" dir="cw">
                                      <p:cBhvr>
                                        <p:cTn id="66" dur="1000" fill="hold"/>
                                        <p:tgtEl>
                                          <p:spTgt spid="14"/>
                                        </p:tgtEl>
                                        <p:attrNameLst>
                                          <p:attrName>fillcolor</p:attrName>
                                        </p:attrNameLst>
                                      </p:cBhvr>
                                      <p:to>
                                        <a:schemeClr val="hlink"/>
                                      </p:to>
                                    </p:animClr>
                                    <p:set>
                                      <p:cBhvr>
                                        <p:cTn id="67" dur="1000" fill="hold"/>
                                        <p:tgtEl>
                                          <p:spTgt spid="14"/>
                                        </p:tgtEl>
                                        <p:attrNameLst>
                                          <p:attrName>fill.type</p:attrName>
                                        </p:attrNameLst>
                                      </p:cBhvr>
                                      <p:to>
                                        <p:strVal val="solid"/>
                                      </p:to>
                                    </p:set>
                                    <p:set>
                                      <p:cBhvr>
                                        <p:cTn id="68" dur="1000" fill="hold"/>
                                        <p:tgtEl>
                                          <p:spTgt spid="14"/>
                                        </p:tgtEl>
                                        <p:attrNameLst>
                                          <p:attrName>fill.on</p:attrName>
                                        </p:attrNameLst>
                                      </p:cBhvr>
                                      <p:to>
                                        <p:strVal val="true"/>
                                      </p:to>
                                    </p:set>
                                  </p:childTnLst>
                                </p:cTn>
                              </p:par>
                            </p:childTnLst>
                          </p:cTn>
                        </p:par>
                        <p:par>
                          <p:cTn id="69" fill="hold">
                            <p:stCondLst>
                              <p:cond delay="9000"/>
                            </p:stCondLst>
                            <p:childTnLst>
                              <p:par>
                                <p:cTn id="70" presetID="1" presetClass="emph" presetSubtype="2" fill="hold" nodeType="afterEffect">
                                  <p:stCondLst>
                                    <p:cond delay="0"/>
                                  </p:stCondLst>
                                  <p:childTnLst>
                                    <p:animClr clrSpc="rgb" dir="cw">
                                      <p:cBhvr>
                                        <p:cTn id="71" dur="1000" fill="hold"/>
                                        <p:tgtEl>
                                          <p:spTgt spid="15"/>
                                        </p:tgtEl>
                                        <p:attrNameLst>
                                          <p:attrName>fillcolor</p:attrName>
                                        </p:attrNameLst>
                                      </p:cBhvr>
                                      <p:to>
                                        <a:schemeClr val="hlink"/>
                                      </p:to>
                                    </p:animClr>
                                    <p:set>
                                      <p:cBhvr>
                                        <p:cTn id="72" dur="1000" fill="hold"/>
                                        <p:tgtEl>
                                          <p:spTgt spid="15"/>
                                        </p:tgtEl>
                                        <p:attrNameLst>
                                          <p:attrName>fill.type</p:attrName>
                                        </p:attrNameLst>
                                      </p:cBhvr>
                                      <p:to>
                                        <p:strVal val="solid"/>
                                      </p:to>
                                    </p:set>
                                    <p:set>
                                      <p:cBhvr>
                                        <p:cTn id="73" dur="1000" fill="hold"/>
                                        <p:tgtEl>
                                          <p:spTgt spid="15"/>
                                        </p:tgtEl>
                                        <p:attrNameLst>
                                          <p:attrName>fill.on</p:attrName>
                                        </p:attrNameLst>
                                      </p:cBhvr>
                                      <p:to>
                                        <p:strVal val="true"/>
                                      </p:to>
                                    </p:set>
                                  </p:childTnLst>
                                </p:cTn>
                              </p:par>
                            </p:childTnLst>
                          </p:cTn>
                        </p:par>
                        <p:par>
                          <p:cTn id="74" fill="hold">
                            <p:stCondLst>
                              <p:cond delay="10000"/>
                            </p:stCondLst>
                            <p:childTnLst>
                              <p:par>
                                <p:cTn id="75" presetID="1" presetClass="emph" presetSubtype="2" fill="hold" nodeType="afterEffect">
                                  <p:stCondLst>
                                    <p:cond delay="0"/>
                                  </p:stCondLst>
                                  <p:childTnLst>
                                    <p:animClr clrSpc="rgb" dir="cw">
                                      <p:cBhvr>
                                        <p:cTn id="76" dur="1000" fill="hold"/>
                                        <p:tgtEl>
                                          <p:spTgt spid="16"/>
                                        </p:tgtEl>
                                        <p:attrNameLst>
                                          <p:attrName>fillcolor</p:attrName>
                                        </p:attrNameLst>
                                      </p:cBhvr>
                                      <p:to>
                                        <a:schemeClr val="hlink"/>
                                      </p:to>
                                    </p:animClr>
                                    <p:set>
                                      <p:cBhvr>
                                        <p:cTn id="77" dur="1000" fill="hold"/>
                                        <p:tgtEl>
                                          <p:spTgt spid="16"/>
                                        </p:tgtEl>
                                        <p:attrNameLst>
                                          <p:attrName>fill.type</p:attrName>
                                        </p:attrNameLst>
                                      </p:cBhvr>
                                      <p:to>
                                        <p:strVal val="solid"/>
                                      </p:to>
                                    </p:set>
                                    <p:set>
                                      <p:cBhvr>
                                        <p:cTn id="78" dur="1000" fill="hold"/>
                                        <p:tgtEl>
                                          <p:spTgt spid="16"/>
                                        </p:tgtEl>
                                        <p:attrNameLst>
                                          <p:attrName>fill.on</p:attrName>
                                        </p:attrNameLst>
                                      </p:cBhvr>
                                      <p:to>
                                        <p:strVal val="true"/>
                                      </p:to>
                                    </p:set>
                                  </p:childTnLst>
                                </p:cTn>
                              </p:par>
                            </p:childTnLst>
                          </p:cTn>
                        </p:par>
                        <p:par>
                          <p:cTn id="79" fill="hold">
                            <p:stCondLst>
                              <p:cond delay="11000"/>
                            </p:stCondLst>
                            <p:childTnLst>
                              <p:par>
                                <p:cTn id="80" presetID="1" presetClass="emph" presetSubtype="2" fill="hold" nodeType="afterEffect">
                                  <p:stCondLst>
                                    <p:cond delay="0"/>
                                  </p:stCondLst>
                                  <p:childTnLst>
                                    <p:animClr clrSpc="rgb" dir="cw">
                                      <p:cBhvr>
                                        <p:cTn id="81" dur="1000" fill="hold"/>
                                        <p:tgtEl>
                                          <p:spTgt spid="17"/>
                                        </p:tgtEl>
                                        <p:attrNameLst>
                                          <p:attrName>fillcolor</p:attrName>
                                        </p:attrNameLst>
                                      </p:cBhvr>
                                      <p:to>
                                        <a:schemeClr val="hlink"/>
                                      </p:to>
                                    </p:animClr>
                                    <p:set>
                                      <p:cBhvr>
                                        <p:cTn id="82" dur="1000" fill="hold"/>
                                        <p:tgtEl>
                                          <p:spTgt spid="17"/>
                                        </p:tgtEl>
                                        <p:attrNameLst>
                                          <p:attrName>fill.type</p:attrName>
                                        </p:attrNameLst>
                                      </p:cBhvr>
                                      <p:to>
                                        <p:strVal val="solid"/>
                                      </p:to>
                                    </p:set>
                                    <p:set>
                                      <p:cBhvr>
                                        <p:cTn id="83" dur="1000" fill="hold"/>
                                        <p:tgtEl>
                                          <p:spTgt spid="17"/>
                                        </p:tgtEl>
                                        <p:attrNameLst>
                                          <p:attrName>fill.on</p:attrName>
                                        </p:attrNameLst>
                                      </p:cBhvr>
                                      <p:to>
                                        <p:strVal val="true"/>
                                      </p:to>
                                    </p:set>
                                  </p:childTnLst>
                                </p:cTn>
                              </p:par>
                            </p:childTnLst>
                          </p:cTn>
                        </p:par>
                        <p:par>
                          <p:cTn id="84" fill="hold">
                            <p:stCondLst>
                              <p:cond delay="12000"/>
                            </p:stCondLst>
                            <p:childTnLst>
                              <p:par>
                                <p:cTn id="85" presetID="1" presetClass="emph" presetSubtype="2" fill="hold" nodeType="afterEffect">
                                  <p:stCondLst>
                                    <p:cond delay="0"/>
                                  </p:stCondLst>
                                  <p:childTnLst>
                                    <p:animClr clrSpc="rgb" dir="cw">
                                      <p:cBhvr>
                                        <p:cTn id="86" dur="1000" fill="hold"/>
                                        <p:tgtEl>
                                          <p:spTgt spid="18"/>
                                        </p:tgtEl>
                                        <p:attrNameLst>
                                          <p:attrName>fillcolor</p:attrName>
                                        </p:attrNameLst>
                                      </p:cBhvr>
                                      <p:to>
                                        <a:schemeClr val="hlink"/>
                                      </p:to>
                                    </p:animClr>
                                    <p:set>
                                      <p:cBhvr>
                                        <p:cTn id="87" dur="1000" fill="hold"/>
                                        <p:tgtEl>
                                          <p:spTgt spid="18"/>
                                        </p:tgtEl>
                                        <p:attrNameLst>
                                          <p:attrName>fill.type</p:attrName>
                                        </p:attrNameLst>
                                      </p:cBhvr>
                                      <p:to>
                                        <p:strVal val="solid"/>
                                      </p:to>
                                    </p:set>
                                    <p:set>
                                      <p:cBhvr>
                                        <p:cTn id="88" dur="1000" fill="hold"/>
                                        <p:tgtEl>
                                          <p:spTgt spid="18"/>
                                        </p:tgtEl>
                                        <p:attrNameLst>
                                          <p:attrName>fill.on</p:attrName>
                                        </p:attrNameLst>
                                      </p:cBhvr>
                                      <p:to>
                                        <p:strVal val="true"/>
                                      </p:to>
                                    </p:set>
                                  </p:childTnLst>
                                </p:cTn>
                              </p:par>
                            </p:childTnLst>
                          </p:cTn>
                        </p:par>
                        <p:par>
                          <p:cTn id="89" fill="hold">
                            <p:stCondLst>
                              <p:cond delay="13000"/>
                            </p:stCondLst>
                            <p:childTnLst>
                              <p:par>
                                <p:cTn id="90" presetID="1" presetClass="emph" presetSubtype="2" fill="hold" nodeType="afterEffect">
                                  <p:stCondLst>
                                    <p:cond delay="0"/>
                                  </p:stCondLst>
                                  <p:childTnLst>
                                    <p:animClr clrSpc="rgb" dir="cw">
                                      <p:cBhvr>
                                        <p:cTn id="91" dur="1000" fill="hold"/>
                                        <p:tgtEl>
                                          <p:spTgt spid="19"/>
                                        </p:tgtEl>
                                        <p:attrNameLst>
                                          <p:attrName>fillcolor</p:attrName>
                                        </p:attrNameLst>
                                      </p:cBhvr>
                                      <p:to>
                                        <a:schemeClr val="hlink"/>
                                      </p:to>
                                    </p:animClr>
                                    <p:set>
                                      <p:cBhvr>
                                        <p:cTn id="92" dur="1000" fill="hold"/>
                                        <p:tgtEl>
                                          <p:spTgt spid="19"/>
                                        </p:tgtEl>
                                        <p:attrNameLst>
                                          <p:attrName>fill.type</p:attrName>
                                        </p:attrNameLst>
                                      </p:cBhvr>
                                      <p:to>
                                        <p:strVal val="solid"/>
                                      </p:to>
                                    </p:set>
                                    <p:set>
                                      <p:cBhvr>
                                        <p:cTn id="93" dur="1000" fill="hold"/>
                                        <p:tgtEl>
                                          <p:spTgt spid="19"/>
                                        </p:tgtEl>
                                        <p:attrNameLst>
                                          <p:attrName>fill.on</p:attrName>
                                        </p:attrNameLst>
                                      </p:cBhvr>
                                      <p:to>
                                        <p:strVal val="true"/>
                                      </p:to>
                                    </p:set>
                                  </p:childTnLst>
                                </p:cTn>
                              </p:par>
                            </p:childTnLst>
                          </p:cTn>
                        </p:par>
                        <p:par>
                          <p:cTn id="94" fill="hold">
                            <p:stCondLst>
                              <p:cond delay="14000"/>
                            </p:stCondLst>
                            <p:childTnLst>
                              <p:par>
                                <p:cTn id="95" presetID="1" presetClass="emph" presetSubtype="2" fill="hold" nodeType="afterEffect">
                                  <p:stCondLst>
                                    <p:cond delay="0"/>
                                  </p:stCondLst>
                                  <p:childTnLst>
                                    <p:animClr clrSpc="rgb" dir="cw">
                                      <p:cBhvr>
                                        <p:cTn id="96" dur="1000" fill="hold"/>
                                        <p:tgtEl>
                                          <p:spTgt spid="20"/>
                                        </p:tgtEl>
                                        <p:attrNameLst>
                                          <p:attrName>fillcolor</p:attrName>
                                        </p:attrNameLst>
                                      </p:cBhvr>
                                      <p:to>
                                        <a:schemeClr val="hlink"/>
                                      </p:to>
                                    </p:animClr>
                                    <p:set>
                                      <p:cBhvr>
                                        <p:cTn id="97" dur="1000" fill="hold"/>
                                        <p:tgtEl>
                                          <p:spTgt spid="20"/>
                                        </p:tgtEl>
                                        <p:attrNameLst>
                                          <p:attrName>fill.type</p:attrName>
                                        </p:attrNameLst>
                                      </p:cBhvr>
                                      <p:to>
                                        <p:strVal val="solid"/>
                                      </p:to>
                                    </p:set>
                                    <p:set>
                                      <p:cBhvr>
                                        <p:cTn id="98" dur="1000" fill="hold"/>
                                        <p:tgtEl>
                                          <p:spTgt spid="20"/>
                                        </p:tgtEl>
                                        <p:attrNameLst>
                                          <p:attrName>fill.on</p:attrName>
                                        </p:attrNameLst>
                                      </p:cBhvr>
                                      <p:to>
                                        <p:strVal val="true"/>
                                      </p:to>
                                    </p:set>
                                  </p:childTnLst>
                                </p:cTn>
                              </p:par>
                            </p:childTnLst>
                          </p:cTn>
                        </p:par>
                        <p:par>
                          <p:cTn id="99" fill="hold">
                            <p:stCondLst>
                              <p:cond delay="15000"/>
                            </p:stCondLst>
                            <p:childTnLst>
                              <p:par>
                                <p:cTn id="100" presetID="53" presetClass="entr" presetSubtype="0" fill="hold" grpId="0" nodeType="afterEffect">
                                  <p:stCondLst>
                                    <p:cond delay="0"/>
                                  </p:stCondLst>
                                  <p:childTnLst>
                                    <p:set>
                                      <p:cBhvr>
                                        <p:cTn id="101" dur="1" fill="hold">
                                          <p:stCondLst>
                                            <p:cond delay="0"/>
                                          </p:stCondLst>
                                        </p:cTn>
                                        <p:tgtEl>
                                          <p:spTgt spid="21"/>
                                        </p:tgtEl>
                                        <p:attrNameLst>
                                          <p:attrName>style.visibility</p:attrName>
                                        </p:attrNameLst>
                                      </p:cBhvr>
                                      <p:to>
                                        <p:strVal val="visible"/>
                                      </p:to>
                                    </p:set>
                                    <p:anim calcmode="lin" valueType="num">
                                      <p:cBhvr>
                                        <p:cTn id="102" dur="500" fill="hold"/>
                                        <p:tgtEl>
                                          <p:spTgt spid="21"/>
                                        </p:tgtEl>
                                        <p:attrNameLst>
                                          <p:attrName>ppt_w</p:attrName>
                                        </p:attrNameLst>
                                      </p:cBhvr>
                                      <p:tavLst>
                                        <p:tav tm="0">
                                          <p:val>
                                            <p:fltVal val="0"/>
                                          </p:val>
                                        </p:tav>
                                        <p:tav tm="100000">
                                          <p:val>
                                            <p:strVal val="#ppt_w"/>
                                          </p:val>
                                        </p:tav>
                                      </p:tavLst>
                                    </p:anim>
                                    <p:anim calcmode="lin" valueType="num">
                                      <p:cBhvr>
                                        <p:cTn id="103" dur="500" fill="hold"/>
                                        <p:tgtEl>
                                          <p:spTgt spid="21"/>
                                        </p:tgtEl>
                                        <p:attrNameLst>
                                          <p:attrName>ppt_h</p:attrName>
                                        </p:attrNameLst>
                                      </p:cBhvr>
                                      <p:tavLst>
                                        <p:tav tm="0">
                                          <p:val>
                                            <p:fltVal val="0"/>
                                          </p:val>
                                        </p:tav>
                                        <p:tav tm="100000">
                                          <p:val>
                                            <p:strVal val="#ppt_h"/>
                                          </p:val>
                                        </p:tav>
                                      </p:tavLst>
                                    </p:anim>
                                    <p:animEffect transition="in" filter="fade">
                                      <p:cBhvr>
                                        <p:cTn id="104" dur="500"/>
                                        <p:tgtEl>
                                          <p:spTgt spid="21"/>
                                        </p:tgtEl>
                                      </p:cBhvr>
                                    </p:animEffect>
                                  </p:childTnLst>
                                </p:cTn>
                              </p:par>
                            </p:childTnLst>
                          </p:cTn>
                        </p:par>
                      </p:childTnLst>
                    </p:cTn>
                  </p:par>
                  <p:par>
                    <p:cTn id="105" fill="hold">
                      <p:stCondLst>
                        <p:cond delay="indefinite"/>
                      </p:stCondLst>
                      <p:childTnLst>
                        <p:par>
                          <p:cTn id="106" fill="hold">
                            <p:stCondLst>
                              <p:cond delay="0"/>
                            </p:stCondLst>
                            <p:childTnLst>
                              <p:par>
                                <p:cTn id="107" presetID="1" presetClass="emph" presetSubtype="2" fill="hold" nodeType="clickEffect">
                                  <p:stCondLst>
                                    <p:cond delay="0"/>
                                  </p:stCondLst>
                                  <p:childTnLst>
                                    <p:animClr clrSpc="rgb" dir="cw">
                                      <p:cBhvr>
                                        <p:cTn id="108" dur="2000" fill="hold"/>
                                        <p:tgtEl>
                                          <p:spTgt spid="23"/>
                                        </p:tgtEl>
                                        <p:attrNameLst>
                                          <p:attrName>fillcolor</p:attrName>
                                        </p:attrNameLst>
                                      </p:cBhvr>
                                      <p:to>
                                        <a:schemeClr val="accent1"/>
                                      </p:to>
                                    </p:animClr>
                                    <p:set>
                                      <p:cBhvr>
                                        <p:cTn id="109" dur="2000" fill="hold"/>
                                        <p:tgtEl>
                                          <p:spTgt spid="23"/>
                                        </p:tgtEl>
                                        <p:attrNameLst>
                                          <p:attrName>fill.type</p:attrName>
                                        </p:attrNameLst>
                                      </p:cBhvr>
                                      <p:to>
                                        <p:strVal val="solid"/>
                                      </p:to>
                                    </p:set>
                                    <p:set>
                                      <p:cBhvr>
                                        <p:cTn id="110" dur="2000" fill="hold"/>
                                        <p:tgtEl>
                                          <p:spTgt spid="23"/>
                                        </p:tgtEl>
                                        <p:attrNameLst>
                                          <p:attrName>fill.on</p:attrName>
                                        </p:attrNameLst>
                                      </p:cBhvr>
                                      <p:to>
                                        <p:strVal val="true"/>
                                      </p:to>
                                    </p:set>
                                  </p:childTnLst>
                                </p:cTn>
                              </p:par>
                              <p:par>
                                <p:cTn id="111" presetID="14" presetClass="exit" presetSubtype="10" fill="hold" grpId="0" nodeType="withEffect">
                                  <p:stCondLst>
                                    <p:cond delay="0"/>
                                  </p:stCondLst>
                                  <p:childTnLst>
                                    <p:animEffect transition="out" filter="randombar(horizontal)">
                                      <p:cBhvr>
                                        <p:cTn id="112" dur="500"/>
                                        <p:tgtEl>
                                          <p:spTgt spid="2"/>
                                        </p:tgtEl>
                                      </p:cBhvr>
                                    </p:animEffect>
                                    <p:set>
                                      <p:cBhvr>
                                        <p:cTn id="113"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3" grpId="0" animBg="1"/>
      <p:bldP spid="24" grpId="0" animBg="1"/>
      <p:bldP spid="25" grpId="0" animBg="1"/>
      <p:bldP spid="2"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صورة 22"/>
          <p:cNvPicPr>
            <a:picLocks noChangeAspect="1"/>
          </p:cNvPicPr>
          <p:nvPr/>
        </p:nvPicPr>
        <p:blipFill rotWithShape="1">
          <a:blip r:embed="rId2">
            <a:extLst>
              <a:ext uri="{28A0092B-C50C-407E-A947-70E740481C1C}">
                <a14:useLocalDpi xmlns:a14="http://schemas.microsoft.com/office/drawing/2010/main" val="0"/>
              </a:ext>
            </a:extLst>
          </a:blip>
          <a:srcRect t="5114"/>
          <a:stretch/>
        </p:blipFill>
        <p:spPr>
          <a:xfrm>
            <a:off x="5572125" y="95250"/>
            <a:ext cx="3352800" cy="3181350"/>
          </a:xfrm>
          <a:prstGeom prst="rect">
            <a:avLst/>
          </a:prstGeom>
        </p:spPr>
      </p:pic>
      <p:pic>
        <p:nvPicPr>
          <p:cNvPr id="4" name="صورة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4">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6"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7"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8"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9"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0"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1"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2"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3"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4"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5"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6"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7"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8"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9"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0"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1" name="مستطيل مستدير الزوايا 20"/>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sp>
        <p:nvSpPr>
          <p:cNvPr id="22" name="مربع نص 21"/>
          <p:cNvSpPr txBox="1"/>
          <p:nvPr/>
        </p:nvSpPr>
        <p:spPr>
          <a:xfrm>
            <a:off x="1397000" y="2514600"/>
            <a:ext cx="5299774" cy="1200329"/>
          </a:xfrm>
          <a:prstGeom prst="rect">
            <a:avLst/>
          </a:prstGeom>
          <a:noFill/>
        </p:spPr>
        <p:txBody>
          <a:bodyPr wrap="square" rtlCol="0">
            <a:spAutoFit/>
          </a:bodyPr>
          <a:lstStyle/>
          <a:p>
            <a:pPr algn="ctr"/>
            <a:r>
              <a:rPr lang="ar-SA" sz="3600" b="1" dirty="0" smtClean="0">
                <a:solidFill>
                  <a:schemeClr val="tx2"/>
                </a:solidFill>
                <a:cs typeface="Traditional Arabic" pitchFamily="2" charset="-78"/>
              </a:rPr>
              <a:t>س: المفطرات ما عدا الحيض والنفاس   لا يفطر بها الصائم إلا بشروط ثلاثة:</a:t>
            </a:r>
            <a:endParaRPr lang="en-US" sz="3600" b="1" dirty="0">
              <a:solidFill>
                <a:schemeClr val="tx2"/>
              </a:solidFill>
              <a:cs typeface="Traditional Arabic" pitchFamily="2" charset="-78"/>
            </a:endParaRPr>
          </a:p>
        </p:txBody>
      </p:sp>
      <p:sp>
        <p:nvSpPr>
          <p:cNvPr id="24" name="مستطيل ذو زوايا قطرية مستديرة 23"/>
          <p:cNvSpPr/>
          <p:nvPr/>
        </p:nvSpPr>
        <p:spPr>
          <a:xfrm>
            <a:off x="5905500" y="3678092"/>
            <a:ext cx="1042988" cy="503383"/>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هذه</a:t>
            </a:r>
            <a:endParaRPr lang="en-US" sz="3200" b="1" dirty="0">
              <a:cs typeface="Traditional Arabic" pitchFamily="2" charset="-78"/>
            </a:endParaRPr>
          </a:p>
        </p:txBody>
      </p:sp>
      <p:pic>
        <p:nvPicPr>
          <p:cNvPr id="26" name="صورة 25">
            <a:hlinkClick r:id="rId5" action="ppaction://hlinksldjump"/>
          </p:cNvPr>
          <p:cNvPicPr>
            <a:picLocks noChangeAspect="1"/>
          </p:cNvPicPr>
          <p:nvPr/>
        </p:nvPicPr>
        <p:blipFill rotWithShape="1">
          <a:blip r:embed="rId6"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graphicFrame>
        <p:nvGraphicFramePr>
          <p:cNvPr id="3" name="جدول 2"/>
          <p:cNvGraphicFramePr>
            <a:graphicFrameLocks noGrp="1"/>
          </p:cNvGraphicFramePr>
          <p:nvPr>
            <p:extLst>
              <p:ext uri="{D42A27DB-BD31-4B8C-83A1-F6EECF244321}">
                <p14:modId xmlns:p14="http://schemas.microsoft.com/office/powerpoint/2010/main" val="146700907"/>
              </p:ext>
            </p:extLst>
          </p:nvPr>
        </p:nvGraphicFramePr>
        <p:xfrm>
          <a:off x="1371600" y="4278630"/>
          <a:ext cx="6096000" cy="1112520"/>
        </p:xfrm>
        <a:graphic>
          <a:graphicData uri="http://schemas.openxmlformats.org/drawingml/2006/table">
            <a:tbl>
              <a:tblPr rtl="1" firstRow="1" bandRow="1">
                <a:tableStyleId>{5940675A-B579-460E-94D1-54222C63F5DA}</a:tableStyleId>
              </a:tblPr>
              <a:tblGrid>
                <a:gridCol w="457200"/>
                <a:gridCol w="1574800"/>
                <a:gridCol w="463550"/>
                <a:gridCol w="1568450"/>
                <a:gridCol w="469900"/>
                <a:gridCol w="1562100"/>
              </a:tblGrid>
              <a:tr h="370840">
                <a:tc>
                  <a:txBody>
                    <a:bodyPr/>
                    <a:lstStyle/>
                    <a:p>
                      <a:pPr algn="ctr" rtl="1"/>
                      <a:r>
                        <a:rPr lang="ar-KW" dirty="0" smtClean="0"/>
                        <a:t>1</a:t>
                      </a:r>
                      <a:endParaRPr lang="ar-KW"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1"/>
                      <a:r>
                        <a:rPr lang="ar-KW" b="1" dirty="0" smtClean="0">
                          <a:latin typeface="Traditional Arabic" pitchFamily="18" charset="-78"/>
                          <a:cs typeface="Traditional Arabic" pitchFamily="18" charset="-78"/>
                        </a:rPr>
                        <a:t>عالما غير جاهل</a:t>
                      </a:r>
                      <a:endParaRPr lang="ar-KW" b="1" dirty="0">
                        <a:latin typeface="Traditional Arabic" pitchFamily="18" charset="-78"/>
                        <a:cs typeface="Traditional Arabic" pitchFamily="18" charset="-7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rtl="1"/>
                      <a:r>
                        <a:rPr lang="ar-KW" dirty="0" smtClean="0"/>
                        <a:t>1</a:t>
                      </a:r>
                      <a:endParaRPr lang="ar-KW"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1"/>
                      <a:r>
                        <a:rPr lang="ar-KW" b="1" dirty="0" smtClean="0">
                          <a:latin typeface="Traditional Arabic" pitchFamily="18" charset="-78"/>
                          <a:cs typeface="Traditional Arabic" pitchFamily="18" charset="-78"/>
                        </a:rPr>
                        <a:t>عالما غير جاهل</a:t>
                      </a:r>
                      <a:endParaRPr lang="ar-KW" b="1" dirty="0">
                        <a:latin typeface="Traditional Arabic" pitchFamily="18" charset="-78"/>
                        <a:cs typeface="Traditional Arabic" pitchFamily="18" charset="-7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rtl="1"/>
                      <a:r>
                        <a:rPr lang="ar-KW" dirty="0" smtClean="0"/>
                        <a:t>1</a:t>
                      </a:r>
                      <a:endParaRPr lang="ar-KW"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1"/>
                      <a:r>
                        <a:rPr lang="ar-KW" b="1" dirty="0" smtClean="0">
                          <a:latin typeface="Traditional Arabic" pitchFamily="18" charset="-78"/>
                          <a:cs typeface="Traditional Arabic" pitchFamily="18" charset="-78"/>
                        </a:rPr>
                        <a:t>مختارا</a:t>
                      </a:r>
                      <a:r>
                        <a:rPr lang="ar-KW" b="1" baseline="0" dirty="0" smtClean="0">
                          <a:latin typeface="Traditional Arabic" pitchFamily="18" charset="-78"/>
                          <a:cs typeface="Traditional Arabic" pitchFamily="18" charset="-78"/>
                        </a:rPr>
                        <a:t> غير مكره</a:t>
                      </a:r>
                      <a:endParaRPr lang="ar-KW" b="1" dirty="0">
                        <a:latin typeface="Traditional Arabic" pitchFamily="18" charset="-78"/>
                        <a:cs typeface="Traditional Arabic" pitchFamily="18" charset="-7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r>
              <a:tr h="370840">
                <a:tc>
                  <a:txBody>
                    <a:bodyPr/>
                    <a:lstStyle/>
                    <a:p>
                      <a:pPr algn="ctr" rtl="1"/>
                      <a:r>
                        <a:rPr lang="ar-KW" dirty="0" smtClean="0"/>
                        <a:t>2</a:t>
                      </a:r>
                      <a:endParaRPr lang="ar-KW"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1"/>
                      <a:r>
                        <a:rPr lang="ar-KW" b="1" dirty="0" smtClean="0">
                          <a:latin typeface="Traditional Arabic" pitchFamily="18" charset="-78"/>
                          <a:cs typeface="Traditional Arabic" pitchFamily="18" charset="-78"/>
                        </a:rPr>
                        <a:t>ذاكرا غير ناس</a:t>
                      </a:r>
                      <a:endParaRPr lang="ar-KW" b="1" dirty="0">
                        <a:latin typeface="Traditional Arabic" pitchFamily="18" charset="-78"/>
                        <a:cs typeface="Traditional Arabic" pitchFamily="18" charset="-7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rtl="1"/>
                      <a:r>
                        <a:rPr lang="ar-KW" dirty="0" smtClean="0"/>
                        <a:t>2</a:t>
                      </a:r>
                      <a:endParaRPr lang="ar-KW"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1"/>
                      <a:r>
                        <a:rPr lang="ar-KW" b="1" dirty="0" smtClean="0">
                          <a:latin typeface="Traditional Arabic" pitchFamily="18" charset="-78"/>
                          <a:cs typeface="Traditional Arabic" pitchFamily="18" charset="-78"/>
                        </a:rPr>
                        <a:t>صادقا</a:t>
                      </a:r>
                      <a:r>
                        <a:rPr lang="ar-KW" b="1" baseline="0" dirty="0" smtClean="0">
                          <a:latin typeface="Traditional Arabic" pitchFamily="18" charset="-78"/>
                          <a:cs typeface="Traditional Arabic" pitchFamily="18" charset="-78"/>
                        </a:rPr>
                        <a:t> غير كاذب</a:t>
                      </a:r>
                      <a:endParaRPr lang="ar-KW" b="1" dirty="0">
                        <a:latin typeface="Traditional Arabic" pitchFamily="18" charset="-78"/>
                        <a:cs typeface="Traditional Arabic" pitchFamily="18" charset="-7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rtl="1"/>
                      <a:r>
                        <a:rPr lang="ar-KW" dirty="0" smtClean="0"/>
                        <a:t>2</a:t>
                      </a:r>
                      <a:endParaRPr lang="ar-KW"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1"/>
                      <a:r>
                        <a:rPr lang="ar-KW" b="1" dirty="0" smtClean="0">
                          <a:latin typeface="Traditional Arabic" pitchFamily="18" charset="-78"/>
                          <a:cs typeface="Traditional Arabic" pitchFamily="18" charset="-78"/>
                        </a:rPr>
                        <a:t>ذاكرا غير ناس</a:t>
                      </a:r>
                      <a:endParaRPr lang="ar-KW" b="1" dirty="0">
                        <a:latin typeface="Traditional Arabic" pitchFamily="18" charset="-78"/>
                        <a:cs typeface="Traditional Arabic" pitchFamily="18" charset="-7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r>
              <a:tr h="370840">
                <a:tc>
                  <a:txBody>
                    <a:bodyPr/>
                    <a:lstStyle/>
                    <a:p>
                      <a:pPr algn="ctr" rtl="1"/>
                      <a:r>
                        <a:rPr lang="ar-KW" dirty="0" smtClean="0"/>
                        <a:t>3</a:t>
                      </a:r>
                      <a:endParaRPr lang="ar-KW"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1"/>
                      <a:r>
                        <a:rPr lang="ar-KW" b="1" dirty="0" smtClean="0">
                          <a:latin typeface="Traditional Arabic" pitchFamily="18" charset="-78"/>
                          <a:cs typeface="Traditional Arabic" pitchFamily="18" charset="-78"/>
                        </a:rPr>
                        <a:t>مختارا غير مكره</a:t>
                      </a:r>
                      <a:endParaRPr lang="ar-KW" b="1" dirty="0">
                        <a:latin typeface="Traditional Arabic" pitchFamily="18" charset="-78"/>
                        <a:cs typeface="Traditional Arabic" pitchFamily="18" charset="-7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rtl="1"/>
                      <a:r>
                        <a:rPr lang="ar-KW" dirty="0" smtClean="0"/>
                        <a:t>3</a:t>
                      </a:r>
                      <a:endParaRPr lang="ar-KW"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1"/>
                      <a:r>
                        <a:rPr lang="ar-KW" b="1" dirty="0" smtClean="0">
                          <a:latin typeface="Traditional Arabic" pitchFamily="18" charset="-78"/>
                          <a:cs typeface="Traditional Arabic" pitchFamily="18" charset="-78"/>
                        </a:rPr>
                        <a:t>مختارا غير مكره</a:t>
                      </a:r>
                      <a:endParaRPr lang="ar-KW" b="1" dirty="0">
                        <a:latin typeface="Traditional Arabic" pitchFamily="18" charset="-78"/>
                        <a:cs typeface="Traditional Arabic" pitchFamily="18" charset="-7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rtl="1"/>
                      <a:r>
                        <a:rPr lang="ar-KW" dirty="0" smtClean="0"/>
                        <a:t>3</a:t>
                      </a:r>
                      <a:endParaRPr lang="ar-KW"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rtl="1"/>
                      <a:r>
                        <a:rPr lang="ar-KW" b="1" dirty="0" smtClean="0">
                          <a:latin typeface="Traditional Arabic" pitchFamily="18" charset="-78"/>
                          <a:cs typeface="Traditional Arabic" pitchFamily="18" charset="-78"/>
                        </a:rPr>
                        <a:t>صادقا</a:t>
                      </a:r>
                      <a:r>
                        <a:rPr lang="ar-KW" b="1" baseline="0" dirty="0" smtClean="0">
                          <a:latin typeface="Traditional Arabic" pitchFamily="18" charset="-78"/>
                          <a:cs typeface="Traditional Arabic" pitchFamily="18" charset="-78"/>
                        </a:rPr>
                        <a:t> غير كاذب</a:t>
                      </a:r>
                      <a:endParaRPr lang="ar-KW" b="1" dirty="0">
                        <a:latin typeface="Traditional Arabic" pitchFamily="18" charset="-78"/>
                        <a:cs typeface="Traditional Arabic" pitchFamily="18" charset="-7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r>
            </a:tbl>
          </a:graphicData>
        </a:graphic>
      </p:graphicFrame>
      <p:pic>
        <p:nvPicPr>
          <p:cNvPr id="28" name="صورة 27">
            <a:hlinkClick r:id="rId7"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4514" y="2254826"/>
            <a:ext cx="962442" cy="954743"/>
          </a:xfrm>
          <a:prstGeom prst="rect">
            <a:avLst/>
          </a:prstGeom>
        </p:spPr>
      </p:pic>
    </p:spTree>
    <p:extLst>
      <p:ext uri="{BB962C8B-B14F-4D97-AF65-F5344CB8AC3E}">
        <p14:creationId xmlns:p14="http://schemas.microsoft.com/office/powerpoint/2010/main" val="990315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0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randombar(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mph" presetSubtype="2" fill="hold" nodeType="clickEffect">
                                  <p:stCondLst>
                                    <p:cond delay="0"/>
                                  </p:stCondLst>
                                  <p:childTnLst>
                                    <p:animClr clrSpc="rgb" dir="cw">
                                      <p:cBhvr>
                                        <p:cTn id="16" dur="1000" fill="hold"/>
                                        <p:tgtEl>
                                          <p:spTgt spid="6"/>
                                        </p:tgtEl>
                                        <p:attrNameLst>
                                          <p:attrName>fillcolor</p:attrName>
                                        </p:attrNameLst>
                                      </p:cBhvr>
                                      <p:to>
                                        <a:schemeClr val="hlink"/>
                                      </p:to>
                                    </p:animClr>
                                    <p:set>
                                      <p:cBhvr>
                                        <p:cTn id="17" dur="1000" fill="hold"/>
                                        <p:tgtEl>
                                          <p:spTgt spid="6"/>
                                        </p:tgtEl>
                                        <p:attrNameLst>
                                          <p:attrName>fill.type</p:attrName>
                                        </p:attrNameLst>
                                      </p:cBhvr>
                                      <p:to>
                                        <p:strVal val="solid"/>
                                      </p:to>
                                    </p:set>
                                    <p:set>
                                      <p:cBhvr>
                                        <p:cTn id="18" dur="1000" fill="hold"/>
                                        <p:tgtEl>
                                          <p:spTgt spid="6"/>
                                        </p:tgtEl>
                                        <p:attrNameLst>
                                          <p:attrName>fill.on</p:attrName>
                                        </p:attrNameLst>
                                      </p:cBhvr>
                                      <p:to>
                                        <p:strVal val="true"/>
                                      </p:to>
                                    </p:set>
                                  </p:childTnLst>
                                </p:cTn>
                              </p:par>
                            </p:childTnLst>
                          </p:cTn>
                        </p:par>
                        <p:par>
                          <p:cTn id="19" fill="hold">
                            <p:stCondLst>
                              <p:cond delay="1000"/>
                            </p:stCondLst>
                            <p:childTnLst>
                              <p:par>
                                <p:cTn id="20" presetID="1" presetClass="emph" presetSubtype="2" fill="hold" nodeType="afterEffect">
                                  <p:stCondLst>
                                    <p:cond delay="0"/>
                                  </p:stCondLst>
                                  <p:childTnLst>
                                    <p:animClr clrSpc="rgb" dir="cw">
                                      <p:cBhvr>
                                        <p:cTn id="21" dur="1000" fill="hold"/>
                                        <p:tgtEl>
                                          <p:spTgt spid="7"/>
                                        </p:tgtEl>
                                        <p:attrNameLst>
                                          <p:attrName>fillcolor</p:attrName>
                                        </p:attrNameLst>
                                      </p:cBhvr>
                                      <p:to>
                                        <a:schemeClr val="hlink"/>
                                      </p:to>
                                    </p:animClr>
                                    <p:set>
                                      <p:cBhvr>
                                        <p:cTn id="22" dur="1000" fill="hold"/>
                                        <p:tgtEl>
                                          <p:spTgt spid="7"/>
                                        </p:tgtEl>
                                        <p:attrNameLst>
                                          <p:attrName>fill.type</p:attrName>
                                        </p:attrNameLst>
                                      </p:cBhvr>
                                      <p:to>
                                        <p:strVal val="solid"/>
                                      </p:to>
                                    </p:set>
                                    <p:set>
                                      <p:cBhvr>
                                        <p:cTn id="23" dur="1000" fill="hold"/>
                                        <p:tgtEl>
                                          <p:spTgt spid="7"/>
                                        </p:tgtEl>
                                        <p:attrNameLst>
                                          <p:attrName>fill.on</p:attrName>
                                        </p:attrNameLst>
                                      </p:cBhvr>
                                      <p:to>
                                        <p:strVal val="true"/>
                                      </p:to>
                                    </p:set>
                                  </p:childTnLst>
                                </p:cTn>
                              </p:par>
                            </p:childTnLst>
                          </p:cTn>
                        </p:par>
                        <p:par>
                          <p:cTn id="24" fill="hold">
                            <p:stCondLst>
                              <p:cond delay="2000"/>
                            </p:stCondLst>
                            <p:childTnLst>
                              <p:par>
                                <p:cTn id="25" presetID="1" presetClass="emph" presetSubtype="2" fill="hold" nodeType="afterEffect">
                                  <p:stCondLst>
                                    <p:cond delay="0"/>
                                  </p:stCondLst>
                                  <p:childTnLst>
                                    <p:animClr clrSpc="rgb" dir="cw">
                                      <p:cBhvr>
                                        <p:cTn id="26" dur="1000" fill="hold"/>
                                        <p:tgtEl>
                                          <p:spTgt spid="8"/>
                                        </p:tgtEl>
                                        <p:attrNameLst>
                                          <p:attrName>fillcolor</p:attrName>
                                        </p:attrNameLst>
                                      </p:cBhvr>
                                      <p:to>
                                        <a:schemeClr val="hlink"/>
                                      </p:to>
                                    </p:animClr>
                                    <p:set>
                                      <p:cBhvr>
                                        <p:cTn id="27" dur="1000" fill="hold"/>
                                        <p:tgtEl>
                                          <p:spTgt spid="8"/>
                                        </p:tgtEl>
                                        <p:attrNameLst>
                                          <p:attrName>fill.type</p:attrName>
                                        </p:attrNameLst>
                                      </p:cBhvr>
                                      <p:to>
                                        <p:strVal val="solid"/>
                                      </p:to>
                                    </p:set>
                                    <p:set>
                                      <p:cBhvr>
                                        <p:cTn id="28" dur="1000" fill="hold"/>
                                        <p:tgtEl>
                                          <p:spTgt spid="8"/>
                                        </p:tgtEl>
                                        <p:attrNameLst>
                                          <p:attrName>fill.on</p:attrName>
                                        </p:attrNameLst>
                                      </p:cBhvr>
                                      <p:to>
                                        <p:strVal val="true"/>
                                      </p:to>
                                    </p:set>
                                  </p:childTnLst>
                                </p:cTn>
                              </p:par>
                            </p:childTnLst>
                          </p:cTn>
                        </p:par>
                        <p:par>
                          <p:cTn id="29" fill="hold">
                            <p:stCondLst>
                              <p:cond delay="3000"/>
                            </p:stCondLst>
                            <p:childTnLst>
                              <p:par>
                                <p:cTn id="30" presetID="1" presetClass="emph" presetSubtype="2" fill="hold" nodeType="afterEffect">
                                  <p:stCondLst>
                                    <p:cond delay="0"/>
                                  </p:stCondLst>
                                  <p:childTnLst>
                                    <p:animClr clrSpc="rgb" dir="cw">
                                      <p:cBhvr>
                                        <p:cTn id="31" dur="1000" fill="hold"/>
                                        <p:tgtEl>
                                          <p:spTgt spid="9"/>
                                        </p:tgtEl>
                                        <p:attrNameLst>
                                          <p:attrName>fillcolor</p:attrName>
                                        </p:attrNameLst>
                                      </p:cBhvr>
                                      <p:to>
                                        <a:schemeClr val="hlink"/>
                                      </p:to>
                                    </p:animClr>
                                    <p:set>
                                      <p:cBhvr>
                                        <p:cTn id="32" dur="1000" fill="hold"/>
                                        <p:tgtEl>
                                          <p:spTgt spid="9"/>
                                        </p:tgtEl>
                                        <p:attrNameLst>
                                          <p:attrName>fill.type</p:attrName>
                                        </p:attrNameLst>
                                      </p:cBhvr>
                                      <p:to>
                                        <p:strVal val="solid"/>
                                      </p:to>
                                    </p:set>
                                    <p:set>
                                      <p:cBhvr>
                                        <p:cTn id="33" dur="1000" fill="hold"/>
                                        <p:tgtEl>
                                          <p:spTgt spid="9"/>
                                        </p:tgtEl>
                                        <p:attrNameLst>
                                          <p:attrName>fill.on</p:attrName>
                                        </p:attrNameLst>
                                      </p:cBhvr>
                                      <p:to>
                                        <p:strVal val="true"/>
                                      </p:to>
                                    </p:set>
                                  </p:childTnLst>
                                </p:cTn>
                              </p:par>
                            </p:childTnLst>
                          </p:cTn>
                        </p:par>
                        <p:par>
                          <p:cTn id="34" fill="hold">
                            <p:stCondLst>
                              <p:cond delay="4000"/>
                            </p:stCondLst>
                            <p:childTnLst>
                              <p:par>
                                <p:cTn id="35" presetID="1" presetClass="emph" presetSubtype="2" fill="hold" nodeType="afterEffect">
                                  <p:stCondLst>
                                    <p:cond delay="0"/>
                                  </p:stCondLst>
                                  <p:childTnLst>
                                    <p:animClr clrSpc="rgb" dir="cw">
                                      <p:cBhvr>
                                        <p:cTn id="36" dur="1000" fill="hold"/>
                                        <p:tgtEl>
                                          <p:spTgt spid="10"/>
                                        </p:tgtEl>
                                        <p:attrNameLst>
                                          <p:attrName>fillcolor</p:attrName>
                                        </p:attrNameLst>
                                      </p:cBhvr>
                                      <p:to>
                                        <a:schemeClr val="hlink"/>
                                      </p:to>
                                    </p:animClr>
                                    <p:set>
                                      <p:cBhvr>
                                        <p:cTn id="37" dur="1000" fill="hold"/>
                                        <p:tgtEl>
                                          <p:spTgt spid="10"/>
                                        </p:tgtEl>
                                        <p:attrNameLst>
                                          <p:attrName>fill.type</p:attrName>
                                        </p:attrNameLst>
                                      </p:cBhvr>
                                      <p:to>
                                        <p:strVal val="solid"/>
                                      </p:to>
                                    </p:set>
                                    <p:set>
                                      <p:cBhvr>
                                        <p:cTn id="38" dur="1000" fill="hold"/>
                                        <p:tgtEl>
                                          <p:spTgt spid="10"/>
                                        </p:tgtEl>
                                        <p:attrNameLst>
                                          <p:attrName>fill.on</p:attrName>
                                        </p:attrNameLst>
                                      </p:cBhvr>
                                      <p:to>
                                        <p:strVal val="true"/>
                                      </p:to>
                                    </p:set>
                                  </p:childTnLst>
                                </p:cTn>
                              </p:par>
                            </p:childTnLst>
                          </p:cTn>
                        </p:par>
                        <p:par>
                          <p:cTn id="39" fill="hold">
                            <p:stCondLst>
                              <p:cond delay="5000"/>
                            </p:stCondLst>
                            <p:childTnLst>
                              <p:par>
                                <p:cTn id="40" presetID="1" presetClass="emph" presetSubtype="2" fill="hold" nodeType="afterEffect">
                                  <p:stCondLst>
                                    <p:cond delay="0"/>
                                  </p:stCondLst>
                                  <p:childTnLst>
                                    <p:animClr clrSpc="rgb" dir="cw">
                                      <p:cBhvr>
                                        <p:cTn id="41" dur="1000" fill="hold"/>
                                        <p:tgtEl>
                                          <p:spTgt spid="11"/>
                                        </p:tgtEl>
                                        <p:attrNameLst>
                                          <p:attrName>fillcolor</p:attrName>
                                        </p:attrNameLst>
                                      </p:cBhvr>
                                      <p:to>
                                        <a:schemeClr val="hlink"/>
                                      </p:to>
                                    </p:animClr>
                                    <p:set>
                                      <p:cBhvr>
                                        <p:cTn id="42" dur="1000" fill="hold"/>
                                        <p:tgtEl>
                                          <p:spTgt spid="11"/>
                                        </p:tgtEl>
                                        <p:attrNameLst>
                                          <p:attrName>fill.type</p:attrName>
                                        </p:attrNameLst>
                                      </p:cBhvr>
                                      <p:to>
                                        <p:strVal val="solid"/>
                                      </p:to>
                                    </p:set>
                                    <p:set>
                                      <p:cBhvr>
                                        <p:cTn id="43" dur="1000" fill="hold"/>
                                        <p:tgtEl>
                                          <p:spTgt spid="11"/>
                                        </p:tgtEl>
                                        <p:attrNameLst>
                                          <p:attrName>fill.on</p:attrName>
                                        </p:attrNameLst>
                                      </p:cBhvr>
                                      <p:to>
                                        <p:strVal val="true"/>
                                      </p:to>
                                    </p:set>
                                  </p:childTnLst>
                                </p:cTn>
                              </p:par>
                            </p:childTnLst>
                          </p:cTn>
                        </p:par>
                        <p:par>
                          <p:cTn id="44" fill="hold">
                            <p:stCondLst>
                              <p:cond delay="6000"/>
                            </p:stCondLst>
                            <p:childTnLst>
                              <p:par>
                                <p:cTn id="45" presetID="1" presetClass="emph" presetSubtype="2" fill="hold" nodeType="afterEffect">
                                  <p:stCondLst>
                                    <p:cond delay="0"/>
                                  </p:stCondLst>
                                  <p:childTnLst>
                                    <p:animClr clrSpc="rgb" dir="cw">
                                      <p:cBhvr>
                                        <p:cTn id="46" dur="1000" fill="hold"/>
                                        <p:tgtEl>
                                          <p:spTgt spid="12"/>
                                        </p:tgtEl>
                                        <p:attrNameLst>
                                          <p:attrName>fillcolor</p:attrName>
                                        </p:attrNameLst>
                                      </p:cBhvr>
                                      <p:to>
                                        <a:schemeClr val="hlink"/>
                                      </p:to>
                                    </p:animClr>
                                    <p:set>
                                      <p:cBhvr>
                                        <p:cTn id="47" dur="1000" fill="hold"/>
                                        <p:tgtEl>
                                          <p:spTgt spid="12"/>
                                        </p:tgtEl>
                                        <p:attrNameLst>
                                          <p:attrName>fill.type</p:attrName>
                                        </p:attrNameLst>
                                      </p:cBhvr>
                                      <p:to>
                                        <p:strVal val="solid"/>
                                      </p:to>
                                    </p:set>
                                    <p:set>
                                      <p:cBhvr>
                                        <p:cTn id="48" dur="1000" fill="hold"/>
                                        <p:tgtEl>
                                          <p:spTgt spid="12"/>
                                        </p:tgtEl>
                                        <p:attrNameLst>
                                          <p:attrName>fill.on</p:attrName>
                                        </p:attrNameLst>
                                      </p:cBhvr>
                                      <p:to>
                                        <p:strVal val="true"/>
                                      </p:to>
                                    </p:set>
                                  </p:childTnLst>
                                </p:cTn>
                              </p:par>
                            </p:childTnLst>
                          </p:cTn>
                        </p:par>
                        <p:par>
                          <p:cTn id="49" fill="hold">
                            <p:stCondLst>
                              <p:cond delay="7000"/>
                            </p:stCondLst>
                            <p:childTnLst>
                              <p:par>
                                <p:cTn id="50" presetID="1" presetClass="emph" presetSubtype="2" fill="hold" nodeType="afterEffect">
                                  <p:stCondLst>
                                    <p:cond delay="0"/>
                                  </p:stCondLst>
                                  <p:childTnLst>
                                    <p:animClr clrSpc="rgb" dir="cw">
                                      <p:cBhvr>
                                        <p:cTn id="51" dur="1000" fill="hold"/>
                                        <p:tgtEl>
                                          <p:spTgt spid="13"/>
                                        </p:tgtEl>
                                        <p:attrNameLst>
                                          <p:attrName>fillcolor</p:attrName>
                                        </p:attrNameLst>
                                      </p:cBhvr>
                                      <p:to>
                                        <a:schemeClr val="hlink"/>
                                      </p:to>
                                    </p:animClr>
                                    <p:set>
                                      <p:cBhvr>
                                        <p:cTn id="52" dur="1000" fill="hold"/>
                                        <p:tgtEl>
                                          <p:spTgt spid="13"/>
                                        </p:tgtEl>
                                        <p:attrNameLst>
                                          <p:attrName>fill.type</p:attrName>
                                        </p:attrNameLst>
                                      </p:cBhvr>
                                      <p:to>
                                        <p:strVal val="solid"/>
                                      </p:to>
                                    </p:set>
                                    <p:set>
                                      <p:cBhvr>
                                        <p:cTn id="53" dur="1000" fill="hold"/>
                                        <p:tgtEl>
                                          <p:spTgt spid="13"/>
                                        </p:tgtEl>
                                        <p:attrNameLst>
                                          <p:attrName>fill.on</p:attrName>
                                        </p:attrNameLst>
                                      </p:cBhvr>
                                      <p:to>
                                        <p:strVal val="true"/>
                                      </p:to>
                                    </p:set>
                                  </p:childTnLst>
                                </p:cTn>
                              </p:par>
                            </p:childTnLst>
                          </p:cTn>
                        </p:par>
                        <p:par>
                          <p:cTn id="54" fill="hold">
                            <p:stCondLst>
                              <p:cond delay="8000"/>
                            </p:stCondLst>
                            <p:childTnLst>
                              <p:par>
                                <p:cTn id="55" presetID="1" presetClass="emph" presetSubtype="2" fill="hold" nodeType="afterEffect">
                                  <p:stCondLst>
                                    <p:cond delay="0"/>
                                  </p:stCondLst>
                                  <p:childTnLst>
                                    <p:animClr clrSpc="rgb" dir="cw">
                                      <p:cBhvr>
                                        <p:cTn id="56" dur="1000" fill="hold"/>
                                        <p:tgtEl>
                                          <p:spTgt spid="14"/>
                                        </p:tgtEl>
                                        <p:attrNameLst>
                                          <p:attrName>fillcolor</p:attrName>
                                        </p:attrNameLst>
                                      </p:cBhvr>
                                      <p:to>
                                        <a:schemeClr val="hlink"/>
                                      </p:to>
                                    </p:animClr>
                                    <p:set>
                                      <p:cBhvr>
                                        <p:cTn id="57" dur="1000" fill="hold"/>
                                        <p:tgtEl>
                                          <p:spTgt spid="14"/>
                                        </p:tgtEl>
                                        <p:attrNameLst>
                                          <p:attrName>fill.type</p:attrName>
                                        </p:attrNameLst>
                                      </p:cBhvr>
                                      <p:to>
                                        <p:strVal val="solid"/>
                                      </p:to>
                                    </p:set>
                                    <p:set>
                                      <p:cBhvr>
                                        <p:cTn id="58" dur="1000" fill="hold"/>
                                        <p:tgtEl>
                                          <p:spTgt spid="14"/>
                                        </p:tgtEl>
                                        <p:attrNameLst>
                                          <p:attrName>fill.on</p:attrName>
                                        </p:attrNameLst>
                                      </p:cBhvr>
                                      <p:to>
                                        <p:strVal val="true"/>
                                      </p:to>
                                    </p:set>
                                  </p:childTnLst>
                                </p:cTn>
                              </p:par>
                            </p:childTnLst>
                          </p:cTn>
                        </p:par>
                        <p:par>
                          <p:cTn id="59" fill="hold">
                            <p:stCondLst>
                              <p:cond delay="9000"/>
                            </p:stCondLst>
                            <p:childTnLst>
                              <p:par>
                                <p:cTn id="60" presetID="1" presetClass="emph" presetSubtype="2" fill="hold" nodeType="afterEffect">
                                  <p:stCondLst>
                                    <p:cond delay="0"/>
                                  </p:stCondLst>
                                  <p:childTnLst>
                                    <p:animClr clrSpc="rgb" dir="cw">
                                      <p:cBhvr>
                                        <p:cTn id="61" dur="1000" fill="hold"/>
                                        <p:tgtEl>
                                          <p:spTgt spid="15"/>
                                        </p:tgtEl>
                                        <p:attrNameLst>
                                          <p:attrName>fillcolor</p:attrName>
                                        </p:attrNameLst>
                                      </p:cBhvr>
                                      <p:to>
                                        <a:schemeClr val="hlink"/>
                                      </p:to>
                                    </p:animClr>
                                    <p:set>
                                      <p:cBhvr>
                                        <p:cTn id="62" dur="1000" fill="hold"/>
                                        <p:tgtEl>
                                          <p:spTgt spid="15"/>
                                        </p:tgtEl>
                                        <p:attrNameLst>
                                          <p:attrName>fill.type</p:attrName>
                                        </p:attrNameLst>
                                      </p:cBhvr>
                                      <p:to>
                                        <p:strVal val="solid"/>
                                      </p:to>
                                    </p:set>
                                    <p:set>
                                      <p:cBhvr>
                                        <p:cTn id="63" dur="1000" fill="hold"/>
                                        <p:tgtEl>
                                          <p:spTgt spid="15"/>
                                        </p:tgtEl>
                                        <p:attrNameLst>
                                          <p:attrName>fill.on</p:attrName>
                                        </p:attrNameLst>
                                      </p:cBhvr>
                                      <p:to>
                                        <p:strVal val="true"/>
                                      </p:to>
                                    </p:set>
                                  </p:childTnLst>
                                </p:cTn>
                              </p:par>
                            </p:childTnLst>
                          </p:cTn>
                        </p:par>
                        <p:par>
                          <p:cTn id="64" fill="hold">
                            <p:stCondLst>
                              <p:cond delay="10000"/>
                            </p:stCondLst>
                            <p:childTnLst>
                              <p:par>
                                <p:cTn id="65" presetID="1" presetClass="emph" presetSubtype="2" fill="hold" nodeType="afterEffect">
                                  <p:stCondLst>
                                    <p:cond delay="0"/>
                                  </p:stCondLst>
                                  <p:childTnLst>
                                    <p:animClr clrSpc="rgb" dir="cw">
                                      <p:cBhvr>
                                        <p:cTn id="66" dur="1000" fill="hold"/>
                                        <p:tgtEl>
                                          <p:spTgt spid="16"/>
                                        </p:tgtEl>
                                        <p:attrNameLst>
                                          <p:attrName>fillcolor</p:attrName>
                                        </p:attrNameLst>
                                      </p:cBhvr>
                                      <p:to>
                                        <a:schemeClr val="hlink"/>
                                      </p:to>
                                    </p:animClr>
                                    <p:set>
                                      <p:cBhvr>
                                        <p:cTn id="67" dur="1000" fill="hold"/>
                                        <p:tgtEl>
                                          <p:spTgt spid="16"/>
                                        </p:tgtEl>
                                        <p:attrNameLst>
                                          <p:attrName>fill.type</p:attrName>
                                        </p:attrNameLst>
                                      </p:cBhvr>
                                      <p:to>
                                        <p:strVal val="solid"/>
                                      </p:to>
                                    </p:set>
                                    <p:set>
                                      <p:cBhvr>
                                        <p:cTn id="68" dur="1000" fill="hold"/>
                                        <p:tgtEl>
                                          <p:spTgt spid="16"/>
                                        </p:tgtEl>
                                        <p:attrNameLst>
                                          <p:attrName>fill.on</p:attrName>
                                        </p:attrNameLst>
                                      </p:cBhvr>
                                      <p:to>
                                        <p:strVal val="true"/>
                                      </p:to>
                                    </p:set>
                                  </p:childTnLst>
                                </p:cTn>
                              </p:par>
                            </p:childTnLst>
                          </p:cTn>
                        </p:par>
                        <p:par>
                          <p:cTn id="69" fill="hold">
                            <p:stCondLst>
                              <p:cond delay="11000"/>
                            </p:stCondLst>
                            <p:childTnLst>
                              <p:par>
                                <p:cTn id="70" presetID="1" presetClass="emph" presetSubtype="2" fill="hold" nodeType="afterEffect">
                                  <p:stCondLst>
                                    <p:cond delay="0"/>
                                  </p:stCondLst>
                                  <p:childTnLst>
                                    <p:animClr clrSpc="rgb" dir="cw">
                                      <p:cBhvr>
                                        <p:cTn id="71" dur="1000" fill="hold"/>
                                        <p:tgtEl>
                                          <p:spTgt spid="17"/>
                                        </p:tgtEl>
                                        <p:attrNameLst>
                                          <p:attrName>fillcolor</p:attrName>
                                        </p:attrNameLst>
                                      </p:cBhvr>
                                      <p:to>
                                        <a:schemeClr val="hlink"/>
                                      </p:to>
                                    </p:animClr>
                                    <p:set>
                                      <p:cBhvr>
                                        <p:cTn id="72" dur="1000" fill="hold"/>
                                        <p:tgtEl>
                                          <p:spTgt spid="17"/>
                                        </p:tgtEl>
                                        <p:attrNameLst>
                                          <p:attrName>fill.type</p:attrName>
                                        </p:attrNameLst>
                                      </p:cBhvr>
                                      <p:to>
                                        <p:strVal val="solid"/>
                                      </p:to>
                                    </p:set>
                                    <p:set>
                                      <p:cBhvr>
                                        <p:cTn id="73" dur="1000" fill="hold"/>
                                        <p:tgtEl>
                                          <p:spTgt spid="17"/>
                                        </p:tgtEl>
                                        <p:attrNameLst>
                                          <p:attrName>fill.on</p:attrName>
                                        </p:attrNameLst>
                                      </p:cBhvr>
                                      <p:to>
                                        <p:strVal val="true"/>
                                      </p:to>
                                    </p:set>
                                  </p:childTnLst>
                                </p:cTn>
                              </p:par>
                            </p:childTnLst>
                          </p:cTn>
                        </p:par>
                        <p:par>
                          <p:cTn id="74" fill="hold">
                            <p:stCondLst>
                              <p:cond delay="12000"/>
                            </p:stCondLst>
                            <p:childTnLst>
                              <p:par>
                                <p:cTn id="75" presetID="1" presetClass="emph" presetSubtype="2" fill="hold" nodeType="afterEffect">
                                  <p:stCondLst>
                                    <p:cond delay="0"/>
                                  </p:stCondLst>
                                  <p:childTnLst>
                                    <p:animClr clrSpc="rgb" dir="cw">
                                      <p:cBhvr>
                                        <p:cTn id="76" dur="1000" fill="hold"/>
                                        <p:tgtEl>
                                          <p:spTgt spid="18"/>
                                        </p:tgtEl>
                                        <p:attrNameLst>
                                          <p:attrName>fillcolor</p:attrName>
                                        </p:attrNameLst>
                                      </p:cBhvr>
                                      <p:to>
                                        <a:schemeClr val="hlink"/>
                                      </p:to>
                                    </p:animClr>
                                    <p:set>
                                      <p:cBhvr>
                                        <p:cTn id="77" dur="1000" fill="hold"/>
                                        <p:tgtEl>
                                          <p:spTgt spid="18"/>
                                        </p:tgtEl>
                                        <p:attrNameLst>
                                          <p:attrName>fill.type</p:attrName>
                                        </p:attrNameLst>
                                      </p:cBhvr>
                                      <p:to>
                                        <p:strVal val="solid"/>
                                      </p:to>
                                    </p:set>
                                    <p:set>
                                      <p:cBhvr>
                                        <p:cTn id="78" dur="1000" fill="hold"/>
                                        <p:tgtEl>
                                          <p:spTgt spid="18"/>
                                        </p:tgtEl>
                                        <p:attrNameLst>
                                          <p:attrName>fill.on</p:attrName>
                                        </p:attrNameLst>
                                      </p:cBhvr>
                                      <p:to>
                                        <p:strVal val="true"/>
                                      </p:to>
                                    </p:set>
                                  </p:childTnLst>
                                </p:cTn>
                              </p:par>
                            </p:childTnLst>
                          </p:cTn>
                        </p:par>
                        <p:par>
                          <p:cTn id="79" fill="hold">
                            <p:stCondLst>
                              <p:cond delay="13000"/>
                            </p:stCondLst>
                            <p:childTnLst>
                              <p:par>
                                <p:cTn id="80" presetID="1" presetClass="emph" presetSubtype="2" fill="hold" nodeType="afterEffect">
                                  <p:stCondLst>
                                    <p:cond delay="0"/>
                                  </p:stCondLst>
                                  <p:childTnLst>
                                    <p:animClr clrSpc="rgb" dir="cw">
                                      <p:cBhvr>
                                        <p:cTn id="81" dur="1000" fill="hold"/>
                                        <p:tgtEl>
                                          <p:spTgt spid="19"/>
                                        </p:tgtEl>
                                        <p:attrNameLst>
                                          <p:attrName>fillcolor</p:attrName>
                                        </p:attrNameLst>
                                      </p:cBhvr>
                                      <p:to>
                                        <a:schemeClr val="hlink"/>
                                      </p:to>
                                    </p:animClr>
                                    <p:set>
                                      <p:cBhvr>
                                        <p:cTn id="82" dur="1000" fill="hold"/>
                                        <p:tgtEl>
                                          <p:spTgt spid="19"/>
                                        </p:tgtEl>
                                        <p:attrNameLst>
                                          <p:attrName>fill.type</p:attrName>
                                        </p:attrNameLst>
                                      </p:cBhvr>
                                      <p:to>
                                        <p:strVal val="solid"/>
                                      </p:to>
                                    </p:set>
                                    <p:set>
                                      <p:cBhvr>
                                        <p:cTn id="83" dur="1000" fill="hold"/>
                                        <p:tgtEl>
                                          <p:spTgt spid="19"/>
                                        </p:tgtEl>
                                        <p:attrNameLst>
                                          <p:attrName>fill.on</p:attrName>
                                        </p:attrNameLst>
                                      </p:cBhvr>
                                      <p:to>
                                        <p:strVal val="true"/>
                                      </p:to>
                                    </p:set>
                                  </p:childTnLst>
                                </p:cTn>
                              </p:par>
                            </p:childTnLst>
                          </p:cTn>
                        </p:par>
                        <p:par>
                          <p:cTn id="84" fill="hold">
                            <p:stCondLst>
                              <p:cond delay="14000"/>
                            </p:stCondLst>
                            <p:childTnLst>
                              <p:par>
                                <p:cTn id="85" presetID="1" presetClass="emph" presetSubtype="2" fill="hold" nodeType="afterEffect">
                                  <p:stCondLst>
                                    <p:cond delay="0"/>
                                  </p:stCondLst>
                                  <p:childTnLst>
                                    <p:animClr clrSpc="rgb" dir="cw">
                                      <p:cBhvr>
                                        <p:cTn id="86" dur="1000" fill="hold"/>
                                        <p:tgtEl>
                                          <p:spTgt spid="20"/>
                                        </p:tgtEl>
                                        <p:attrNameLst>
                                          <p:attrName>fillcolor</p:attrName>
                                        </p:attrNameLst>
                                      </p:cBhvr>
                                      <p:to>
                                        <a:schemeClr val="hlink"/>
                                      </p:to>
                                    </p:animClr>
                                    <p:set>
                                      <p:cBhvr>
                                        <p:cTn id="87" dur="1000" fill="hold"/>
                                        <p:tgtEl>
                                          <p:spTgt spid="20"/>
                                        </p:tgtEl>
                                        <p:attrNameLst>
                                          <p:attrName>fill.type</p:attrName>
                                        </p:attrNameLst>
                                      </p:cBhvr>
                                      <p:to>
                                        <p:strVal val="solid"/>
                                      </p:to>
                                    </p:set>
                                    <p:set>
                                      <p:cBhvr>
                                        <p:cTn id="88" dur="1000" fill="hold"/>
                                        <p:tgtEl>
                                          <p:spTgt spid="20"/>
                                        </p:tgtEl>
                                        <p:attrNameLst>
                                          <p:attrName>fill.on</p:attrName>
                                        </p:attrNameLst>
                                      </p:cBhvr>
                                      <p:to>
                                        <p:strVal val="true"/>
                                      </p:to>
                                    </p:set>
                                  </p:childTnLst>
                                </p:cTn>
                              </p:par>
                            </p:childTnLst>
                          </p:cTn>
                        </p:par>
                        <p:par>
                          <p:cTn id="89" fill="hold">
                            <p:stCondLst>
                              <p:cond delay="15000"/>
                            </p:stCondLst>
                            <p:childTnLst>
                              <p:par>
                                <p:cTn id="90" presetID="53" presetClass="entr" presetSubtype="0" fill="hold" grpId="0" nodeType="afterEffect">
                                  <p:stCondLst>
                                    <p:cond delay="0"/>
                                  </p:stCondLst>
                                  <p:childTnLst>
                                    <p:set>
                                      <p:cBhvr>
                                        <p:cTn id="91" dur="1" fill="hold">
                                          <p:stCondLst>
                                            <p:cond delay="0"/>
                                          </p:stCondLst>
                                        </p:cTn>
                                        <p:tgtEl>
                                          <p:spTgt spid="21"/>
                                        </p:tgtEl>
                                        <p:attrNameLst>
                                          <p:attrName>style.visibility</p:attrName>
                                        </p:attrNameLst>
                                      </p:cBhvr>
                                      <p:to>
                                        <p:strVal val="visible"/>
                                      </p:to>
                                    </p:set>
                                    <p:anim calcmode="lin" valueType="num">
                                      <p:cBhvr>
                                        <p:cTn id="92" dur="500" fill="hold"/>
                                        <p:tgtEl>
                                          <p:spTgt spid="21"/>
                                        </p:tgtEl>
                                        <p:attrNameLst>
                                          <p:attrName>ppt_w</p:attrName>
                                        </p:attrNameLst>
                                      </p:cBhvr>
                                      <p:tavLst>
                                        <p:tav tm="0">
                                          <p:val>
                                            <p:fltVal val="0"/>
                                          </p:val>
                                        </p:tav>
                                        <p:tav tm="100000">
                                          <p:val>
                                            <p:strVal val="#ppt_w"/>
                                          </p:val>
                                        </p:tav>
                                      </p:tavLst>
                                    </p:anim>
                                    <p:anim calcmode="lin" valueType="num">
                                      <p:cBhvr>
                                        <p:cTn id="93" dur="500" fill="hold"/>
                                        <p:tgtEl>
                                          <p:spTgt spid="21"/>
                                        </p:tgtEl>
                                        <p:attrNameLst>
                                          <p:attrName>ppt_h</p:attrName>
                                        </p:attrNameLst>
                                      </p:cBhvr>
                                      <p:tavLst>
                                        <p:tav tm="0">
                                          <p:val>
                                            <p:fltVal val="0"/>
                                          </p:val>
                                        </p:tav>
                                        <p:tav tm="100000">
                                          <p:val>
                                            <p:strVal val="#ppt_h"/>
                                          </p:val>
                                        </p:tav>
                                      </p:tavLst>
                                    </p:anim>
                                    <p:animEffect transition="in" filter="fade">
                                      <p:cBhvr>
                                        <p:cTn id="94" dur="500"/>
                                        <p:tgtEl>
                                          <p:spTgt spid="21"/>
                                        </p:tgtEl>
                                      </p:cBhvr>
                                    </p:animEffect>
                                  </p:childTnLst>
                                </p:cTn>
                              </p:par>
                            </p:childTnLst>
                          </p:cTn>
                        </p:par>
                      </p:childTnLst>
                    </p:cTn>
                  </p:par>
                  <p:par>
                    <p:cTn id="95" fill="hold">
                      <p:stCondLst>
                        <p:cond delay="indefinite"/>
                      </p:stCondLst>
                      <p:childTnLst>
                        <p:par>
                          <p:cTn id="96" fill="hold">
                            <p:stCondLst>
                              <p:cond delay="0"/>
                            </p:stCondLst>
                            <p:childTnLst>
                              <p:par>
                                <p:cTn id="97" presetID="9" presetClass="entr" presetSubtype="0" fill="hold" grpId="0" nodeType="clickEffect">
                                  <p:stCondLst>
                                    <p:cond delay="0"/>
                                  </p:stCondLst>
                                  <p:childTnLst>
                                    <p:set>
                                      <p:cBhvr>
                                        <p:cTn id="98" dur="1" fill="hold">
                                          <p:stCondLst>
                                            <p:cond delay="0"/>
                                          </p:stCondLst>
                                        </p:cTn>
                                        <p:tgtEl>
                                          <p:spTgt spid="24"/>
                                        </p:tgtEl>
                                        <p:attrNameLst>
                                          <p:attrName>style.visibility</p:attrName>
                                        </p:attrNameLst>
                                      </p:cBhvr>
                                      <p:to>
                                        <p:strVal val="visible"/>
                                      </p:to>
                                    </p:set>
                                    <p:animEffect transition="in" filter="dissolve">
                                      <p:cBhvr>
                                        <p:cTn id="9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6"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7"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8"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9"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0"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1"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2"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3"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4"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5"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6"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7"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8"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9"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0"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1" name="مستطيل مستدير الزوايا 20"/>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sp>
        <p:nvSpPr>
          <p:cNvPr id="23" name="مستطيل ذو زوايا قطرية مستديرة 22"/>
          <p:cNvSpPr/>
          <p:nvPr/>
        </p:nvSpPr>
        <p:spPr>
          <a:xfrm>
            <a:off x="2664619" y="4343400"/>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2800" b="1" dirty="0" smtClean="0">
                <a:cs typeface="Traditional Arabic" pitchFamily="2" charset="-78"/>
              </a:rPr>
              <a:t>سنة</a:t>
            </a:r>
            <a:endParaRPr lang="en-US" sz="2800" b="1" dirty="0">
              <a:cs typeface="Traditional Arabic" pitchFamily="2" charset="-78"/>
            </a:endParaRPr>
          </a:p>
        </p:txBody>
      </p:sp>
      <p:sp>
        <p:nvSpPr>
          <p:cNvPr id="24" name="مستطيل ذو زوايا قطرية مستديرة 23"/>
          <p:cNvSpPr/>
          <p:nvPr/>
        </p:nvSpPr>
        <p:spPr>
          <a:xfrm>
            <a:off x="4419600" y="4343400"/>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مكروه</a:t>
            </a:r>
            <a:endParaRPr lang="en-US" sz="3200" b="1" dirty="0">
              <a:cs typeface="Traditional Arabic" pitchFamily="2" charset="-78"/>
            </a:endParaRPr>
          </a:p>
        </p:txBody>
      </p:sp>
      <p:sp>
        <p:nvSpPr>
          <p:cNvPr id="25" name="مستطيل ذو زوايا قطرية مستديرة 24"/>
          <p:cNvSpPr/>
          <p:nvPr/>
        </p:nvSpPr>
        <p:spPr>
          <a:xfrm>
            <a:off x="871538" y="4343400"/>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2800" b="1" dirty="0" smtClean="0">
                <a:cs typeface="Traditional Arabic" pitchFamily="2" charset="-78"/>
              </a:rPr>
              <a:t>حرام</a:t>
            </a:r>
            <a:endParaRPr lang="en-US" sz="2800" b="1" dirty="0">
              <a:cs typeface="Traditional Arabic" pitchFamily="2" charset="-78"/>
            </a:endParaRPr>
          </a:p>
        </p:txBody>
      </p:sp>
      <p:pic>
        <p:nvPicPr>
          <p:cNvPr id="26" name="صورة 25">
            <a:hlinkClick r:id="rId4" action="ppaction://hlinksldjump"/>
          </p:cNvPr>
          <p:cNvPicPr>
            <a:picLocks noChangeAspect="1"/>
          </p:cNvPicPr>
          <p:nvPr/>
        </p:nvPicPr>
        <p:blipFill rotWithShape="1">
          <a:blip r:embed="rId5"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sp>
        <p:nvSpPr>
          <p:cNvPr id="29" name="مربع نص 28"/>
          <p:cNvSpPr txBox="1"/>
          <p:nvPr/>
        </p:nvSpPr>
        <p:spPr>
          <a:xfrm>
            <a:off x="1487487" y="3151322"/>
            <a:ext cx="5867400" cy="830997"/>
          </a:xfrm>
          <a:prstGeom prst="rect">
            <a:avLst/>
          </a:prstGeom>
          <a:noFill/>
        </p:spPr>
        <p:txBody>
          <a:bodyPr wrap="square" rtlCol="0">
            <a:spAutoFit/>
          </a:bodyPr>
          <a:lstStyle/>
          <a:p>
            <a:pPr algn="ctr"/>
            <a:r>
              <a:rPr lang="ar-SA" sz="4800" b="1" dirty="0" smtClean="0">
                <a:solidFill>
                  <a:schemeClr val="tx2"/>
                </a:solidFill>
                <a:cs typeface="Traditional Arabic" pitchFamily="2" charset="-78"/>
              </a:rPr>
              <a:t>س: </a:t>
            </a:r>
            <a:r>
              <a:rPr lang="ar-KW" sz="4800" b="1" dirty="0" smtClean="0">
                <a:solidFill>
                  <a:schemeClr val="tx2"/>
                </a:solidFill>
                <a:cs typeface="Traditional Arabic" pitchFamily="2" charset="-78"/>
              </a:rPr>
              <a:t>استخدام السواك للصائم؟</a:t>
            </a:r>
            <a:endParaRPr lang="en-US" sz="4800" b="1" dirty="0">
              <a:solidFill>
                <a:schemeClr val="tx2"/>
              </a:solidFill>
              <a:cs typeface="Traditional Arabic" pitchFamily="2" charset="-78"/>
            </a:endParaRPr>
          </a:p>
        </p:txBody>
      </p:sp>
      <p:pic>
        <p:nvPicPr>
          <p:cNvPr id="30" name="Picture 2" descr="السواك .. تعرف على فوائده وأضراره لصحة الفم والأسنان | مستشفيات مغربي"/>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84786" y="183181"/>
            <a:ext cx="3425031" cy="230665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pic>
        <p:nvPicPr>
          <p:cNvPr id="28" name="صورة 27">
            <a:hlinkClick r:id="rId7"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4514" y="2254826"/>
            <a:ext cx="962442" cy="954743"/>
          </a:xfrm>
          <a:prstGeom prst="rect">
            <a:avLst/>
          </a:prstGeom>
        </p:spPr>
      </p:pic>
    </p:spTree>
    <p:extLst>
      <p:ext uri="{BB962C8B-B14F-4D97-AF65-F5344CB8AC3E}">
        <p14:creationId xmlns:p14="http://schemas.microsoft.com/office/powerpoint/2010/main" val="3229808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20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dissolv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dissolve">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dissolve">
                                      <p:cBhvr>
                                        <p:cTn id="22" dur="500"/>
                                        <p:tgtEl>
                                          <p:spTgt spid="25"/>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mph" presetSubtype="2" fill="hold" nodeType="clickEffect">
                                  <p:stCondLst>
                                    <p:cond delay="0"/>
                                  </p:stCondLst>
                                  <p:childTnLst>
                                    <p:animClr clrSpc="rgb" dir="cw">
                                      <p:cBhvr>
                                        <p:cTn id="26" dur="1000" fill="hold"/>
                                        <p:tgtEl>
                                          <p:spTgt spid="6"/>
                                        </p:tgtEl>
                                        <p:attrNameLst>
                                          <p:attrName>fillcolor</p:attrName>
                                        </p:attrNameLst>
                                      </p:cBhvr>
                                      <p:to>
                                        <a:schemeClr val="hlink"/>
                                      </p:to>
                                    </p:animClr>
                                    <p:set>
                                      <p:cBhvr>
                                        <p:cTn id="27" dur="1000" fill="hold"/>
                                        <p:tgtEl>
                                          <p:spTgt spid="6"/>
                                        </p:tgtEl>
                                        <p:attrNameLst>
                                          <p:attrName>fill.type</p:attrName>
                                        </p:attrNameLst>
                                      </p:cBhvr>
                                      <p:to>
                                        <p:strVal val="solid"/>
                                      </p:to>
                                    </p:set>
                                    <p:set>
                                      <p:cBhvr>
                                        <p:cTn id="28" dur="1000" fill="hold"/>
                                        <p:tgtEl>
                                          <p:spTgt spid="6"/>
                                        </p:tgtEl>
                                        <p:attrNameLst>
                                          <p:attrName>fill.on</p:attrName>
                                        </p:attrNameLst>
                                      </p:cBhvr>
                                      <p:to>
                                        <p:strVal val="true"/>
                                      </p:to>
                                    </p:set>
                                  </p:childTnLst>
                                </p:cTn>
                              </p:par>
                            </p:childTnLst>
                          </p:cTn>
                        </p:par>
                        <p:par>
                          <p:cTn id="29" fill="hold">
                            <p:stCondLst>
                              <p:cond delay="1000"/>
                            </p:stCondLst>
                            <p:childTnLst>
                              <p:par>
                                <p:cTn id="30" presetID="1" presetClass="emph" presetSubtype="2" fill="hold" nodeType="afterEffect">
                                  <p:stCondLst>
                                    <p:cond delay="0"/>
                                  </p:stCondLst>
                                  <p:childTnLst>
                                    <p:animClr clrSpc="rgb" dir="cw">
                                      <p:cBhvr>
                                        <p:cTn id="31" dur="1000" fill="hold"/>
                                        <p:tgtEl>
                                          <p:spTgt spid="7"/>
                                        </p:tgtEl>
                                        <p:attrNameLst>
                                          <p:attrName>fillcolor</p:attrName>
                                        </p:attrNameLst>
                                      </p:cBhvr>
                                      <p:to>
                                        <a:schemeClr val="hlink"/>
                                      </p:to>
                                    </p:animClr>
                                    <p:set>
                                      <p:cBhvr>
                                        <p:cTn id="32" dur="1000" fill="hold"/>
                                        <p:tgtEl>
                                          <p:spTgt spid="7"/>
                                        </p:tgtEl>
                                        <p:attrNameLst>
                                          <p:attrName>fill.type</p:attrName>
                                        </p:attrNameLst>
                                      </p:cBhvr>
                                      <p:to>
                                        <p:strVal val="solid"/>
                                      </p:to>
                                    </p:set>
                                    <p:set>
                                      <p:cBhvr>
                                        <p:cTn id="33" dur="1000" fill="hold"/>
                                        <p:tgtEl>
                                          <p:spTgt spid="7"/>
                                        </p:tgtEl>
                                        <p:attrNameLst>
                                          <p:attrName>fill.on</p:attrName>
                                        </p:attrNameLst>
                                      </p:cBhvr>
                                      <p:to>
                                        <p:strVal val="true"/>
                                      </p:to>
                                    </p:set>
                                  </p:childTnLst>
                                </p:cTn>
                              </p:par>
                            </p:childTnLst>
                          </p:cTn>
                        </p:par>
                        <p:par>
                          <p:cTn id="34" fill="hold">
                            <p:stCondLst>
                              <p:cond delay="2000"/>
                            </p:stCondLst>
                            <p:childTnLst>
                              <p:par>
                                <p:cTn id="35" presetID="1" presetClass="emph" presetSubtype="2" fill="hold" nodeType="afterEffect">
                                  <p:stCondLst>
                                    <p:cond delay="0"/>
                                  </p:stCondLst>
                                  <p:childTnLst>
                                    <p:animClr clrSpc="rgb" dir="cw">
                                      <p:cBhvr>
                                        <p:cTn id="36" dur="1000" fill="hold"/>
                                        <p:tgtEl>
                                          <p:spTgt spid="8"/>
                                        </p:tgtEl>
                                        <p:attrNameLst>
                                          <p:attrName>fillcolor</p:attrName>
                                        </p:attrNameLst>
                                      </p:cBhvr>
                                      <p:to>
                                        <a:schemeClr val="hlink"/>
                                      </p:to>
                                    </p:animClr>
                                    <p:set>
                                      <p:cBhvr>
                                        <p:cTn id="37" dur="1000" fill="hold"/>
                                        <p:tgtEl>
                                          <p:spTgt spid="8"/>
                                        </p:tgtEl>
                                        <p:attrNameLst>
                                          <p:attrName>fill.type</p:attrName>
                                        </p:attrNameLst>
                                      </p:cBhvr>
                                      <p:to>
                                        <p:strVal val="solid"/>
                                      </p:to>
                                    </p:set>
                                    <p:set>
                                      <p:cBhvr>
                                        <p:cTn id="38" dur="1000" fill="hold"/>
                                        <p:tgtEl>
                                          <p:spTgt spid="8"/>
                                        </p:tgtEl>
                                        <p:attrNameLst>
                                          <p:attrName>fill.on</p:attrName>
                                        </p:attrNameLst>
                                      </p:cBhvr>
                                      <p:to>
                                        <p:strVal val="true"/>
                                      </p:to>
                                    </p:set>
                                  </p:childTnLst>
                                </p:cTn>
                              </p:par>
                            </p:childTnLst>
                          </p:cTn>
                        </p:par>
                        <p:par>
                          <p:cTn id="39" fill="hold">
                            <p:stCondLst>
                              <p:cond delay="3000"/>
                            </p:stCondLst>
                            <p:childTnLst>
                              <p:par>
                                <p:cTn id="40" presetID="1" presetClass="emph" presetSubtype="2" fill="hold" nodeType="afterEffect">
                                  <p:stCondLst>
                                    <p:cond delay="0"/>
                                  </p:stCondLst>
                                  <p:childTnLst>
                                    <p:animClr clrSpc="rgb" dir="cw">
                                      <p:cBhvr>
                                        <p:cTn id="41" dur="1000" fill="hold"/>
                                        <p:tgtEl>
                                          <p:spTgt spid="9"/>
                                        </p:tgtEl>
                                        <p:attrNameLst>
                                          <p:attrName>fillcolor</p:attrName>
                                        </p:attrNameLst>
                                      </p:cBhvr>
                                      <p:to>
                                        <a:schemeClr val="hlink"/>
                                      </p:to>
                                    </p:animClr>
                                    <p:set>
                                      <p:cBhvr>
                                        <p:cTn id="42" dur="1000" fill="hold"/>
                                        <p:tgtEl>
                                          <p:spTgt spid="9"/>
                                        </p:tgtEl>
                                        <p:attrNameLst>
                                          <p:attrName>fill.type</p:attrName>
                                        </p:attrNameLst>
                                      </p:cBhvr>
                                      <p:to>
                                        <p:strVal val="solid"/>
                                      </p:to>
                                    </p:set>
                                    <p:set>
                                      <p:cBhvr>
                                        <p:cTn id="43" dur="1000" fill="hold"/>
                                        <p:tgtEl>
                                          <p:spTgt spid="9"/>
                                        </p:tgtEl>
                                        <p:attrNameLst>
                                          <p:attrName>fill.on</p:attrName>
                                        </p:attrNameLst>
                                      </p:cBhvr>
                                      <p:to>
                                        <p:strVal val="true"/>
                                      </p:to>
                                    </p:set>
                                  </p:childTnLst>
                                </p:cTn>
                              </p:par>
                            </p:childTnLst>
                          </p:cTn>
                        </p:par>
                        <p:par>
                          <p:cTn id="44" fill="hold">
                            <p:stCondLst>
                              <p:cond delay="4000"/>
                            </p:stCondLst>
                            <p:childTnLst>
                              <p:par>
                                <p:cTn id="45" presetID="1" presetClass="emph" presetSubtype="2" fill="hold" nodeType="afterEffect">
                                  <p:stCondLst>
                                    <p:cond delay="0"/>
                                  </p:stCondLst>
                                  <p:childTnLst>
                                    <p:animClr clrSpc="rgb" dir="cw">
                                      <p:cBhvr>
                                        <p:cTn id="46" dur="1000" fill="hold"/>
                                        <p:tgtEl>
                                          <p:spTgt spid="10"/>
                                        </p:tgtEl>
                                        <p:attrNameLst>
                                          <p:attrName>fillcolor</p:attrName>
                                        </p:attrNameLst>
                                      </p:cBhvr>
                                      <p:to>
                                        <a:schemeClr val="hlink"/>
                                      </p:to>
                                    </p:animClr>
                                    <p:set>
                                      <p:cBhvr>
                                        <p:cTn id="47" dur="1000" fill="hold"/>
                                        <p:tgtEl>
                                          <p:spTgt spid="10"/>
                                        </p:tgtEl>
                                        <p:attrNameLst>
                                          <p:attrName>fill.type</p:attrName>
                                        </p:attrNameLst>
                                      </p:cBhvr>
                                      <p:to>
                                        <p:strVal val="solid"/>
                                      </p:to>
                                    </p:set>
                                    <p:set>
                                      <p:cBhvr>
                                        <p:cTn id="48" dur="1000" fill="hold"/>
                                        <p:tgtEl>
                                          <p:spTgt spid="10"/>
                                        </p:tgtEl>
                                        <p:attrNameLst>
                                          <p:attrName>fill.on</p:attrName>
                                        </p:attrNameLst>
                                      </p:cBhvr>
                                      <p:to>
                                        <p:strVal val="true"/>
                                      </p:to>
                                    </p:set>
                                  </p:childTnLst>
                                </p:cTn>
                              </p:par>
                            </p:childTnLst>
                          </p:cTn>
                        </p:par>
                        <p:par>
                          <p:cTn id="49" fill="hold">
                            <p:stCondLst>
                              <p:cond delay="5000"/>
                            </p:stCondLst>
                            <p:childTnLst>
                              <p:par>
                                <p:cTn id="50" presetID="1" presetClass="emph" presetSubtype="2" fill="hold" nodeType="afterEffect">
                                  <p:stCondLst>
                                    <p:cond delay="0"/>
                                  </p:stCondLst>
                                  <p:childTnLst>
                                    <p:animClr clrSpc="rgb" dir="cw">
                                      <p:cBhvr>
                                        <p:cTn id="51" dur="1000" fill="hold"/>
                                        <p:tgtEl>
                                          <p:spTgt spid="11"/>
                                        </p:tgtEl>
                                        <p:attrNameLst>
                                          <p:attrName>fillcolor</p:attrName>
                                        </p:attrNameLst>
                                      </p:cBhvr>
                                      <p:to>
                                        <a:schemeClr val="hlink"/>
                                      </p:to>
                                    </p:animClr>
                                    <p:set>
                                      <p:cBhvr>
                                        <p:cTn id="52" dur="1000" fill="hold"/>
                                        <p:tgtEl>
                                          <p:spTgt spid="11"/>
                                        </p:tgtEl>
                                        <p:attrNameLst>
                                          <p:attrName>fill.type</p:attrName>
                                        </p:attrNameLst>
                                      </p:cBhvr>
                                      <p:to>
                                        <p:strVal val="solid"/>
                                      </p:to>
                                    </p:set>
                                    <p:set>
                                      <p:cBhvr>
                                        <p:cTn id="53" dur="1000" fill="hold"/>
                                        <p:tgtEl>
                                          <p:spTgt spid="11"/>
                                        </p:tgtEl>
                                        <p:attrNameLst>
                                          <p:attrName>fill.on</p:attrName>
                                        </p:attrNameLst>
                                      </p:cBhvr>
                                      <p:to>
                                        <p:strVal val="true"/>
                                      </p:to>
                                    </p:set>
                                  </p:childTnLst>
                                </p:cTn>
                              </p:par>
                            </p:childTnLst>
                          </p:cTn>
                        </p:par>
                        <p:par>
                          <p:cTn id="54" fill="hold">
                            <p:stCondLst>
                              <p:cond delay="6000"/>
                            </p:stCondLst>
                            <p:childTnLst>
                              <p:par>
                                <p:cTn id="55" presetID="1" presetClass="emph" presetSubtype="2" fill="hold" nodeType="afterEffect">
                                  <p:stCondLst>
                                    <p:cond delay="0"/>
                                  </p:stCondLst>
                                  <p:childTnLst>
                                    <p:animClr clrSpc="rgb" dir="cw">
                                      <p:cBhvr>
                                        <p:cTn id="56" dur="1000" fill="hold"/>
                                        <p:tgtEl>
                                          <p:spTgt spid="12"/>
                                        </p:tgtEl>
                                        <p:attrNameLst>
                                          <p:attrName>fillcolor</p:attrName>
                                        </p:attrNameLst>
                                      </p:cBhvr>
                                      <p:to>
                                        <a:schemeClr val="hlink"/>
                                      </p:to>
                                    </p:animClr>
                                    <p:set>
                                      <p:cBhvr>
                                        <p:cTn id="57" dur="1000" fill="hold"/>
                                        <p:tgtEl>
                                          <p:spTgt spid="12"/>
                                        </p:tgtEl>
                                        <p:attrNameLst>
                                          <p:attrName>fill.type</p:attrName>
                                        </p:attrNameLst>
                                      </p:cBhvr>
                                      <p:to>
                                        <p:strVal val="solid"/>
                                      </p:to>
                                    </p:set>
                                    <p:set>
                                      <p:cBhvr>
                                        <p:cTn id="58" dur="1000" fill="hold"/>
                                        <p:tgtEl>
                                          <p:spTgt spid="12"/>
                                        </p:tgtEl>
                                        <p:attrNameLst>
                                          <p:attrName>fill.on</p:attrName>
                                        </p:attrNameLst>
                                      </p:cBhvr>
                                      <p:to>
                                        <p:strVal val="true"/>
                                      </p:to>
                                    </p:set>
                                  </p:childTnLst>
                                </p:cTn>
                              </p:par>
                            </p:childTnLst>
                          </p:cTn>
                        </p:par>
                        <p:par>
                          <p:cTn id="59" fill="hold">
                            <p:stCondLst>
                              <p:cond delay="7000"/>
                            </p:stCondLst>
                            <p:childTnLst>
                              <p:par>
                                <p:cTn id="60" presetID="1" presetClass="emph" presetSubtype="2" fill="hold" nodeType="afterEffect">
                                  <p:stCondLst>
                                    <p:cond delay="0"/>
                                  </p:stCondLst>
                                  <p:childTnLst>
                                    <p:animClr clrSpc="rgb" dir="cw">
                                      <p:cBhvr>
                                        <p:cTn id="61" dur="1000" fill="hold"/>
                                        <p:tgtEl>
                                          <p:spTgt spid="13"/>
                                        </p:tgtEl>
                                        <p:attrNameLst>
                                          <p:attrName>fillcolor</p:attrName>
                                        </p:attrNameLst>
                                      </p:cBhvr>
                                      <p:to>
                                        <a:schemeClr val="hlink"/>
                                      </p:to>
                                    </p:animClr>
                                    <p:set>
                                      <p:cBhvr>
                                        <p:cTn id="62" dur="1000" fill="hold"/>
                                        <p:tgtEl>
                                          <p:spTgt spid="13"/>
                                        </p:tgtEl>
                                        <p:attrNameLst>
                                          <p:attrName>fill.type</p:attrName>
                                        </p:attrNameLst>
                                      </p:cBhvr>
                                      <p:to>
                                        <p:strVal val="solid"/>
                                      </p:to>
                                    </p:set>
                                    <p:set>
                                      <p:cBhvr>
                                        <p:cTn id="63" dur="1000" fill="hold"/>
                                        <p:tgtEl>
                                          <p:spTgt spid="13"/>
                                        </p:tgtEl>
                                        <p:attrNameLst>
                                          <p:attrName>fill.on</p:attrName>
                                        </p:attrNameLst>
                                      </p:cBhvr>
                                      <p:to>
                                        <p:strVal val="true"/>
                                      </p:to>
                                    </p:set>
                                  </p:childTnLst>
                                </p:cTn>
                              </p:par>
                            </p:childTnLst>
                          </p:cTn>
                        </p:par>
                        <p:par>
                          <p:cTn id="64" fill="hold">
                            <p:stCondLst>
                              <p:cond delay="8000"/>
                            </p:stCondLst>
                            <p:childTnLst>
                              <p:par>
                                <p:cTn id="65" presetID="1" presetClass="emph" presetSubtype="2" fill="hold" nodeType="afterEffect">
                                  <p:stCondLst>
                                    <p:cond delay="0"/>
                                  </p:stCondLst>
                                  <p:childTnLst>
                                    <p:animClr clrSpc="rgb" dir="cw">
                                      <p:cBhvr>
                                        <p:cTn id="66" dur="1000" fill="hold"/>
                                        <p:tgtEl>
                                          <p:spTgt spid="14"/>
                                        </p:tgtEl>
                                        <p:attrNameLst>
                                          <p:attrName>fillcolor</p:attrName>
                                        </p:attrNameLst>
                                      </p:cBhvr>
                                      <p:to>
                                        <a:schemeClr val="hlink"/>
                                      </p:to>
                                    </p:animClr>
                                    <p:set>
                                      <p:cBhvr>
                                        <p:cTn id="67" dur="1000" fill="hold"/>
                                        <p:tgtEl>
                                          <p:spTgt spid="14"/>
                                        </p:tgtEl>
                                        <p:attrNameLst>
                                          <p:attrName>fill.type</p:attrName>
                                        </p:attrNameLst>
                                      </p:cBhvr>
                                      <p:to>
                                        <p:strVal val="solid"/>
                                      </p:to>
                                    </p:set>
                                    <p:set>
                                      <p:cBhvr>
                                        <p:cTn id="68" dur="1000" fill="hold"/>
                                        <p:tgtEl>
                                          <p:spTgt spid="14"/>
                                        </p:tgtEl>
                                        <p:attrNameLst>
                                          <p:attrName>fill.on</p:attrName>
                                        </p:attrNameLst>
                                      </p:cBhvr>
                                      <p:to>
                                        <p:strVal val="true"/>
                                      </p:to>
                                    </p:set>
                                  </p:childTnLst>
                                </p:cTn>
                              </p:par>
                            </p:childTnLst>
                          </p:cTn>
                        </p:par>
                        <p:par>
                          <p:cTn id="69" fill="hold">
                            <p:stCondLst>
                              <p:cond delay="9000"/>
                            </p:stCondLst>
                            <p:childTnLst>
                              <p:par>
                                <p:cTn id="70" presetID="1" presetClass="emph" presetSubtype="2" fill="hold" nodeType="afterEffect">
                                  <p:stCondLst>
                                    <p:cond delay="0"/>
                                  </p:stCondLst>
                                  <p:childTnLst>
                                    <p:animClr clrSpc="rgb" dir="cw">
                                      <p:cBhvr>
                                        <p:cTn id="71" dur="1000" fill="hold"/>
                                        <p:tgtEl>
                                          <p:spTgt spid="15"/>
                                        </p:tgtEl>
                                        <p:attrNameLst>
                                          <p:attrName>fillcolor</p:attrName>
                                        </p:attrNameLst>
                                      </p:cBhvr>
                                      <p:to>
                                        <a:schemeClr val="hlink"/>
                                      </p:to>
                                    </p:animClr>
                                    <p:set>
                                      <p:cBhvr>
                                        <p:cTn id="72" dur="1000" fill="hold"/>
                                        <p:tgtEl>
                                          <p:spTgt spid="15"/>
                                        </p:tgtEl>
                                        <p:attrNameLst>
                                          <p:attrName>fill.type</p:attrName>
                                        </p:attrNameLst>
                                      </p:cBhvr>
                                      <p:to>
                                        <p:strVal val="solid"/>
                                      </p:to>
                                    </p:set>
                                    <p:set>
                                      <p:cBhvr>
                                        <p:cTn id="73" dur="1000" fill="hold"/>
                                        <p:tgtEl>
                                          <p:spTgt spid="15"/>
                                        </p:tgtEl>
                                        <p:attrNameLst>
                                          <p:attrName>fill.on</p:attrName>
                                        </p:attrNameLst>
                                      </p:cBhvr>
                                      <p:to>
                                        <p:strVal val="true"/>
                                      </p:to>
                                    </p:set>
                                  </p:childTnLst>
                                </p:cTn>
                              </p:par>
                            </p:childTnLst>
                          </p:cTn>
                        </p:par>
                        <p:par>
                          <p:cTn id="74" fill="hold">
                            <p:stCondLst>
                              <p:cond delay="10000"/>
                            </p:stCondLst>
                            <p:childTnLst>
                              <p:par>
                                <p:cTn id="75" presetID="1" presetClass="emph" presetSubtype="2" fill="hold" nodeType="afterEffect">
                                  <p:stCondLst>
                                    <p:cond delay="0"/>
                                  </p:stCondLst>
                                  <p:childTnLst>
                                    <p:animClr clrSpc="rgb" dir="cw">
                                      <p:cBhvr>
                                        <p:cTn id="76" dur="1000" fill="hold"/>
                                        <p:tgtEl>
                                          <p:spTgt spid="16"/>
                                        </p:tgtEl>
                                        <p:attrNameLst>
                                          <p:attrName>fillcolor</p:attrName>
                                        </p:attrNameLst>
                                      </p:cBhvr>
                                      <p:to>
                                        <a:schemeClr val="hlink"/>
                                      </p:to>
                                    </p:animClr>
                                    <p:set>
                                      <p:cBhvr>
                                        <p:cTn id="77" dur="1000" fill="hold"/>
                                        <p:tgtEl>
                                          <p:spTgt spid="16"/>
                                        </p:tgtEl>
                                        <p:attrNameLst>
                                          <p:attrName>fill.type</p:attrName>
                                        </p:attrNameLst>
                                      </p:cBhvr>
                                      <p:to>
                                        <p:strVal val="solid"/>
                                      </p:to>
                                    </p:set>
                                    <p:set>
                                      <p:cBhvr>
                                        <p:cTn id="78" dur="1000" fill="hold"/>
                                        <p:tgtEl>
                                          <p:spTgt spid="16"/>
                                        </p:tgtEl>
                                        <p:attrNameLst>
                                          <p:attrName>fill.on</p:attrName>
                                        </p:attrNameLst>
                                      </p:cBhvr>
                                      <p:to>
                                        <p:strVal val="true"/>
                                      </p:to>
                                    </p:set>
                                  </p:childTnLst>
                                </p:cTn>
                              </p:par>
                            </p:childTnLst>
                          </p:cTn>
                        </p:par>
                        <p:par>
                          <p:cTn id="79" fill="hold">
                            <p:stCondLst>
                              <p:cond delay="11000"/>
                            </p:stCondLst>
                            <p:childTnLst>
                              <p:par>
                                <p:cTn id="80" presetID="1" presetClass="emph" presetSubtype="2" fill="hold" nodeType="afterEffect">
                                  <p:stCondLst>
                                    <p:cond delay="0"/>
                                  </p:stCondLst>
                                  <p:childTnLst>
                                    <p:animClr clrSpc="rgb" dir="cw">
                                      <p:cBhvr>
                                        <p:cTn id="81" dur="1000" fill="hold"/>
                                        <p:tgtEl>
                                          <p:spTgt spid="17"/>
                                        </p:tgtEl>
                                        <p:attrNameLst>
                                          <p:attrName>fillcolor</p:attrName>
                                        </p:attrNameLst>
                                      </p:cBhvr>
                                      <p:to>
                                        <a:schemeClr val="hlink"/>
                                      </p:to>
                                    </p:animClr>
                                    <p:set>
                                      <p:cBhvr>
                                        <p:cTn id="82" dur="1000" fill="hold"/>
                                        <p:tgtEl>
                                          <p:spTgt spid="17"/>
                                        </p:tgtEl>
                                        <p:attrNameLst>
                                          <p:attrName>fill.type</p:attrName>
                                        </p:attrNameLst>
                                      </p:cBhvr>
                                      <p:to>
                                        <p:strVal val="solid"/>
                                      </p:to>
                                    </p:set>
                                    <p:set>
                                      <p:cBhvr>
                                        <p:cTn id="83" dur="1000" fill="hold"/>
                                        <p:tgtEl>
                                          <p:spTgt spid="17"/>
                                        </p:tgtEl>
                                        <p:attrNameLst>
                                          <p:attrName>fill.on</p:attrName>
                                        </p:attrNameLst>
                                      </p:cBhvr>
                                      <p:to>
                                        <p:strVal val="true"/>
                                      </p:to>
                                    </p:set>
                                  </p:childTnLst>
                                </p:cTn>
                              </p:par>
                            </p:childTnLst>
                          </p:cTn>
                        </p:par>
                        <p:par>
                          <p:cTn id="84" fill="hold">
                            <p:stCondLst>
                              <p:cond delay="12000"/>
                            </p:stCondLst>
                            <p:childTnLst>
                              <p:par>
                                <p:cTn id="85" presetID="1" presetClass="emph" presetSubtype="2" fill="hold" nodeType="afterEffect">
                                  <p:stCondLst>
                                    <p:cond delay="0"/>
                                  </p:stCondLst>
                                  <p:childTnLst>
                                    <p:animClr clrSpc="rgb" dir="cw">
                                      <p:cBhvr>
                                        <p:cTn id="86" dur="1000" fill="hold"/>
                                        <p:tgtEl>
                                          <p:spTgt spid="18"/>
                                        </p:tgtEl>
                                        <p:attrNameLst>
                                          <p:attrName>fillcolor</p:attrName>
                                        </p:attrNameLst>
                                      </p:cBhvr>
                                      <p:to>
                                        <a:schemeClr val="hlink"/>
                                      </p:to>
                                    </p:animClr>
                                    <p:set>
                                      <p:cBhvr>
                                        <p:cTn id="87" dur="1000" fill="hold"/>
                                        <p:tgtEl>
                                          <p:spTgt spid="18"/>
                                        </p:tgtEl>
                                        <p:attrNameLst>
                                          <p:attrName>fill.type</p:attrName>
                                        </p:attrNameLst>
                                      </p:cBhvr>
                                      <p:to>
                                        <p:strVal val="solid"/>
                                      </p:to>
                                    </p:set>
                                    <p:set>
                                      <p:cBhvr>
                                        <p:cTn id="88" dur="1000" fill="hold"/>
                                        <p:tgtEl>
                                          <p:spTgt spid="18"/>
                                        </p:tgtEl>
                                        <p:attrNameLst>
                                          <p:attrName>fill.on</p:attrName>
                                        </p:attrNameLst>
                                      </p:cBhvr>
                                      <p:to>
                                        <p:strVal val="true"/>
                                      </p:to>
                                    </p:set>
                                  </p:childTnLst>
                                </p:cTn>
                              </p:par>
                            </p:childTnLst>
                          </p:cTn>
                        </p:par>
                        <p:par>
                          <p:cTn id="89" fill="hold">
                            <p:stCondLst>
                              <p:cond delay="13000"/>
                            </p:stCondLst>
                            <p:childTnLst>
                              <p:par>
                                <p:cTn id="90" presetID="1" presetClass="emph" presetSubtype="2" fill="hold" nodeType="afterEffect">
                                  <p:stCondLst>
                                    <p:cond delay="0"/>
                                  </p:stCondLst>
                                  <p:childTnLst>
                                    <p:animClr clrSpc="rgb" dir="cw">
                                      <p:cBhvr>
                                        <p:cTn id="91" dur="1000" fill="hold"/>
                                        <p:tgtEl>
                                          <p:spTgt spid="19"/>
                                        </p:tgtEl>
                                        <p:attrNameLst>
                                          <p:attrName>fillcolor</p:attrName>
                                        </p:attrNameLst>
                                      </p:cBhvr>
                                      <p:to>
                                        <a:schemeClr val="hlink"/>
                                      </p:to>
                                    </p:animClr>
                                    <p:set>
                                      <p:cBhvr>
                                        <p:cTn id="92" dur="1000" fill="hold"/>
                                        <p:tgtEl>
                                          <p:spTgt spid="19"/>
                                        </p:tgtEl>
                                        <p:attrNameLst>
                                          <p:attrName>fill.type</p:attrName>
                                        </p:attrNameLst>
                                      </p:cBhvr>
                                      <p:to>
                                        <p:strVal val="solid"/>
                                      </p:to>
                                    </p:set>
                                    <p:set>
                                      <p:cBhvr>
                                        <p:cTn id="93" dur="1000" fill="hold"/>
                                        <p:tgtEl>
                                          <p:spTgt spid="19"/>
                                        </p:tgtEl>
                                        <p:attrNameLst>
                                          <p:attrName>fill.on</p:attrName>
                                        </p:attrNameLst>
                                      </p:cBhvr>
                                      <p:to>
                                        <p:strVal val="true"/>
                                      </p:to>
                                    </p:set>
                                  </p:childTnLst>
                                </p:cTn>
                              </p:par>
                            </p:childTnLst>
                          </p:cTn>
                        </p:par>
                        <p:par>
                          <p:cTn id="94" fill="hold">
                            <p:stCondLst>
                              <p:cond delay="14000"/>
                            </p:stCondLst>
                            <p:childTnLst>
                              <p:par>
                                <p:cTn id="95" presetID="1" presetClass="emph" presetSubtype="2" fill="hold" nodeType="afterEffect">
                                  <p:stCondLst>
                                    <p:cond delay="0"/>
                                  </p:stCondLst>
                                  <p:childTnLst>
                                    <p:animClr clrSpc="rgb" dir="cw">
                                      <p:cBhvr>
                                        <p:cTn id="96" dur="1000" fill="hold"/>
                                        <p:tgtEl>
                                          <p:spTgt spid="20"/>
                                        </p:tgtEl>
                                        <p:attrNameLst>
                                          <p:attrName>fillcolor</p:attrName>
                                        </p:attrNameLst>
                                      </p:cBhvr>
                                      <p:to>
                                        <a:schemeClr val="hlink"/>
                                      </p:to>
                                    </p:animClr>
                                    <p:set>
                                      <p:cBhvr>
                                        <p:cTn id="97" dur="1000" fill="hold"/>
                                        <p:tgtEl>
                                          <p:spTgt spid="20"/>
                                        </p:tgtEl>
                                        <p:attrNameLst>
                                          <p:attrName>fill.type</p:attrName>
                                        </p:attrNameLst>
                                      </p:cBhvr>
                                      <p:to>
                                        <p:strVal val="solid"/>
                                      </p:to>
                                    </p:set>
                                    <p:set>
                                      <p:cBhvr>
                                        <p:cTn id="98" dur="1000" fill="hold"/>
                                        <p:tgtEl>
                                          <p:spTgt spid="20"/>
                                        </p:tgtEl>
                                        <p:attrNameLst>
                                          <p:attrName>fill.on</p:attrName>
                                        </p:attrNameLst>
                                      </p:cBhvr>
                                      <p:to>
                                        <p:strVal val="true"/>
                                      </p:to>
                                    </p:set>
                                  </p:childTnLst>
                                </p:cTn>
                              </p:par>
                            </p:childTnLst>
                          </p:cTn>
                        </p:par>
                        <p:par>
                          <p:cTn id="99" fill="hold">
                            <p:stCondLst>
                              <p:cond delay="15000"/>
                            </p:stCondLst>
                            <p:childTnLst>
                              <p:par>
                                <p:cTn id="100" presetID="53" presetClass="entr" presetSubtype="0" fill="hold" grpId="0" nodeType="afterEffect">
                                  <p:stCondLst>
                                    <p:cond delay="0"/>
                                  </p:stCondLst>
                                  <p:childTnLst>
                                    <p:set>
                                      <p:cBhvr>
                                        <p:cTn id="101" dur="1" fill="hold">
                                          <p:stCondLst>
                                            <p:cond delay="0"/>
                                          </p:stCondLst>
                                        </p:cTn>
                                        <p:tgtEl>
                                          <p:spTgt spid="21"/>
                                        </p:tgtEl>
                                        <p:attrNameLst>
                                          <p:attrName>style.visibility</p:attrName>
                                        </p:attrNameLst>
                                      </p:cBhvr>
                                      <p:to>
                                        <p:strVal val="visible"/>
                                      </p:to>
                                    </p:set>
                                    <p:anim calcmode="lin" valueType="num">
                                      <p:cBhvr>
                                        <p:cTn id="102" dur="500" fill="hold"/>
                                        <p:tgtEl>
                                          <p:spTgt spid="21"/>
                                        </p:tgtEl>
                                        <p:attrNameLst>
                                          <p:attrName>ppt_w</p:attrName>
                                        </p:attrNameLst>
                                      </p:cBhvr>
                                      <p:tavLst>
                                        <p:tav tm="0">
                                          <p:val>
                                            <p:fltVal val="0"/>
                                          </p:val>
                                        </p:tav>
                                        <p:tav tm="100000">
                                          <p:val>
                                            <p:strVal val="#ppt_w"/>
                                          </p:val>
                                        </p:tav>
                                      </p:tavLst>
                                    </p:anim>
                                    <p:anim calcmode="lin" valueType="num">
                                      <p:cBhvr>
                                        <p:cTn id="103" dur="500" fill="hold"/>
                                        <p:tgtEl>
                                          <p:spTgt spid="21"/>
                                        </p:tgtEl>
                                        <p:attrNameLst>
                                          <p:attrName>ppt_h</p:attrName>
                                        </p:attrNameLst>
                                      </p:cBhvr>
                                      <p:tavLst>
                                        <p:tav tm="0">
                                          <p:val>
                                            <p:fltVal val="0"/>
                                          </p:val>
                                        </p:tav>
                                        <p:tav tm="100000">
                                          <p:val>
                                            <p:strVal val="#ppt_h"/>
                                          </p:val>
                                        </p:tav>
                                      </p:tavLst>
                                    </p:anim>
                                    <p:animEffect transition="in" filter="fade">
                                      <p:cBhvr>
                                        <p:cTn id="104" dur="500"/>
                                        <p:tgtEl>
                                          <p:spTgt spid="21"/>
                                        </p:tgtEl>
                                      </p:cBhvr>
                                    </p:animEffect>
                                  </p:childTnLst>
                                </p:cTn>
                              </p:par>
                            </p:childTnLst>
                          </p:cTn>
                        </p:par>
                      </p:childTnLst>
                    </p:cTn>
                  </p:par>
                  <p:par>
                    <p:cTn id="105" fill="hold">
                      <p:stCondLst>
                        <p:cond delay="indefinite"/>
                      </p:stCondLst>
                      <p:childTnLst>
                        <p:par>
                          <p:cTn id="106" fill="hold">
                            <p:stCondLst>
                              <p:cond delay="0"/>
                            </p:stCondLst>
                            <p:childTnLst>
                              <p:par>
                                <p:cTn id="107" presetID="1" presetClass="emph" presetSubtype="2" fill="hold" nodeType="clickEffect">
                                  <p:stCondLst>
                                    <p:cond delay="0"/>
                                  </p:stCondLst>
                                  <p:childTnLst>
                                    <p:animClr clrSpc="rgb" dir="cw">
                                      <p:cBhvr>
                                        <p:cTn id="108" dur="2000" fill="hold"/>
                                        <p:tgtEl>
                                          <p:spTgt spid="23"/>
                                        </p:tgtEl>
                                        <p:attrNameLst>
                                          <p:attrName>fillcolor</p:attrName>
                                        </p:attrNameLst>
                                      </p:cBhvr>
                                      <p:to>
                                        <a:schemeClr val="accent1"/>
                                      </p:to>
                                    </p:animClr>
                                    <p:set>
                                      <p:cBhvr>
                                        <p:cTn id="109" dur="2000" fill="hold"/>
                                        <p:tgtEl>
                                          <p:spTgt spid="23"/>
                                        </p:tgtEl>
                                        <p:attrNameLst>
                                          <p:attrName>fill.type</p:attrName>
                                        </p:attrNameLst>
                                      </p:cBhvr>
                                      <p:to>
                                        <p:strVal val="solid"/>
                                      </p:to>
                                    </p:set>
                                    <p:set>
                                      <p:cBhvr>
                                        <p:cTn id="110" dur="2000" fill="hold"/>
                                        <p:tgtEl>
                                          <p:spTgt spid="2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animBg="1"/>
      <p:bldP spid="24" grpId="0" animBg="1"/>
      <p:bldP spid="25" grpId="0" animBg="1"/>
      <p:bldP spid="29"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524000"/>
            <a:ext cx="9144000" cy="5044440"/>
          </a:xfrm>
          <a:prstGeom prst="rect">
            <a:avLst/>
          </a:prstGeom>
        </p:spPr>
      </p:pic>
      <p:pic>
        <p:nvPicPr>
          <p:cNvPr id="8" name="صورة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9" name="صورة 8"/>
          <p:cNvPicPr>
            <a:picLocks noChangeAspect="1"/>
          </p:cNvPicPr>
          <p:nvPr/>
        </p:nvPicPr>
        <p:blipFill rotWithShape="1">
          <a:blip r:embed="rId4">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10"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1"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2"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3"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4"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5"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6"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7"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8"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9"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0"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1"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2"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3"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4"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5" name="مستطيل مستدير الزوايا 24"/>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sp>
        <p:nvSpPr>
          <p:cNvPr id="26" name="مربع نص 25"/>
          <p:cNvSpPr txBox="1"/>
          <p:nvPr/>
        </p:nvSpPr>
        <p:spPr>
          <a:xfrm>
            <a:off x="2438400" y="1364159"/>
            <a:ext cx="6525271" cy="769441"/>
          </a:xfrm>
          <a:prstGeom prst="rect">
            <a:avLst/>
          </a:prstGeom>
          <a:noFill/>
        </p:spPr>
        <p:txBody>
          <a:bodyPr wrap="square" rtlCol="0">
            <a:spAutoFit/>
          </a:bodyPr>
          <a:lstStyle/>
          <a:p>
            <a:r>
              <a:rPr lang="ar-SA" sz="4400" b="1" dirty="0">
                <a:solidFill>
                  <a:schemeClr val="tx2"/>
                </a:solidFill>
                <a:cs typeface="Traditional Arabic" pitchFamily="2" charset="-78"/>
              </a:rPr>
              <a:t>س: </a:t>
            </a:r>
            <a:r>
              <a:rPr lang="ar-SA" sz="4400" b="1" dirty="0" smtClean="0">
                <a:solidFill>
                  <a:schemeClr val="tx2"/>
                </a:solidFill>
                <a:cs typeface="Traditional Arabic" pitchFamily="2" charset="-78"/>
              </a:rPr>
              <a:t>رأى غريقا فأنقذه وأفطر بسبب ذلك؟</a:t>
            </a:r>
            <a:endParaRPr lang="en-US" sz="4400" b="1" dirty="0">
              <a:solidFill>
                <a:schemeClr val="tx2"/>
              </a:solidFill>
              <a:cs typeface="Traditional Arabic" pitchFamily="2" charset="-78"/>
            </a:endParaRPr>
          </a:p>
        </p:txBody>
      </p:sp>
      <p:sp>
        <p:nvSpPr>
          <p:cNvPr id="27" name="مستطيل ذو زوايا قطرية مستديرة 26"/>
          <p:cNvSpPr/>
          <p:nvPr/>
        </p:nvSpPr>
        <p:spPr>
          <a:xfrm>
            <a:off x="995362" y="4343400"/>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يقضي فقط</a:t>
            </a:r>
            <a:endParaRPr lang="en-US" sz="3200" b="1" dirty="0">
              <a:cs typeface="Traditional Arabic" pitchFamily="2" charset="-78"/>
            </a:endParaRPr>
          </a:p>
        </p:txBody>
      </p:sp>
      <p:sp>
        <p:nvSpPr>
          <p:cNvPr id="28" name="مستطيل ذو زوايا قطرية مستديرة 27"/>
          <p:cNvSpPr/>
          <p:nvPr/>
        </p:nvSpPr>
        <p:spPr>
          <a:xfrm>
            <a:off x="4834451" y="4343400"/>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آثم ويقضي</a:t>
            </a:r>
            <a:endParaRPr lang="en-US" sz="3200" b="1" dirty="0">
              <a:cs typeface="Traditional Arabic" pitchFamily="2" charset="-78"/>
            </a:endParaRPr>
          </a:p>
        </p:txBody>
      </p:sp>
      <p:sp>
        <p:nvSpPr>
          <p:cNvPr id="29" name="مستطيل ذو زوايا قطرية مستديرة 28"/>
          <p:cNvSpPr/>
          <p:nvPr/>
        </p:nvSpPr>
        <p:spPr>
          <a:xfrm>
            <a:off x="2929451" y="4343400"/>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2400" b="1" dirty="0" smtClean="0">
                <a:cs typeface="Traditional Arabic" pitchFamily="2" charset="-78"/>
              </a:rPr>
              <a:t>يقضي ويكفر</a:t>
            </a:r>
            <a:endParaRPr lang="en-US" sz="2400" b="1" dirty="0">
              <a:cs typeface="Traditional Arabic" pitchFamily="2" charset="-78"/>
            </a:endParaRPr>
          </a:p>
        </p:txBody>
      </p:sp>
      <p:pic>
        <p:nvPicPr>
          <p:cNvPr id="30" name="صورة 29">
            <a:hlinkClick r:id="rId5" action="ppaction://hlinksldjump"/>
          </p:cNvPr>
          <p:cNvPicPr>
            <a:picLocks noChangeAspect="1"/>
          </p:cNvPicPr>
          <p:nvPr/>
        </p:nvPicPr>
        <p:blipFill rotWithShape="1">
          <a:blip r:embed="rId6"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pic>
        <p:nvPicPr>
          <p:cNvPr id="32" name="صورة 31">
            <a:hlinkClick r:id="rId7"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4514" y="2254826"/>
            <a:ext cx="962442" cy="954743"/>
          </a:xfrm>
          <a:prstGeom prst="rect">
            <a:avLst/>
          </a:prstGeom>
        </p:spPr>
      </p:pic>
    </p:spTree>
    <p:extLst>
      <p:ext uri="{BB962C8B-B14F-4D97-AF65-F5344CB8AC3E}">
        <p14:creationId xmlns:p14="http://schemas.microsoft.com/office/powerpoint/2010/main" val="3068012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20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dissolve">
                                      <p:cBhvr>
                                        <p:cTn id="12" dur="5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dissolve">
                                      <p:cBhvr>
                                        <p:cTn id="17" dur="500"/>
                                        <p:tgtEl>
                                          <p:spTgt spid="29"/>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dissolve">
                                      <p:cBhvr>
                                        <p:cTn id="22" dur="500"/>
                                        <p:tgtEl>
                                          <p:spTgt spid="27"/>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mph" presetSubtype="2" fill="hold" nodeType="clickEffect">
                                  <p:stCondLst>
                                    <p:cond delay="0"/>
                                  </p:stCondLst>
                                  <p:childTnLst>
                                    <p:animClr clrSpc="rgb" dir="cw">
                                      <p:cBhvr>
                                        <p:cTn id="26" dur="1000" fill="hold"/>
                                        <p:tgtEl>
                                          <p:spTgt spid="10"/>
                                        </p:tgtEl>
                                        <p:attrNameLst>
                                          <p:attrName>fillcolor</p:attrName>
                                        </p:attrNameLst>
                                      </p:cBhvr>
                                      <p:to>
                                        <a:schemeClr val="hlink"/>
                                      </p:to>
                                    </p:animClr>
                                    <p:set>
                                      <p:cBhvr>
                                        <p:cTn id="27" dur="1000" fill="hold"/>
                                        <p:tgtEl>
                                          <p:spTgt spid="10"/>
                                        </p:tgtEl>
                                        <p:attrNameLst>
                                          <p:attrName>fill.type</p:attrName>
                                        </p:attrNameLst>
                                      </p:cBhvr>
                                      <p:to>
                                        <p:strVal val="solid"/>
                                      </p:to>
                                    </p:set>
                                    <p:set>
                                      <p:cBhvr>
                                        <p:cTn id="28" dur="1000" fill="hold"/>
                                        <p:tgtEl>
                                          <p:spTgt spid="10"/>
                                        </p:tgtEl>
                                        <p:attrNameLst>
                                          <p:attrName>fill.on</p:attrName>
                                        </p:attrNameLst>
                                      </p:cBhvr>
                                      <p:to>
                                        <p:strVal val="true"/>
                                      </p:to>
                                    </p:set>
                                  </p:childTnLst>
                                </p:cTn>
                              </p:par>
                            </p:childTnLst>
                          </p:cTn>
                        </p:par>
                        <p:par>
                          <p:cTn id="29" fill="hold">
                            <p:stCondLst>
                              <p:cond delay="1000"/>
                            </p:stCondLst>
                            <p:childTnLst>
                              <p:par>
                                <p:cTn id="30" presetID="1" presetClass="emph" presetSubtype="2" fill="hold" nodeType="afterEffect">
                                  <p:stCondLst>
                                    <p:cond delay="0"/>
                                  </p:stCondLst>
                                  <p:childTnLst>
                                    <p:animClr clrSpc="rgb" dir="cw">
                                      <p:cBhvr>
                                        <p:cTn id="31" dur="1000" fill="hold"/>
                                        <p:tgtEl>
                                          <p:spTgt spid="11"/>
                                        </p:tgtEl>
                                        <p:attrNameLst>
                                          <p:attrName>fillcolor</p:attrName>
                                        </p:attrNameLst>
                                      </p:cBhvr>
                                      <p:to>
                                        <a:schemeClr val="hlink"/>
                                      </p:to>
                                    </p:animClr>
                                    <p:set>
                                      <p:cBhvr>
                                        <p:cTn id="32" dur="1000" fill="hold"/>
                                        <p:tgtEl>
                                          <p:spTgt spid="11"/>
                                        </p:tgtEl>
                                        <p:attrNameLst>
                                          <p:attrName>fill.type</p:attrName>
                                        </p:attrNameLst>
                                      </p:cBhvr>
                                      <p:to>
                                        <p:strVal val="solid"/>
                                      </p:to>
                                    </p:set>
                                    <p:set>
                                      <p:cBhvr>
                                        <p:cTn id="33" dur="1000" fill="hold"/>
                                        <p:tgtEl>
                                          <p:spTgt spid="11"/>
                                        </p:tgtEl>
                                        <p:attrNameLst>
                                          <p:attrName>fill.on</p:attrName>
                                        </p:attrNameLst>
                                      </p:cBhvr>
                                      <p:to>
                                        <p:strVal val="true"/>
                                      </p:to>
                                    </p:set>
                                  </p:childTnLst>
                                </p:cTn>
                              </p:par>
                            </p:childTnLst>
                          </p:cTn>
                        </p:par>
                        <p:par>
                          <p:cTn id="34" fill="hold">
                            <p:stCondLst>
                              <p:cond delay="2000"/>
                            </p:stCondLst>
                            <p:childTnLst>
                              <p:par>
                                <p:cTn id="35" presetID="1" presetClass="emph" presetSubtype="2" fill="hold" nodeType="afterEffect">
                                  <p:stCondLst>
                                    <p:cond delay="0"/>
                                  </p:stCondLst>
                                  <p:childTnLst>
                                    <p:animClr clrSpc="rgb" dir="cw">
                                      <p:cBhvr>
                                        <p:cTn id="36" dur="1000" fill="hold"/>
                                        <p:tgtEl>
                                          <p:spTgt spid="12"/>
                                        </p:tgtEl>
                                        <p:attrNameLst>
                                          <p:attrName>fillcolor</p:attrName>
                                        </p:attrNameLst>
                                      </p:cBhvr>
                                      <p:to>
                                        <a:schemeClr val="hlink"/>
                                      </p:to>
                                    </p:animClr>
                                    <p:set>
                                      <p:cBhvr>
                                        <p:cTn id="37" dur="1000" fill="hold"/>
                                        <p:tgtEl>
                                          <p:spTgt spid="12"/>
                                        </p:tgtEl>
                                        <p:attrNameLst>
                                          <p:attrName>fill.type</p:attrName>
                                        </p:attrNameLst>
                                      </p:cBhvr>
                                      <p:to>
                                        <p:strVal val="solid"/>
                                      </p:to>
                                    </p:set>
                                    <p:set>
                                      <p:cBhvr>
                                        <p:cTn id="38" dur="1000" fill="hold"/>
                                        <p:tgtEl>
                                          <p:spTgt spid="12"/>
                                        </p:tgtEl>
                                        <p:attrNameLst>
                                          <p:attrName>fill.on</p:attrName>
                                        </p:attrNameLst>
                                      </p:cBhvr>
                                      <p:to>
                                        <p:strVal val="true"/>
                                      </p:to>
                                    </p:set>
                                  </p:childTnLst>
                                </p:cTn>
                              </p:par>
                            </p:childTnLst>
                          </p:cTn>
                        </p:par>
                        <p:par>
                          <p:cTn id="39" fill="hold">
                            <p:stCondLst>
                              <p:cond delay="3000"/>
                            </p:stCondLst>
                            <p:childTnLst>
                              <p:par>
                                <p:cTn id="40" presetID="1" presetClass="emph" presetSubtype="2" fill="hold" nodeType="afterEffect">
                                  <p:stCondLst>
                                    <p:cond delay="0"/>
                                  </p:stCondLst>
                                  <p:childTnLst>
                                    <p:animClr clrSpc="rgb" dir="cw">
                                      <p:cBhvr>
                                        <p:cTn id="41" dur="1000" fill="hold"/>
                                        <p:tgtEl>
                                          <p:spTgt spid="13"/>
                                        </p:tgtEl>
                                        <p:attrNameLst>
                                          <p:attrName>fillcolor</p:attrName>
                                        </p:attrNameLst>
                                      </p:cBhvr>
                                      <p:to>
                                        <a:schemeClr val="hlink"/>
                                      </p:to>
                                    </p:animClr>
                                    <p:set>
                                      <p:cBhvr>
                                        <p:cTn id="42" dur="1000" fill="hold"/>
                                        <p:tgtEl>
                                          <p:spTgt spid="13"/>
                                        </p:tgtEl>
                                        <p:attrNameLst>
                                          <p:attrName>fill.type</p:attrName>
                                        </p:attrNameLst>
                                      </p:cBhvr>
                                      <p:to>
                                        <p:strVal val="solid"/>
                                      </p:to>
                                    </p:set>
                                    <p:set>
                                      <p:cBhvr>
                                        <p:cTn id="43" dur="1000" fill="hold"/>
                                        <p:tgtEl>
                                          <p:spTgt spid="13"/>
                                        </p:tgtEl>
                                        <p:attrNameLst>
                                          <p:attrName>fill.on</p:attrName>
                                        </p:attrNameLst>
                                      </p:cBhvr>
                                      <p:to>
                                        <p:strVal val="true"/>
                                      </p:to>
                                    </p:set>
                                  </p:childTnLst>
                                </p:cTn>
                              </p:par>
                            </p:childTnLst>
                          </p:cTn>
                        </p:par>
                        <p:par>
                          <p:cTn id="44" fill="hold">
                            <p:stCondLst>
                              <p:cond delay="4000"/>
                            </p:stCondLst>
                            <p:childTnLst>
                              <p:par>
                                <p:cTn id="45" presetID="1" presetClass="emph" presetSubtype="2" fill="hold" nodeType="afterEffect">
                                  <p:stCondLst>
                                    <p:cond delay="0"/>
                                  </p:stCondLst>
                                  <p:childTnLst>
                                    <p:animClr clrSpc="rgb" dir="cw">
                                      <p:cBhvr>
                                        <p:cTn id="46" dur="1000" fill="hold"/>
                                        <p:tgtEl>
                                          <p:spTgt spid="14"/>
                                        </p:tgtEl>
                                        <p:attrNameLst>
                                          <p:attrName>fillcolor</p:attrName>
                                        </p:attrNameLst>
                                      </p:cBhvr>
                                      <p:to>
                                        <a:schemeClr val="hlink"/>
                                      </p:to>
                                    </p:animClr>
                                    <p:set>
                                      <p:cBhvr>
                                        <p:cTn id="47" dur="1000" fill="hold"/>
                                        <p:tgtEl>
                                          <p:spTgt spid="14"/>
                                        </p:tgtEl>
                                        <p:attrNameLst>
                                          <p:attrName>fill.type</p:attrName>
                                        </p:attrNameLst>
                                      </p:cBhvr>
                                      <p:to>
                                        <p:strVal val="solid"/>
                                      </p:to>
                                    </p:set>
                                    <p:set>
                                      <p:cBhvr>
                                        <p:cTn id="48" dur="1000" fill="hold"/>
                                        <p:tgtEl>
                                          <p:spTgt spid="14"/>
                                        </p:tgtEl>
                                        <p:attrNameLst>
                                          <p:attrName>fill.on</p:attrName>
                                        </p:attrNameLst>
                                      </p:cBhvr>
                                      <p:to>
                                        <p:strVal val="true"/>
                                      </p:to>
                                    </p:set>
                                  </p:childTnLst>
                                </p:cTn>
                              </p:par>
                            </p:childTnLst>
                          </p:cTn>
                        </p:par>
                        <p:par>
                          <p:cTn id="49" fill="hold">
                            <p:stCondLst>
                              <p:cond delay="5000"/>
                            </p:stCondLst>
                            <p:childTnLst>
                              <p:par>
                                <p:cTn id="50" presetID="1" presetClass="emph" presetSubtype="2" fill="hold" nodeType="afterEffect">
                                  <p:stCondLst>
                                    <p:cond delay="0"/>
                                  </p:stCondLst>
                                  <p:childTnLst>
                                    <p:animClr clrSpc="rgb" dir="cw">
                                      <p:cBhvr>
                                        <p:cTn id="51" dur="1000" fill="hold"/>
                                        <p:tgtEl>
                                          <p:spTgt spid="15"/>
                                        </p:tgtEl>
                                        <p:attrNameLst>
                                          <p:attrName>fillcolor</p:attrName>
                                        </p:attrNameLst>
                                      </p:cBhvr>
                                      <p:to>
                                        <a:schemeClr val="hlink"/>
                                      </p:to>
                                    </p:animClr>
                                    <p:set>
                                      <p:cBhvr>
                                        <p:cTn id="52" dur="1000" fill="hold"/>
                                        <p:tgtEl>
                                          <p:spTgt spid="15"/>
                                        </p:tgtEl>
                                        <p:attrNameLst>
                                          <p:attrName>fill.type</p:attrName>
                                        </p:attrNameLst>
                                      </p:cBhvr>
                                      <p:to>
                                        <p:strVal val="solid"/>
                                      </p:to>
                                    </p:set>
                                    <p:set>
                                      <p:cBhvr>
                                        <p:cTn id="53" dur="1000" fill="hold"/>
                                        <p:tgtEl>
                                          <p:spTgt spid="15"/>
                                        </p:tgtEl>
                                        <p:attrNameLst>
                                          <p:attrName>fill.on</p:attrName>
                                        </p:attrNameLst>
                                      </p:cBhvr>
                                      <p:to>
                                        <p:strVal val="true"/>
                                      </p:to>
                                    </p:set>
                                  </p:childTnLst>
                                </p:cTn>
                              </p:par>
                            </p:childTnLst>
                          </p:cTn>
                        </p:par>
                        <p:par>
                          <p:cTn id="54" fill="hold">
                            <p:stCondLst>
                              <p:cond delay="6000"/>
                            </p:stCondLst>
                            <p:childTnLst>
                              <p:par>
                                <p:cTn id="55" presetID="1" presetClass="emph" presetSubtype="2" fill="hold" nodeType="afterEffect">
                                  <p:stCondLst>
                                    <p:cond delay="0"/>
                                  </p:stCondLst>
                                  <p:childTnLst>
                                    <p:animClr clrSpc="rgb" dir="cw">
                                      <p:cBhvr>
                                        <p:cTn id="56" dur="1000" fill="hold"/>
                                        <p:tgtEl>
                                          <p:spTgt spid="16"/>
                                        </p:tgtEl>
                                        <p:attrNameLst>
                                          <p:attrName>fillcolor</p:attrName>
                                        </p:attrNameLst>
                                      </p:cBhvr>
                                      <p:to>
                                        <a:schemeClr val="hlink"/>
                                      </p:to>
                                    </p:animClr>
                                    <p:set>
                                      <p:cBhvr>
                                        <p:cTn id="57" dur="1000" fill="hold"/>
                                        <p:tgtEl>
                                          <p:spTgt spid="16"/>
                                        </p:tgtEl>
                                        <p:attrNameLst>
                                          <p:attrName>fill.type</p:attrName>
                                        </p:attrNameLst>
                                      </p:cBhvr>
                                      <p:to>
                                        <p:strVal val="solid"/>
                                      </p:to>
                                    </p:set>
                                    <p:set>
                                      <p:cBhvr>
                                        <p:cTn id="58" dur="1000" fill="hold"/>
                                        <p:tgtEl>
                                          <p:spTgt spid="16"/>
                                        </p:tgtEl>
                                        <p:attrNameLst>
                                          <p:attrName>fill.on</p:attrName>
                                        </p:attrNameLst>
                                      </p:cBhvr>
                                      <p:to>
                                        <p:strVal val="true"/>
                                      </p:to>
                                    </p:set>
                                  </p:childTnLst>
                                </p:cTn>
                              </p:par>
                            </p:childTnLst>
                          </p:cTn>
                        </p:par>
                        <p:par>
                          <p:cTn id="59" fill="hold">
                            <p:stCondLst>
                              <p:cond delay="7000"/>
                            </p:stCondLst>
                            <p:childTnLst>
                              <p:par>
                                <p:cTn id="60" presetID="1" presetClass="emph" presetSubtype="2" fill="hold" nodeType="afterEffect">
                                  <p:stCondLst>
                                    <p:cond delay="0"/>
                                  </p:stCondLst>
                                  <p:childTnLst>
                                    <p:animClr clrSpc="rgb" dir="cw">
                                      <p:cBhvr>
                                        <p:cTn id="61" dur="1000" fill="hold"/>
                                        <p:tgtEl>
                                          <p:spTgt spid="17"/>
                                        </p:tgtEl>
                                        <p:attrNameLst>
                                          <p:attrName>fillcolor</p:attrName>
                                        </p:attrNameLst>
                                      </p:cBhvr>
                                      <p:to>
                                        <a:schemeClr val="hlink"/>
                                      </p:to>
                                    </p:animClr>
                                    <p:set>
                                      <p:cBhvr>
                                        <p:cTn id="62" dur="1000" fill="hold"/>
                                        <p:tgtEl>
                                          <p:spTgt spid="17"/>
                                        </p:tgtEl>
                                        <p:attrNameLst>
                                          <p:attrName>fill.type</p:attrName>
                                        </p:attrNameLst>
                                      </p:cBhvr>
                                      <p:to>
                                        <p:strVal val="solid"/>
                                      </p:to>
                                    </p:set>
                                    <p:set>
                                      <p:cBhvr>
                                        <p:cTn id="63" dur="1000" fill="hold"/>
                                        <p:tgtEl>
                                          <p:spTgt spid="17"/>
                                        </p:tgtEl>
                                        <p:attrNameLst>
                                          <p:attrName>fill.on</p:attrName>
                                        </p:attrNameLst>
                                      </p:cBhvr>
                                      <p:to>
                                        <p:strVal val="true"/>
                                      </p:to>
                                    </p:set>
                                  </p:childTnLst>
                                </p:cTn>
                              </p:par>
                            </p:childTnLst>
                          </p:cTn>
                        </p:par>
                        <p:par>
                          <p:cTn id="64" fill="hold">
                            <p:stCondLst>
                              <p:cond delay="8000"/>
                            </p:stCondLst>
                            <p:childTnLst>
                              <p:par>
                                <p:cTn id="65" presetID="1" presetClass="emph" presetSubtype="2" fill="hold" nodeType="afterEffect">
                                  <p:stCondLst>
                                    <p:cond delay="0"/>
                                  </p:stCondLst>
                                  <p:childTnLst>
                                    <p:animClr clrSpc="rgb" dir="cw">
                                      <p:cBhvr>
                                        <p:cTn id="66" dur="1000" fill="hold"/>
                                        <p:tgtEl>
                                          <p:spTgt spid="18"/>
                                        </p:tgtEl>
                                        <p:attrNameLst>
                                          <p:attrName>fillcolor</p:attrName>
                                        </p:attrNameLst>
                                      </p:cBhvr>
                                      <p:to>
                                        <a:schemeClr val="hlink"/>
                                      </p:to>
                                    </p:animClr>
                                    <p:set>
                                      <p:cBhvr>
                                        <p:cTn id="67" dur="1000" fill="hold"/>
                                        <p:tgtEl>
                                          <p:spTgt spid="18"/>
                                        </p:tgtEl>
                                        <p:attrNameLst>
                                          <p:attrName>fill.type</p:attrName>
                                        </p:attrNameLst>
                                      </p:cBhvr>
                                      <p:to>
                                        <p:strVal val="solid"/>
                                      </p:to>
                                    </p:set>
                                    <p:set>
                                      <p:cBhvr>
                                        <p:cTn id="68" dur="1000" fill="hold"/>
                                        <p:tgtEl>
                                          <p:spTgt spid="18"/>
                                        </p:tgtEl>
                                        <p:attrNameLst>
                                          <p:attrName>fill.on</p:attrName>
                                        </p:attrNameLst>
                                      </p:cBhvr>
                                      <p:to>
                                        <p:strVal val="true"/>
                                      </p:to>
                                    </p:set>
                                  </p:childTnLst>
                                </p:cTn>
                              </p:par>
                            </p:childTnLst>
                          </p:cTn>
                        </p:par>
                        <p:par>
                          <p:cTn id="69" fill="hold">
                            <p:stCondLst>
                              <p:cond delay="9000"/>
                            </p:stCondLst>
                            <p:childTnLst>
                              <p:par>
                                <p:cTn id="70" presetID="1" presetClass="emph" presetSubtype="2" fill="hold" nodeType="afterEffect">
                                  <p:stCondLst>
                                    <p:cond delay="0"/>
                                  </p:stCondLst>
                                  <p:childTnLst>
                                    <p:animClr clrSpc="rgb" dir="cw">
                                      <p:cBhvr>
                                        <p:cTn id="71" dur="1000" fill="hold"/>
                                        <p:tgtEl>
                                          <p:spTgt spid="19"/>
                                        </p:tgtEl>
                                        <p:attrNameLst>
                                          <p:attrName>fillcolor</p:attrName>
                                        </p:attrNameLst>
                                      </p:cBhvr>
                                      <p:to>
                                        <a:schemeClr val="hlink"/>
                                      </p:to>
                                    </p:animClr>
                                    <p:set>
                                      <p:cBhvr>
                                        <p:cTn id="72" dur="1000" fill="hold"/>
                                        <p:tgtEl>
                                          <p:spTgt spid="19"/>
                                        </p:tgtEl>
                                        <p:attrNameLst>
                                          <p:attrName>fill.type</p:attrName>
                                        </p:attrNameLst>
                                      </p:cBhvr>
                                      <p:to>
                                        <p:strVal val="solid"/>
                                      </p:to>
                                    </p:set>
                                    <p:set>
                                      <p:cBhvr>
                                        <p:cTn id="73" dur="1000" fill="hold"/>
                                        <p:tgtEl>
                                          <p:spTgt spid="19"/>
                                        </p:tgtEl>
                                        <p:attrNameLst>
                                          <p:attrName>fill.on</p:attrName>
                                        </p:attrNameLst>
                                      </p:cBhvr>
                                      <p:to>
                                        <p:strVal val="true"/>
                                      </p:to>
                                    </p:set>
                                  </p:childTnLst>
                                </p:cTn>
                              </p:par>
                            </p:childTnLst>
                          </p:cTn>
                        </p:par>
                        <p:par>
                          <p:cTn id="74" fill="hold">
                            <p:stCondLst>
                              <p:cond delay="10000"/>
                            </p:stCondLst>
                            <p:childTnLst>
                              <p:par>
                                <p:cTn id="75" presetID="1" presetClass="emph" presetSubtype="2" fill="hold" nodeType="afterEffect">
                                  <p:stCondLst>
                                    <p:cond delay="0"/>
                                  </p:stCondLst>
                                  <p:childTnLst>
                                    <p:animClr clrSpc="rgb" dir="cw">
                                      <p:cBhvr>
                                        <p:cTn id="76" dur="1000" fill="hold"/>
                                        <p:tgtEl>
                                          <p:spTgt spid="20"/>
                                        </p:tgtEl>
                                        <p:attrNameLst>
                                          <p:attrName>fillcolor</p:attrName>
                                        </p:attrNameLst>
                                      </p:cBhvr>
                                      <p:to>
                                        <a:schemeClr val="hlink"/>
                                      </p:to>
                                    </p:animClr>
                                    <p:set>
                                      <p:cBhvr>
                                        <p:cTn id="77" dur="1000" fill="hold"/>
                                        <p:tgtEl>
                                          <p:spTgt spid="20"/>
                                        </p:tgtEl>
                                        <p:attrNameLst>
                                          <p:attrName>fill.type</p:attrName>
                                        </p:attrNameLst>
                                      </p:cBhvr>
                                      <p:to>
                                        <p:strVal val="solid"/>
                                      </p:to>
                                    </p:set>
                                    <p:set>
                                      <p:cBhvr>
                                        <p:cTn id="78" dur="1000" fill="hold"/>
                                        <p:tgtEl>
                                          <p:spTgt spid="20"/>
                                        </p:tgtEl>
                                        <p:attrNameLst>
                                          <p:attrName>fill.on</p:attrName>
                                        </p:attrNameLst>
                                      </p:cBhvr>
                                      <p:to>
                                        <p:strVal val="true"/>
                                      </p:to>
                                    </p:set>
                                  </p:childTnLst>
                                </p:cTn>
                              </p:par>
                            </p:childTnLst>
                          </p:cTn>
                        </p:par>
                        <p:par>
                          <p:cTn id="79" fill="hold">
                            <p:stCondLst>
                              <p:cond delay="11000"/>
                            </p:stCondLst>
                            <p:childTnLst>
                              <p:par>
                                <p:cTn id="80" presetID="1" presetClass="emph" presetSubtype="2" fill="hold" nodeType="afterEffect">
                                  <p:stCondLst>
                                    <p:cond delay="0"/>
                                  </p:stCondLst>
                                  <p:childTnLst>
                                    <p:animClr clrSpc="rgb" dir="cw">
                                      <p:cBhvr>
                                        <p:cTn id="81" dur="1000" fill="hold"/>
                                        <p:tgtEl>
                                          <p:spTgt spid="21"/>
                                        </p:tgtEl>
                                        <p:attrNameLst>
                                          <p:attrName>fillcolor</p:attrName>
                                        </p:attrNameLst>
                                      </p:cBhvr>
                                      <p:to>
                                        <a:schemeClr val="hlink"/>
                                      </p:to>
                                    </p:animClr>
                                    <p:set>
                                      <p:cBhvr>
                                        <p:cTn id="82" dur="1000" fill="hold"/>
                                        <p:tgtEl>
                                          <p:spTgt spid="21"/>
                                        </p:tgtEl>
                                        <p:attrNameLst>
                                          <p:attrName>fill.type</p:attrName>
                                        </p:attrNameLst>
                                      </p:cBhvr>
                                      <p:to>
                                        <p:strVal val="solid"/>
                                      </p:to>
                                    </p:set>
                                    <p:set>
                                      <p:cBhvr>
                                        <p:cTn id="83" dur="1000" fill="hold"/>
                                        <p:tgtEl>
                                          <p:spTgt spid="21"/>
                                        </p:tgtEl>
                                        <p:attrNameLst>
                                          <p:attrName>fill.on</p:attrName>
                                        </p:attrNameLst>
                                      </p:cBhvr>
                                      <p:to>
                                        <p:strVal val="true"/>
                                      </p:to>
                                    </p:set>
                                  </p:childTnLst>
                                </p:cTn>
                              </p:par>
                            </p:childTnLst>
                          </p:cTn>
                        </p:par>
                        <p:par>
                          <p:cTn id="84" fill="hold">
                            <p:stCondLst>
                              <p:cond delay="12000"/>
                            </p:stCondLst>
                            <p:childTnLst>
                              <p:par>
                                <p:cTn id="85" presetID="1" presetClass="emph" presetSubtype="2" fill="hold" nodeType="afterEffect">
                                  <p:stCondLst>
                                    <p:cond delay="0"/>
                                  </p:stCondLst>
                                  <p:childTnLst>
                                    <p:animClr clrSpc="rgb" dir="cw">
                                      <p:cBhvr>
                                        <p:cTn id="86" dur="1000" fill="hold"/>
                                        <p:tgtEl>
                                          <p:spTgt spid="22"/>
                                        </p:tgtEl>
                                        <p:attrNameLst>
                                          <p:attrName>fillcolor</p:attrName>
                                        </p:attrNameLst>
                                      </p:cBhvr>
                                      <p:to>
                                        <a:schemeClr val="hlink"/>
                                      </p:to>
                                    </p:animClr>
                                    <p:set>
                                      <p:cBhvr>
                                        <p:cTn id="87" dur="1000" fill="hold"/>
                                        <p:tgtEl>
                                          <p:spTgt spid="22"/>
                                        </p:tgtEl>
                                        <p:attrNameLst>
                                          <p:attrName>fill.type</p:attrName>
                                        </p:attrNameLst>
                                      </p:cBhvr>
                                      <p:to>
                                        <p:strVal val="solid"/>
                                      </p:to>
                                    </p:set>
                                    <p:set>
                                      <p:cBhvr>
                                        <p:cTn id="88" dur="1000" fill="hold"/>
                                        <p:tgtEl>
                                          <p:spTgt spid="22"/>
                                        </p:tgtEl>
                                        <p:attrNameLst>
                                          <p:attrName>fill.on</p:attrName>
                                        </p:attrNameLst>
                                      </p:cBhvr>
                                      <p:to>
                                        <p:strVal val="true"/>
                                      </p:to>
                                    </p:set>
                                  </p:childTnLst>
                                </p:cTn>
                              </p:par>
                            </p:childTnLst>
                          </p:cTn>
                        </p:par>
                        <p:par>
                          <p:cTn id="89" fill="hold">
                            <p:stCondLst>
                              <p:cond delay="13000"/>
                            </p:stCondLst>
                            <p:childTnLst>
                              <p:par>
                                <p:cTn id="90" presetID="1" presetClass="emph" presetSubtype="2" fill="hold" nodeType="afterEffect">
                                  <p:stCondLst>
                                    <p:cond delay="0"/>
                                  </p:stCondLst>
                                  <p:childTnLst>
                                    <p:animClr clrSpc="rgb" dir="cw">
                                      <p:cBhvr>
                                        <p:cTn id="91" dur="1000" fill="hold"/>
                                        <p:tgtEl>
                                          <p:spTgt spid="23"/>
                                        </p:tgtEl>
                                        <p:attrNameLst>
                                          <p:attrName>fillcolor</p:attrName>
                                        </p:attrNameLst>
                                      </p:cBhvr>
                                      <p:to>
                                        <a:schemeClr val="hlink"/>
                                      </p:to>
                                    </p:animClr>
                                    <p:set>
                                      <p:cBhvr>
                                        <p:cTn id="92" dur="1000" fill="hold"/>
                                        <p:tgtEl>
                                          <p:spTgt spid="23"/>
                                        </p:tgtEl>
                                        <p:attrNameLst>
                                          <p:attrName>fill.type</p:attrName>
                                        </p:attrNameLst>
                                      </p:cBhvr>
                                      <p:to>
                                        <p:strVal val="solid"/>
                                      </p:to>
                                    </p:set>
                                    <p:set>
                                      <p:cBhvr>
                                        <p:cTn id="93" dur="1000" fill="hold"/>
                                        <p:tgtEl>
                                          <p:spTgt spid="23"/>
                                        </p:tgtEl>
                                        <p:attrNameLst>
                                          <p:attrName>fill.on</p:attrName>
                                        </p:attrNameLst>
                                      </p:cBhvr>
                                      <p:to>
                                        <p:strVal val="true"/>
                                      </p:to>
                                    </p:set>
                                  </p:childTnLst>
                                </p:cTn>
                              </p:par>
                            </p:childTnLst>
                          </p:cTn>
                        </p:par>
                        <p:par>
                          <p:cTn id="94" fill="hold">
                            <p:stCondLst>
                              <p:cond delay="14000"/>
                            </p:stCondLst>
                            <p:childTnLst>
                              <p:par>
                                <p:cTn id="95" presetID="1" presetClass="emph" presetSubtype="2" fill="hold" nodeType="afterEffect">
                                  <p:stCondLst>
                                    <p:cond delay="0"/>
                                  </p:stCondLst>
                                  <p:childTnLst>
                                    <p:animClr clrSpc="rgb" dir="cw">
                                      <p:cBhvr>
                                        <p:cTn id="96" dur="1000" fill="hold"/>
                                        <p:tgtEl>
                                          <p:spTgt spid="24"/>
                                        </p:tgtEl>
                                        <p:attrNameLst>
                                          <p:attrName>fillcolor</p:attrName>
                                        </p:attrNameLst>
                                      </p:cBhvr>
                                      <p:to>
                                        <a:schemeClr val="hlink"/>
                                      </p:to>
                                    </p:animClr>
                                    <p:set>
                                      <p:cBhvr>
                                        <p:cTn id="97" dur="1000" fill="hold"/>
                                        <p:tgtEl>
                                          <p:spTgt spid="24"/>
                                        </p:tgtEl>
                                        <p:attrNameLst>
                                          <p:attrName>fill.type</p:attrName>
                                        </p:attrNameLst>
                                      </p:cBhvr>
                                      <p:to>
                                        <p:strVal val="solid"/>
                                      </p:to>
                                    </p:set>
                                    <p:set>
                                      <p:cBhvr>
                                        <p:cTn id="98" dur="1000" fill="hold"/>
                                        <p:tgtEl>
                                          <p:spTgt spid="24"/>
                                        </p:tgtEl>
                                        <p:attrNameLst>
                                          <p:attrName>fill.on</p:attrName>
                                        </p:attrNameLst>
                                      </p:cBhvr>
                                      <p:to>
                                        <p:strVal val="true"/>
                                      </p:to>
                                    </p:set>
                                  </p:childTnLst>
                                </p:cTn>
                              </p:par>
                            </p:childTnLst>
                          </p:cTn>
                        </p:par>
                        <p:par>
                          <p:cTn id="99" fill="hold">
                            <p:stCondLst>
                              <p:cond delay="15000"/>
                            </p:stCondLst>
                            <p:childTnLst>
                              <p:par>
                                <p:cTn id="100" presetID="53" presetClass="entr" presetSubtype="0" fill="hold" grpId="0" nodeType="afterEffect">
                                  <p:stCondLst>
                                    <p:cond delay="0"/>
                                  </p:stCondLst>
                                  <p:childTnLst>
                                    <p:set>
                                      <p:cBhvr>
                                        <p:cTn id="101" dur="1" fill="hold">
                                          <p:stCondLst>
                                            <p:cond delay="0"/>
                                          </p:stCondLst>
                                        </p:cTn>
                                        <p:tgtEl>
                                          <p:spTgt spid="25"/>
                                        </p:tgtEl>
                                        <p:attrNameLst>
                                          <p:attrName>style.visibility</p:attrName>
                                        </p:attrNameLst>
                                      </p:cBhvr>
                                      <p:to>
                                        <p:strVal val="visible"/>
                                      </p:to>
                                    </p:set>
                                    <p:anim calcmode="lin" valueType="num">
                                      <p:cBhvr>
                                        <p:cTn id="102" dur="500" fill="hold"/>
                                        <p:tgtEl>
                                          <p:spTgt spid="25"/>
                                        </p:tgtEl>
                                        <p:attrNameLst>
                                          <p:attrName>ppt_w</p:attrName>
                                        </p:attrNameLst>
                                      </p:cBhvr>
                                      <p:tavLst>
                                        <p:tav tm="0">
                                          <p:val>
                                            <p:fltVal val="0"/>
                                          </p:val>
                                        </p:tav>
                                        <p:tav tm="100000">
                                          <p:val>
                                            <p:strVal val="#ppt_w"/>
                                          </p:val>
                                        </p:tav>
                                      </p:tavLst>
                                    </p:anim>
                                    <p:anim calcmode="lin" valueType="num">
                                      <p:cBhvr>
                                        <p:cTn id="103" dur="500" fill="hold"/>
                                        <p:tgtEl>
                                          <p:spTgt spid="25"/>
                                        </p:tgtEl>
                                        <p:attrNameLst>
                                          <p:attrName>ppt_h</p:attrName>
                                        </p:attrNameLst>
                                      </p:cBhvr>
                                      <p:tavLst>
                                        <p:tav tm="0">
                                          <p:val>
                                            <p:fltVal val="0"/>
                                          </p:val>
                                        </p:tav>
                                        <p:tav tm="100000">
                                          <p:val>
                                            <p:strVal val="#ppt_h"/>
                                          </p:val>
                                        </p:tav>
                                      </p:tavLst>
                                    </p:anim>
                                    <p:animEffect transition="in" filter="fade">
                                      <p:cBhvr>
                                        <p:cTn id="104" dur="500"/>
                                        <p:tgtEl>
                                          <p:spTgt spid="25"/>
                                        </p:tgtEl>
                                      </p:cBhvr>
                                    </p:animEffect>
                                  </p:childTnLst>
                                </p:cTn>
                              </p:par>
                            </p:childTnLst>
                          </p:cTn>
                        </p:par>
                      </p:childTnLst>
                    </p:cTn>
                  </p:par>
                  <p:par>
                    <p:cTn id="105" fill="hold">
                      <p:stCondLst>
                        <p:cond delay="indefinite"/>
                      </p:stCondLst>
                      <p:childTnLst>
                        <p:par>
                          <p:cTn id="106" fill="hold">
                            <p:stCondLst>
                              <p:cond delay="0"/>
                            </p:stCondLst>
                            <p:childTnLst>
                              <p:par>
                                <p:cTn id="107" presetID="1" presetClass="emph" presetSubtype="2" fill="hold" nodeType="clickEffect">
                                  <p:stCondLst>
                                    <p:cond delay="0"/>
                                  </p:stCondLst>
                                  <p:childTnLst>
                                    <p:animClr clrSpc="rgb" dir="cw">
                                      <p:cBhvr>
                                        <p:cTn id="108" dur="2000" fill="hold"/>
                                        <p:tgtEl>
                                          <p:spTgt spid="27"/>
                                        </p:tgtEl>
                                        <p:attrNameLst>
                                          <p:attrName>fillcolor</p:attrName>
                                        </p:attrNameLst>
                                      </p:cBhvr>
                                      <p:to>
                                        <a:schemeClr val="accent1"/>
                                      </p:to>
                                    </p:animClr>
                                    <p:set>
                                      <p:cBhvr>
                                        <p:cTn id="109" dur="2000" fill="hold"/>
                                        <p:tgtEl>
                                          <p:spTgt spid="27"/>
                                        </p:tgtEl>
                                        <p:attrNameLst>
                                          <p:attrName>fill.type</p:attrName>
                                        </p:attrNameLst>
                                      </p:cBhvr>
                                      <p:to>
                                        <p:strVal val="solid"/>
                                      </p:to>
                                    </p:set>
                                    <p:set>
                                      <p:cBhvr>
                                        <p:cTn id="110" dur="2000" fill="hold"/>
                                        <p:tgtEl>
                                          <p:spTgt spid="27"/>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p:bldP spid="27" grpId="0" animBg="1"/>
      <p:bldP spid="28" grpId="0" animBg="1"/>
      <p:bldP spid="29"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صورة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9" name="صورة 8"/>
          <p:cNvPicPr>
            <a:picLocks noChangeAspect="1"/>
          </p:cNvPicPr>
          <p:nvPr/>
        </p:nvPicPr>
        <p:blipFill rotWithShape="1">
          <a:blip r:embed="rId3">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10"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1"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2"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3"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4"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5"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6"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7"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8"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9"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0"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1"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2"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3"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4"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5" name="مستطيل مستدير الزوايا 24"/>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pic>
        <p:nvPicPr>
          <p:cNvPr id="30" name="صورة 29">
            <a:hlinkClick r:id="rId4" action="ppaction://hlinksldjump"/>
          </p:cNvPr>
          <p:cNvPicPr>
            <a:picLocks noChangeAspect="1"/>
          </p:cNvPicPr>
          <p:nvPr/>
        </p:nvPicPr>
        <p:blipFill rotWithShape="1">
          <a:blip r:embed="rId5"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pic>
        <p:nvPicPr>
          <p:cNvPr id="31" name="Picture 24" descr="E:\c- pics\icons2011\icons collect\1364814910_button_cancel.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68345" y="4194179"/>
            <a:ext cx="1219200" cy="121920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E:\c- pics\icons2011\correct.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997301" y="2590800"/>
            <a:ext cx="1561288" cy="1620632"/>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4" descr="E:\c- pics\icons2011\icons collect\1364814910_button_cancel.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91000" y="4267200"/>
            <a:ext cx="1219200" cy="1219200"/>
          </a:xfrm>
          <a:prstGeom prst="rect">
            <a:avLst/>
          </a:prstGeom>
          <a:noFill/>
          <a:extLst>
            <a:ext uri="{909E8E84-426E-40DD-AFC4-6F175D3DCCD1}">
              <a14:hiddenFill xmlns:a14="http://schemas.microsoft.com/office/drawing/2010/main">
                <a:solidFill>
                  <a:srgbClr val="FFFFFF"/>
                </a:solidFill>
              </a14:hiddenFill>
            </a:ext>
          </a:extLst>
        </p:spPr>
      </p:pic>
      <p:sp>
        <p:nvSpPr>
          <p:cNvPr id="28" name="مربع نص 27"/>
          <p:cNvSpPr txBox="1"/>
          <p:nvPr/>
        </p:nvSpPr>
        <p:spPr>
          <a:xfrm>
            <a:off x="1905000" y="2668250"/>
            <a:ext cx="5733134" cy="1446550"/>
          </a:xfrm>
          <a:prstGeom prst="rect">
            <a:avLst/>
          </a:prstGeom>
          <a:noFill/>
        </p:spPr>
        <p:txBody>
          <a:bodyPr wrap="square" rtlCol="0">
            <a:spAutoFit/>
          </a:bodyPr>
          <a:lstStyle/>
          <a:p>
            <a:pPr algn="ctr"/>
            <a:r>
              <a:rPr lang="ar-SA" sz="4400" b="1" dirty="0" smtClean="0">
                <a:solidFill>
                  <a:schemeClr val="tx2"/>
                </a:solidFill>
                <a:cs typeface="Traditional Arabic" pitchFamily="2" charset="-78"/>
              </a:rPr>
              <a:t>س: امتحانات الطلبة عذر </a:t>
            </a:r>
          </a:p>
          <a:p>
            <a:pPr algn="ctr"/>
            <a:r>
              <a:rPr lang="ar-SA" sz="4400" b="1" dirty="0" smtClean="0">
                <a:solidFill>
                  <a:schemeClr val="tx2"/>
                </a:solidFill>
                <a:cs typeface="Traditional Arabic" pitchFamily="2" charset="-78"/>
              </a:rPr>
              <a:t>يبيح الفطر لهم؟</a:t>
            </a:r>
            <a:endParaRPr lang="en-US" sz="4400" b="1" dirty="0">
              <a:solidFill>
                <a:schemeClr val="tx2"/>
              </a:solidFill>
              <a:cs typeface="Traditional Arabic" pitchFamily="2" charset="-78"/>
            </a:endParaRPr>
          </a:p>
        </p:txBody>
      </p:sp>
      <p:pic>
        <p:nvPicPr>
          <p:cNvPr id="2" name="صورة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606006" y="76200"/>
            <a:ext cx="3717924" cy="2447149"/>
          </a:xfrm>
          <a:prstGeom prst="rect">
            <a:avLst/>
          </a:prstGeom>
        </p:spPr>
      </p:pic>
      <p:pic>
        <p:nvPicPr>
          <p:cNvPr id="27" name="صورة 26">
            <a:hlinkClick r:id="rId9" action="ppaction://hlinksldjump"/>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54514" y="2254826"/>
            <a:ext cx="962442" cy="954743"/>
          </a:xfrm>
          <a:prstGeom prst="rect">
            <a:avLst/>
          </a:prstGeom>
        </p:spPr>
      </p:pic>
    </p:spTree>
    <p:extLst>
      <p:ext uri="{BB962C8B-B14F-4D97-AF65-F5344CB8AC3E}">
        <p14:creationId xmlns:p14="http://schemas.microsoft.com/office/powerpoint/2010/main" val="539125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20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mph" presetSubtype="2" fill="hold" nodeType="clickEffect">
                                  <p:stCondLst>
                                    <p:cond delay="0"/>
                                  </p:stCondLst>
                                  <p:childTnLst>
                                    <p:animClr clrSpc="rgb" dir="cw">
                                      <p:cBhvr>
                                        <p:cTn id="11" dur="1000" fill="hold"/>
                                        <p:tgtEl>
                                          <p:spTgt spid="10"/>
                                        </p:tgtEl>
                                        <p:attrNameLst>
                                          <p:attrName>fillcolor</p:attrName>
                                        </p:attrNameLst>
                                      </p:cBhvr>
                                      <p:to>
                                        <a:schemeClr val="hlink"/>
                                      </p:to>
                                    </p:animClr>
                                    <p:set>
                                      <p:cBhvr>
                                        <p:cTn id="12" dur="1000" fill="hold"/>
                                        <p:tgtEl>
                                          <p:spTgt spid="10"/>
                                        </p:tgtEl>
                                        <p:attrNameLst>
                                          <p:attrName>fill.type</p:attrName>
                                        </p:attrNameLst>
                                      </p:cBhvr>
                                      <p:to>
                                        <p:strVal val="solid"/>
                                      </p:to>
                                    </p:set>
                                    <p:set>
                                      <p:cBhvr>
                                        <p:cTn id="13" dur="1000" fill="hold"/>
                                        <p:tgtEl>
                                          <p:spTgt spid="10"/>
                                        </p:tgtEl>
                                        <p:attrNameLst>
                                          <p:attrName>fill.on</p:attrName>
                                        </p:attrNameLst>
                                      </p:cBhvr>
                                      <p:to>
                                        <p:strVal val="true"/>
                                      </p:to>
                                    </p:set>
                                  </p:childTnLst>
                                </p:cTn>
                              </p:par>
                            </p:childTnLst>
                          </p:cTn>
                        </p:par>
                        <p:par>
                          <p:cTn id="14" fill="hold">
                            <p:stCondLst>
                              <p:cond delay="1000"/>
                            </p:stCondLst>
                            <p:childTnLst>
                              <p:par>
                                <p:cTn id="15" presetID="1" presetClass="emph" presetSubtype="2" fill="hold" nodeType="afterEffect">
                                  <p:stCondLst>
                                    <p:cond delay="0"/>
                                  </p:stCondLst>
                                  <p:childTnLst>
                                    <p:animClr clrSpc="rgb" dir="cw">
                                      <p:cBhvr>
                                        <p:cTn id="16" dur="1000" fill="hold"/>
                                        <p:tgtEl>
                                          <p:spTgt spid="11"/>
                                        </p:tgtEl>
                                        <p:attrNameLst>
                                          <p:attrName>fillcolor</p:attrName>
                                        </p:attrNameLst>
                                      </p:cBhvr>
                                      <p:to>
                                        <a:schemeClr val="hlink"/>
                                      </p:to>
                                    </p:animClr>
                                    <p:set>
                                      <p:cBhvr>
                                        <p:cTn id="17" dur="1000" fill="hold"/>
                                        <p:tgtEl>
                                          <p:spTgt spid="11"/>
                                        </p:tgtEl>
                                        <p:attrNameLst>
                                          <p:attrName>fill.type</p:attrName>
                                        </p:attrNameLst>
                                      </p:cBhvr>
                                      <p:to>
                                        <p:strVal val="solid"/>
                                      </p:to>
                                    </p:set>
                                    <p:set>
                                      <p:cBhvr>
                                        <p:cTn id="18" dur="1000" fill="hold"/>
                                        <p:tgtEl>
                                          <p:spTgt spid="11"/>
                                        </p:tgtEl>
                                        <p:attrNameLst>
                                          <p:attrName>fill.on</p:attrName>
                                        </p:attrNameLst>
                                      </p:cBhvr>
                                      <p:to>
                                        <p:strVal val="true"/>
                                      </p:to>
                                    </p:set>
                                  </p:childTnLst>
                                </p:cTn>
                              </p:par>
                            </p:childTnLst>
                          </p:cTn>
                        </p:par>
                        <p:par>
                          <p:cTn id="19" fill="hold">
                            <p:stCondLst>
                              <p:cond delay="2000"/>
                            </p:stCondLst>
                            <p:childTnLst>
                              <p:par>
                                <p:cTn id="20" presetID="1" presetClass="emph" presetSubtype="2" fill="hold" nodeType="afterEffect">
                                  <p:stCondLst>
                                    <p:cond delay="0"/>
                                  </p:stCondLst>
                                  <p:childTnLst>
                                    <p:animClr clrSpc="rgb" dir="cw">
                                      <p:cBhvr>
                                        <p:cTn id="21" dur="1000" fill="hold"/>
                                        <p:tgtEl>
                                          <p:spTgt spid="12"/>
                                        </p:tgtEl>
                                        <p:attrNameLst>
                                          <p:attrName>fillcolor</p:attrName>
                                        </p:attrNameLst>
                                      </p:cBhvr>
                                      <p:to>
                                        <a:schemeClr val="hlink"/>
                                      </p:to>
                                    </p:animClr>
                                    <p:set>
                                      <p:cBhvr>
                                        <p:cTn id="22" dur="1000" fill="hold"/>
                                        <p:tgtEl>
                                          <p:spTgt spid="12"/>
                                        </p:tgtEl>
                                        <p:attrNameLst>
                                          <p:attrName>fill.type</p:attrName>
                                        </p:attrNameLst>
                                      </p:cBhvr>
                                      <p:to>
                                        <p:strVal val="solid"/>
                                      </p:to>
                                    </p:set>
                                    <p:set>
                                      <p:cBhvr>
                                        <p:cTn id="23" dur="1000" fill="hold"/>
                                        <p:tgtEl>
                                          <p:spTgt spid="12"/>
                                        </p:tgtEl>
                                        <p:attrNameLst>
                                          <p:attrName>fill.on</p:attrName>
                                        </p:attrNameLst>
                                      </p:cBhvr>
                                      <p:to>
                                        <p:strVal val="true"/>
                                      </p:to>
                                    </p:set>
                                  </p:childTnLst>
                                </p:cTn>
                              </p:par>
                            </p:childTnLst>
                          </p:cTn>
                        </p:par>
                        <p:par>
                          <p:cTn id="24" fill="hold">
                            <p:stCondLst>
                              <p:cond delay="3000"/>
                            </p:stCondLst>
                            <p:childTnLst>
                              <p:par>
                                <p:cTn id="25" presetID="1" presetClass="emph" presetSubtype="2" fill="hold" nodeType="afterEffect">
                                  <p:stCondLst>
                                    <p:cond delay="0"/>
                                  </p:stCondLst>
                                  <p:childTnLst>
                                    <p:animClr clrSpc="rgb" dir="cw">
                                      <p:cBhvr>
                                        <p:cTn id="26" dur="1000" fill="hold"/>
                                        <p:tgtEl>
                                          <p:spTgt spid="13"/>
                                        </p:tgtEl>
                                        <p:attrNameLst>
                                          <p:attrName>fillcolor</p:attrName>
                                        </p:attrNameLst>
                                      </p:cBhvr>
                                      <p:to>
                                        <a:schemeClr val="hlink"/>
                                      </p:to>
                                    </p:animClr>
                                    <p:set>
                                      <p:cBhvr>
                                        <p:cTn id="27" dur="1000" fill="hold"/>
                                        <p:tgtEl>
                                          <p:spTgt spid="13"/>
                                        </p:tgtEl>
                                        <p:attrNameLst>
                                          <p:attrName>fill.type</p:attrName>
                                        </p:attrNameLst>
                                      </p:cBhvr>
                                      <p:to>
                                        <p:strVal val="solid"/>
                                      </p:to>
                                    </p:set>
                                    <p:set>
                                      <p:cBhvr>
                                        <p:cTn id="28" dur="1000" fill="hold"/>
                                        <p:tgtEl>
                                          <p:spTgt spid="13"/>
                                        </p:tgtEl>
                                        <p:attrNameLst>
                                          <p:attrName>fill.on</p:attrName>
                                        </p:attrNameLst>
                                      </p:cBhvr>
                                      <p:to>
                                        <p:strVal val="true"/>
                                      </p:to>
                                    </p:set>
                                  </p:childTnLst>
                                </p:cTn>
                              </p:par>
                            </p:childTnLst>
                          </p:cTn>
                        </p:par>
                        <p:par>
                          <p:cTn id="29" fill="hold">
                            <p:stCondLst>
                              <p:cond delay="4000"/>
                            </p:stCondLst>
                            <p:childTnLst>
                              <p:par>
                                <p:cTn id="30" presetID="1" presetClass="emph" presetSubtype="2" fill="hold" nodeType="afterEffect">
                                  <p:stCondLst>
                                    <p:cond delay="0"/>
                                  </p:stCondLst>
                                  <p:childTnLst>
                                    <p:animClr clrSpc="rgb" dir="cw">
                                      <p:cBhvr>
                                        <p:cTn id="31" dur="1000" fill="hold"/>
                                        <p:tgtEl>
                                          <p:spTgt spid="14"/>
                                        </p:tgtEl>
                                        <p:attrNameLst>
                                          <p:attrName>fillcolor</p:attrName>
                                        </p:attrNameLst>
                                      </p:cBhvr>
                                      <p:to>
                                        <a:schemeClr val="hlink"/>
                                      </p:to>
                                    </p:animClr>
                                    <p:set>
                                      <p:cBhvr>
                                        <p:cTn id="32" dur="1000" fill="hold"/>
                                        <p:tgtEl>
                                          <p:spTgt spid="14"/>
                                        </p:tgtEl>
                                        <p:attrNameLst>
                                          <p:attrName>fill.type</p:attrName>
                                        </p:attrNameLst>
                                      </p:cBhvr>
                                      <p:to>
                                        <p:strVal val="solid"/>
                                      </p:to>
                                    </p:set>
                                    <p:set>
                                      <p:cBhvr>
                                        <p:cTn id="33" dur="1000" fill="hold"/>
                                        <p:tgtEl>
                                          <p:spTgt spid="14"/>
                                        </p:tgtEl>
                                        <p:attrNameLst>
                                          <p:attrName>fill.on</p:attrName>
                                        </p:attrNameLst>
                                      </p:cBhvr>
                                      <p:to>
                                        <p:strVal val="true"/>
                                      </p:to>
                                    </p:set>
                                  </p:childTnLst>
                                </p:cTn>
                              </p:par>
                            </p:childTnLst>
                          </p:cTn>
                        </p:par>
                        <p:par>
                          <p:cTn id="34" fill="hold">
                            <p:stCondLst>
                              <p:cond delay="5000"/>
                            </p:stCondLst>
                            <p:childTnLst>
                              <p:par>
                                <p:cTn id="35" presetID="1" presetClass="emph" presetSubtype="2" fill="hold" nodeType="afterEffect">
                                  <p:stCondLst>
                                    <p:cond delay="0"/>
                                  </p:stCondLst>
                                  <p:childTnLst>
                                    <p:animClr clrSpc="rgb" dir="cw">
                                      <p:cBhvr>
                                        <p:cTn id="36" dur="1000" fill="hold"/>
                                        <p:tgtEl>
                                          <p:spTgt spid="15"/>
                                        </p:tgtEl>
                                        <p:attrNameLst>
                                          <p:attrName>fillcolor</p:attrName>
                                        </p:attrNameLst>
                                      </p:cBhvr>
                                      <p:to>
                                        <a:schemeClr val="hlink"/>
                                      </p:to>
                                    </p:animClr>
                                    <p:set>
                                      <p:cBhvr>
                                        <p:cTn id="37" dur="1000" fill="hold"/>
                                        <p:tgtEl>
                                          <p:spTgt spid="15"/>
                                        </p:tgtEl>
                                        <p:attrNameLst>
                                          <p:attrName>fill.type</p:attrName>
                                        </p:attrNameLst>
                                      </p:cBhvr>
                                      <p:to>
                                        <p:strVal val="solid"/>
                                      </p:to>
                                    </p:set>
                                    <p:set>
                                      <p:cBhvr>
                                        <p:cTn id="38" dur="1000" fill="hold"/>
                                        <p:tgtEl>
                                          <p:spTgt spid="15"/>
                                        </p:tgtEl>
                                        <p:attrNameLst>
                                          <p:attrName>fill.on</p:attrName>
                                        </p:attrNameLst>
                                      </p:cBhvr>
                                      <p:to>
                                        <p:strVal val="true"/>
                                      </p:to>
                                    </p:set>
                                  </p:childTnLst>
                                </p:cTn>
                              </p:par>
                            </p:childTnLst>
                          </p:cTn>
                        </p:par>
                        <p:par>
                          <p:cTn id="39" fill="hold">
                            <p:stCondLst>
                              <p:cond delay="6000"/>
                            </p:stCondLst>
                            <p:childTnLst>
                              <p:par>
                                <p:cTn id="40" presetID="1" presetClass="emph" presetSubtype="2" fill="hold" nodeType="afterEffect">
                                  <p:stCondLst>
                                    <p:cond delay="0"/>
                                  </p:stCondLst>
                                  <p:childTnLst>
                                    <p:animClr clrSpc="rgb" dir="cw">
                                      <p:cBhvr>
                                        <p:cTn id="41" dur="1000" fill="hold"/>
                                        <p:tgtEl>
                                          <p:spTgt spid="16"/>
                                        </p:tgtEl>
                                        <p:attrNameLst>
                                          <p:attrName>fillcolor</p:attrName>
                                        </p:attrNameLst>
                                      </p:cBhvr>
                                      <p:to>
                                        <a:schemeClr val="hlink"/>
                                      </p:to>
                                    </p:animClr>
                                    <p:set>
                                      <p:cBhvr>
                                        <p:cTn id="42" dur="1000" fill="hold"/>
                                        <p:tgtEl>
                                          <p:spTgt spid="16"/>
                                        </p:tgtEl>
                                        <p:attrNameLst>
                                          <p:attrName>fill.type</p:attrName>
                                        </p:attrNameLst>
                                      </p:cBhvr>
                                      <p:to>
                                        <p:strVal val="solid"/>
                                      </p:to>
                                    </p:set>
                                    <p:set>
                                      <p:cBhvr>
                                        <p:cTn id="43" dur="1000" fill="hold"/>
                                        <p:tgtEl>
                                          <p:spTgt spid="16"/>
                                        </p:tgtEl>
                                        <p:attrNameLst>
                                          <p:attrName>fill.on</p:attrName>
                                        </p:attrNameLst>
                                      </p:cBhvr>
                                      <p:to>
                                        <p:strVal val="true"/>
                                      </p:to>
                                    </p:set>
                                  </p:childTnLst>
                                </p:cTn>
                              </p:par>
                            </p:childTnLst>
                          </p:cTn>
                        </p:par>
                        <p:par>
                          <p:cTn id="44" fill="hold">
                            <p:stCondLst>
                              <p:cond delay="7000"/>
                            </p:stCondLst>
                            <p:childTnLst>
                              <p:par>
                                <p:cTn id="45" presetID="1" presetClass="emph" presetSubtype="2" fill="hold" nodeType="afterEffect">
                                  <p:stCondLst>
                                    <p:cond delay="0"/>
                                  </p:stCondLst>
                                  <p:childTnLst>
                                    <p:animClr clrSpc="rgb" dir="cw">
                                      <p:cBhvr>
                                        <p:cTn id="46" dur="1000" fill="hold"/>
                                        <p:tgtEl>
                                          <p:spTgt spid="17"/>
                                        </p:tgtEl>
                                        <p:attrNameLst>
                                          <p:attrName>fillcolor</p:attrName>
                                        </p:attrNameLst>
                                      </p:cBhvr>
                                      <p:to>
                                        <a:schemeClr val="hlink"/>
                                      </p:to>
                                    </p:animClr>
                                    <p:set>
                                      <p:cBhvr>
                                        <p:cTn id="47" dur="1000" fill="hold"/>
                                        <p:tgtEl>
                                          <p:spTgt spid="17"/>
                                        </p:tgtEl>
                                        <p:attrNameLst>
                                          <p:attrName>fill.type</p:attrName>
                                        </p:attrNameLst>
                                      </p:cBhvr>
                                      <p:to>
                                        <p:strVal val="solid"/>
                                      </p:to>
                                    </p:set>
                                    <p:set>
                                      <p:cBhvr>
                                        <p:cTn id="48" dur="1000" fill="hold"/>
                                        <p:tgtEl>
                                          <p:spTgt spid="17"/>
                                        </p:tgtEl>
                                        <p:attrNameLst>
                                          <p:attrName>fill.on</p:attrName>
                                        </p:attrNameLst>
                                      </p:cBhvr>
                                      <p:to>
                                        <p:strVal val="true"/>
                                      </p:to>
                                    </p:set>
                                  </p:childTnLst>
                                </p:cTn>
                              </p:par>
                            </p:childTnLst>
                          </p:cTn>
                        </p:par>
                        <p:par>
                          <p:cTn id="49" fill="hold">
                            <p:stCondLst>
                              <p:cond delay="8000"/>
                            </p:stCondLst>
                            <p:childTnLst>
                              <p:par>
                                <p:cTn id="50" presetID="1" presetClass="emph" presetSubtype="2" fill="hold" nodeType="afterEffect">
                                  <p:stCondLst>
                                    <p:cond delay="0"/>
                                  </p:stCondLst>
                                  <p:childTnLst>
                                    <p:animClr clrSpc="rgb" dir="cw">
                                      <p:cBhvr>
                                        <p:cTn id="51" dur="1000" fill="hold"/>
                                        <p:tgtEl>
                                          <p:spTgt spid="18"/>
                                        </p:tgtEl>
                                        <p:attrNameLst>
                                          <p:attrName>fillcolor</p:attrName>
                                        </p:attrNameLst>
                                      </p:cBhvr>
                                      <p:to>
                                        <a:schemeClr val="hlink"/>
                                      </p:to>
                                    </p:animClr>
                                    <p:set>
                                      <p:cBhvr>
                                        <p:cTn id="52" dur="1000" fill="hold"/>
                                        <p:tgtEl>
                                          <p:spTgt spid="18"/>
                                        </p:tgtEl>
                                        <p:attrNameLst>
                                          <p:attrName>fill.type</p:attrName>
                                        </p:attrNameLst>
                                      </p:cBhvr>
                                      <p:to>
                                        <p:strVal val="solid"/>
                                      </p:to>
                                    </p:set>
                                    <p:set>
                                      <p:cBhvr>
                                        <p:cTn id="53" dur="1000" fill="hold"/>
                                        <p:tgtEl>
                                          <p:spTgt spid="18"/>
                                        </p:tgtEl>
                                        <p:attrNameLst>
                                          <p:attrName>fill.on</p:attrName>
                                        </p:attrNameLst>
                                      </p:cBhvr>
                                      <p:to>
                                        <p:strVal val="true"/>
                                      </p:to>
                                    </p:set>
                                  </p:childTnLst>
                                </p:cTn>
                              </p:par>
                            </p:childTnLst>
                          </p:cTn>
                        </p:par>
                        <p:par>
                          <p:cTn id="54" fill="hold">
                            <p:stCondLst>
                              <p:cond delay="9000"/>
                            </p:stCondLst>
                            <p:childTnLst>
                              <p:par>
                                <p:cTn id="55" presetID="1" presetClass="emph" presetSubtype="2" fill="hold" nodeType="afterEffect">
                                  <p:stCondLst>
                                    <p:cond delay="0"/>
                                  </p:stCondLst>
                                  <p:childTnLst>
                                    <p:animClr clrSpc="rgb" dir="cw">
                                      <p:cBhvr>
                                        <p:cTn id="56" dur="1000" fill="hold"/>
                                        <p:tgtEl>
                                          <p:spTgt spid="19"/>
                                        </p:tgtEl>
                                        <p:attrNameLst>
                                          <p:attrName>fillcolor</p:attrName>
                                        </p:attrNameLst>
                                      </p:cBhvr>
                                      <p:to>
                                        <a:schemeClr val="hlink"/>
                                      </p:to>
                                    </p:animClr>
                                    <p:set>
                                      <p:cBhvr>
                                        <p:cTn id="57" dur="1000" fill="hold"/>
                                        <p:tgtEl>
                                          <p:spTgt spid="19"/>
                                        </p:tgtEl>
                                        <p:attrNameLst>
                                          <p:attrName>fill.type</p:attrName>
                                        </p:attrNameLst>
                                      </p:cBhvr>
                                      <p:to>
                                        <p:strVal val="solid"/>
                                      </p:to>
                                    </p:set>
                                    <p:set>
                                      <p:cBhvr>
                                        <p:cTn id="58" dur="1000" fill="hold"/>
                                        <p:tgtEl>
                                          <p:spTgt spid="19"/>
                                        </p:tgtEl>
                                        <p:attrNameLst>
                                          <p:attrName>fill.on</p:attrName>
                                        </p:attrNameLst>
                                      </p:cBhvr>
                                      <p:to>
                                        <p:strVal val="true"/>
                                      </p:to>
                                    </p:set>
                                  </p:childTnLst>
                                </p:cTn>
                              </p:par>
                            </p:childTnLst>
                          </p:cTn>
                        </p:par>
                        <p:par>
                          <p:cTn id="59" fill="hold">
                            <p:stCondLst>
                              <p:cond delay="10000"/>
                            </p:stCondLst>
                            <p:childTnLst>
                              <p:par>
                                <p:cTn id="60" presetID="1" presetClass="emph" presetSubtype="2" fill="hold" nodeType="afterEffect">
                                  <p:stCondLst>
                                    <p:cond delay="0"/>
                                  </p:stCondLst>
                                  <p:childTnLst>
                                    <p:animClr clrSpc="rgb" dir="cw">
                                      <p:cBhvr>
                                        <p:cTn id="61" dur="1000" fill="hold"/>
                                        <p:tgtEl>
                                          <p:spTgt spid="20"/>
                                        </p:tgtEl>
                                        <p:attrNameLst>
                                          <p:attrName>fillcolor</p:attrName>
                                        </p:attrNameLst>
                                      </p:cBhvr>
                                      <p:to>
                                        <a:schemeClr val="hlink"/>
                                      </p:to>
                                    </p:animClr>
                                    <p:set>
                                      <p:cBhvr>
                                        <p:cTn id="62" dur="1000" fill="hold"/>
                                        <p:tgtEl>
                                          <p:spTgt spid="20"/>
                                        </p:tgtEl>
                                        <p:attrNameLst>
                                          <p:attrName>fill.type</p:attrName>
                                        </p:attrNameLst>
                                      </p:cBhvr>
                                      <p:to>
                                        <p:strVal val="solid"/>
                                      </p:to>
                                    </p:set>
                                    <p:set>
                                      <p:cBhvr>
                                        <p:cTn id="63" dur="1000" fill="hold"/>
                                        <p:tgtEl>
                                          <p:spTgt spid="20"/>
                                        </p:tgtEl>
                                        <p:attrNameLst>
                                          <p:attrName>fill.on</p:attrName>
                                        </p:attrNameLst>
                                      </p:cBhvr>
                                      <p:to>
                                        <p:strVal val="true"/>
                                      </p:to>
                                    </p:set>
                                  </p:childTnLst>
                                </p:cTn>
                              </p:par>
                            </p:childTnLst>
                          </p:cTn>
                        </p:par>
                        <p:par>
                          <p:cTn id="64" fill="hold">
                            <p:stCondLst>
                              <p:cond delay="11000"/>
                            </p:stCondLst>
                            <p:childTnLst>
                              <p:par>
                                <p:cTn id="65" presetID="1" presetClass="emph" presetSubtype="2" fill="hold" nodeType="afterEffect">
                                  <p:stCondLst>
                                    <p:cond delay="0"/>
                                  </p:stCondLst>
                                  <p:childTnLst>
                                    <p:animClr clrSpc="rgb" dir="cw">
                                      <p:cBhvr>
                                        <p:cTn id="66" dur="1000" fill="hold"/>
                                        <p:tgtEl>
                                          <p:spTgt spid="21"/>
                                        </p:tgtEl>
                                        <p:attrNameLst>
                                          <p:attrName>fillcolor</p:attrName>
                                        </p:attrNameLst>
                                      </p:cBhvr>
                                      <p:to>
                                        <a:schemeClr val="hlink"/>
                                      </p:to>
                                    </p:animClr>
                                    <p:set>
                                      <p:cBhvr>
                                        <p:cTn id="67" dur="1000" fill="hold"/>
                                        <p:tgtEl>
                                          <p:spTgt spid="21"/>
                                        </p:tgtEl>
                                        <p:attrNameLst>
                                          <p:attrName>fill.type</p:attrName>
                                        </p:attrNameLst>
                                      </p:cBhvr>
                                      <p:to>
                                        <p:strVal val="solid"/>
                                      </p:to>
                                    </p:set>
                                    <p:set>
                                      <p:cBhvr>
                                        <p:cTn id="68" dur="1000" fill="hold"/>
                                        <p:tgtEl>
                                          <p:spTgt spid="21"/>
                                        </p:tgtEl>
                                        <p:attrNameLst>
                                          <p:attrName>fill.on</p:attrName>
                                        </p:attrNameLst>
                                      </p:cBhvr>
                                      <p:to>
                                        <p:strVal val="true"/>
                                      </p:to>
                                    </p:set>
                                  </p:childTnLst>
                                </p:cTn>
                              </p:par>
                            </p:childTnLst>
                          </p:cTn>
                        </p:par>
                        <p:par>
                          <p:cTn id="69" fill="hold">
                            <p:stCondLst>
                              <p:cond delay="12000"/>
                            </p:stCondLst>
                            <p:childTnLst>
                              <p:par>
                                <p:cTn id="70" presetID="1" presetClass="emph" presetSubtype="2" fill="hold" nodeType="afterEffect">
                                  <p:stCondLst>
                                    <p:cond delay="0"/>
                                  </p:stCondLst>
                                  <p:childTnLst>
                                    <p:animClr clrSpc="rgb" dir="cw">
                                      <p:cBhvr>
                                        <p:cTn id="71" dur="1000" fill="hold"/>
                                        <p:tgtEl>
                                          <p:spTgt spid="22"/>
                                        </p:tgtEl>
                                        <p:attrNameLst>
                                          <p:attrName>fillcolor</p:attrName>
                                        </p:attrNameLst>
                                      </p:cBhvr>
                                      <p:to>
                                        <a:schemeClr val="hlink"/>
                                      </p:to>
                                    </p:animClr>
                                    <p:set>
                                      <p:cBhvr>
                                        <p:cTn id="72" dur="1000" fill="hold"/>
                                        <p:tgtEl>
                                          <p:spTgt spid="22"/>
                                        </p:tgtEl>
                                        <p:attrNameLst>
                                          <p:attrName>fill.type</p:attrName>
                                        </p:attrNameLst>
                                      </p:cBhvr>
                                      <p:to>
                                        <p:strVal val="solid"/>
                                      </p:to>
                                    </p:set>
                                    <p:set>
                                      <p:cBhvr>
                                        <p:cTn id="73" dur="1000" fill="hold"/>
                                        <p:tgtEl>
                                          <p:spTgt spid="22"/>
                                        </p:tgtEl>
                                        <p:attrNameLst>
                                          <p:attrName>fill.on</p:attrName>
                                        </p:attrNameLst>
                                      </p:cBhvr>
                                      <p:to>
                                        <p:strVal val="true"/>
                                      </p:to>
                                    </p:set>
                                  </p:childTnLst>
                                </p:cTn>
                              </p:par>
                            </p:childTnLst>
                          </p:cTn>
                        </p:par>
                        <p:par>
                          <p:cTn id="74" fill="hold">
                            <p:stCondLst>
                              <p:cond delay="13000"/>
                            </p:stCondLst>
                            <p:childTnLst>
                              <p:par>
                                <p:cTn id="75" presetID="1" presetClass="emph" presetSubtype="2" fill="hold" nodeType="afterEffect">
                                  <p:stCondLst>
                                    <p:cond delay="0"/>
                                  </p:stCondLst>
                                  <p:childTnLst>
                                    <p:animClr clrSpc="rgb" dir="cw">
                                      <p:cBhvr>
                                        <p:cTn id="76" dur="1000" fill="hold"/>
                                        <p:tgtEl>
                                          <p:spTgt spid="23"/>
                                        </p:tgtEl>
                                        <p:attrNameLst>
                                          <p:attrName>fillcolor</p:attrName>
                                        </p:attrNameLst>
                                      </p:cBhvr>
                                      <p:to>
                                        <a:schemeClr val="hlink"/>
                                      </p:to>
                                    </p:animClr>
                                    <p:set>
                                      <p:cBhvr>
                                        <p:cTn id="77" dur="1000" fill="hold"/>
                                        <p:tgtEl>
                                          <p:spTgt spid="23"/>
                                        </p:tgtEl>
                                        <p:attrNameLst>
                                          <p:attrName>fill.type</p:attrName>
                                        </p:attrNameLst>
                                      </p:cBhvr>
                                      <p:to>
                                        <p:strVal val="solid"/>
                                      </p:to>
                                    </p:set>
                                    <p:set>
                                      <p:cBhvr>
                                        <p:cTn id="78" dur="1000" fill="hold"/>
                                        <p:tgtEl>
                                          <p:spTgt spid="23"/>
                                        </p:tgtEl>
                                        <p:attrNameLst>
                                          <p:attrName>fill.on</p:attrName>
                                        </p:attrNameLst>
                                      </p:cBhvr>
                                      <p:to>
                                        <p:strVal val="true"/>
                                      </p:to>
                                    </p:set>
                                  </p:childTnLst>
                                </p:cTn>
                              </p:par>
                            </p:childTnLst>
                          </p:cTn>
                        </p:par>
                        <p:par>
                          <p:cTn id="79" fill="hold">
                            <p:stCondLst>
                              <p:cond delay="14000"/>
                            </p:stCondLst>
                            <p:childTnLst>
                              <p:par>
                                <p:cTn id="80" presetID="1" presetClass="emph" presetSubtype="2" fill="hold" nodeType="afterEffect">
                                  <p:stCondLst>
                                    <p:cond delay="0"/>
                                  </p:stCondLst>
                                  <p:childTnLst>
                                    <p:animClr clrSpc="rgb" dir="cw">
                                      <p:cBhvr>
                                        <p:cTn id="81" dur="1000" fill="hold"/>
                                        <p:tgtEl>
                                          <p:spTgt spid="24"/>
                                        </p:tgtEl>
                                        <p:attrNameLst>
                                          <p:attrName>fillcolor</p:attrName>
                                        </p:attrNameLst>
                                      </p:cBhvr>
                                      <p:to>
                                        <a:schemeClr val="hlink"/>
                                      </p:to>
                                    </p:animClr>
                                    <p:set>
                                      <p:cBhvr>
                                        <p:cTn id="82" dur="1000" fill="hold"/>
                                        <p:tgtEl>
                                          <p:spTgt spid="24"/>
                                        </p:tgtEl>
                                        <p:attrNameLst>
                                          <p:attrName>fill.type</p:attrName>
                                        </p:attrNameLst>
                                      </p:cBhvr>
                                      <p:to>
                                        <p:strVal val="solid"/>
                                      </p:to>
                                    </p:set>
                                    <p:set>
                                      <p:cBhvr>
                                        <p:cTn id="83" dur="1000" fill="hold"/>
                                        <p:tgtEl>
                                          <p:spTgt spid="24"/>
                                        </p:tgtEl>
                                        <p:attrNameLst>
                                          <p:attrName>fill.on</p:attrName>
                                        </p:attrNameLst>
                                      </p:cBhvr>
                                      <p:to>
                                        <p:strVal val="true"/>
                                      </p:to>
                                    </p:set>
                                  </p:childTnLst>
                                </p:cTn>
                              </p:par>
                            </p:childTnLst>
                          </p:cTn>
                        </p:par>
                        <p:par>
                          <p:cTn id="84" fill="hold">
                            <p:stCondLst>
                              <p:cond delay="15000"/>
                            </p:stCondLst>
                            <p:childTnLst>
                              <p:par>
                                <p:cTn id="85" presetID="53" presetClass="entr" presetSubtype="0" fill="hold" grpId="0" nodeType="afterEffect">
                                  <p:stCondLst>
                                    <p:cond delay="0"/>
                                  </p:stCondLst>
                                  <p:childTnLst>
                                    <p:set>
                                      <p:cBhvr>
                                        <p:cTn id="86" dur="1" fill="hold">
                                          <p:stCondLst>
                                            <p:cond delay="0"/>
                                          </p:stCondLst>
                                        </p:cTn>
                                        <p:tgtEl>
                                          <p:spTgt spid="25"/>
                                        </p:tgtEl>
                                        <p:attrNameLst>
                                          <p:attrName>style.visibility</p:attrName>
                                        </p:attrNameLst>
                                      </p:cBhvr>
                                      <p:to>
                                        <p:strVal val="visible"/>
                                      </p:to>
                                    </p:set>
                                    <p:anim calcmode="lin" valueType="num">
                                      <p:cBhvr>
                                        <p:cTn id="87" dur="500" fill="hold"/>
                                        <p:tgtEl>
                                          <p:spTgt spid="25"/>
                                        </p:tgtEl>
                                        <p:attrNameLst>
                                          <p:attrName>ppt_w</p:attrName>
                                        </p:attrNameLst>
                                      </p:cBhvr>
                                      <p:tavLst>
                                        <p:tav tm="0">
                                          <p:val>
                                            <p:fltVal val="0"/>
                                          </p:val>
                                        </p:tav>
                                        <p:tav tm="100000">
                                          <p:val>
                                            <p:strVal val="#ppt_w"/>
                                          </p:val>
                                        </p:tav>
                                      </p:tavLst>
                                    </p:anim>
                                    <p:anim calcmode="lin" valueType="num">
                                      <p:cBhvr>
                                        <p:cTn id="88" dur="500" fill="hold"/>
                                        <p:tgtEl>
                                          <p:spTgt spid="25"/>
                                        </p:tgtEl>
                                        <p:attrNameLst>
                                          <p:attrName>ppt_h</p:attrName>
                                        </p:attrNameLst>
                                      </p:cBhvr>
                                      <p:tavLst>
                                        <p:tav tm="0">
                                          <p:val>
                                            <p:fltVal val="0"/>
                                          </p:val>
                                        </p:tav>
                                        <p:tav tm="100000">
                                          <p:val>
                                            <p:strVal val="#ppt_h"/>
                                          </p:val>
                                        </p:tav>
                                      </p:tavLst>
                                    </p:anim>
                                    <p:animEffect transition="in" filter="fade">
                                      <p:cBhvr>
                                        <p:cTn id="89" dur="500"/>
                                        <p:tgtEl>
                                          <p:spTgt spid="25"/>
                                        </p:tgtEl>
                                      </p:cBhvr>
                                    </p:animEffect>
                                  </p:childTnLst>
                                </p:cTn>
                              </p:par>
                            </p:childTnLst>
                          </p:cTn>
                        </p:par>
                      </p:childTnLst>
                    </p:cTn>
                  </p:par>
                  <p:par>
                    <p:cTn id="90" fill="hold">
                      <p:stCondLst>
                        <p:cond delay="indefinite"/>
                      </p:stCondLst>
                      <p:childTnLst>
                        <p:par>
                          <p:cTn id="91" fill="hold">
                            <p:stCondLst>
                              <p:cond delay="0"/>
                            </p:stCondLst>
                            <p:childTnLst>
                              <p:par>
                                <p:cTn id="92" presetID="22" presetClass="entr" presetSubtype="4" fill="hold" nodeType="clickEffect">
                                  <p:stCondLst>
                                    <p:cond delay="0"/>
                                  </p:stCondLst>
                                  <p:childTnLst>
                                    <p:set>
                                      <p:cBhvr>
                                        <p:cTn id="93" dur="1" fill="hold">
                                          <p:stCondLst>
                                            <p:cond delay="0"/>
                                          </p:stCondLst>
                                        </p:cTn>
                                        <p:tgtEl>
                                          <p:spTgt spid="35"/>
                                        </p:tgtEl>
                                        <p:attrNameLst>
                                          <p:attrName>style.visibility</p:attrName>
                                        </p:attrNameLst>
                                      </p:cBhvr>
                                      <p:to>
                                        <p:strVal val="visible"/>
                                      </p:to>
                                    </p:set>
                                    <p:animEffect transition="in" filter="wipe(down)">
                                      <p:cBhvr>
                                        <p:cTn id="94"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8"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67250" y="5103205"/>
            <a:ext cx="4269722" cy="1449996"/>
          </a:xfrm>
          <a:prstGeom prst="rect">
            <a:avLst/>
          </a:prstGeom>
        </p:spPr>
      </p:pic>
      <p:pic>
        <p:nvPicPr>
          <p:cNvPr id="2" name="صورة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8200" y="124959"/>
            <a:ext cx="4252924" cy="4947001"/>
          </a:xfrm>
          <a:prstGeom prst="rect">
            <a:avLst/>
          </a:prstGeom>
        </p:spPr>
      </p:pic>
      <p:pic>
        <p:nvPicPr>
          <p:cNvPr id="4" name="صورة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5">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12" name="مستطيل 11"/>
          <p:cNvSpPr/>
          <p:nvPr/>
        </p:nvSpPr>
        <p:spPr>
          <a:xfrm>
            <a:off x="4648200" y="3557984"/>
            <a:ext cx="495300" cy="976978"/>
          </a:xfrm>
          <a:prstGeom prst="rect">
            <a:avLst/>
          </a:prstGeom>
          <a:noFill/>
        </p:spPr>
        <p:style>
          <a:lnRef idx="2">
            <a:schemeClr val="accent6"/>
          </a:lnRef>
          <a:fillRef idx="1">
            <a:schemeClr val="lt1"/>
          </a:fillRef>
          <a:effectRef idx="0">
            <a:schemeClr val="accent6"/>
          </a:effectRef>
          <a:fontRef idx="minor">
            <a:schemeClr val="dk1"/>
          </a:fontRef>
        </p:style>
        <p:txBody>
          <a:bodyPr rtlCol="1" anchor="ctr"/>
          <a:lstStyle/>
          <a:p>
            <a:pPr algn="ctr"/>
            <a:endParaRPr lang="ar-KW"/>
          </a:p>
        </p:txBody>
      </p:sp>
      <p:sp>
        <p:nvSpPr>
          <p:cNvPr id="13" name="مستطيل 12"/>
          <p:cNvSpPr/>
          <p:nvPr/>
        </p:nvSpPr>
        <p:spPr>
          <a:xfrm>
            <a:off x="6774662" y="5129110"/>
            <a:ext cx="578638" cy="548083"/>
          </a:xfrm>
          <a:prstGeom prst="rect">
            <a:avLst/>
          </a:prstGeom>
          <a:noFill/>
        </p:spPr>
        <p:style>
          <a:lnRef idx="2">
            <a:schemeClr val="accent6"/>
          </a:lnRef>
          <a:fillRef idx="1">
            <a:schemeClr val="lt1"/>
          </a:fillRef>
          <a:effectRef idx="0">
            <a:schemeClr val="accent6"/>
          </a:effectRef>
          <a:fontRef idx="minor">
            <a:schemeClr val="dk1"/>
          </a:fontRef>
        </p:style>
        <p:txBody>
          <a:bodyPr rtlCol="1" anchor="ctr"/>
          <a:lstStyle/>
          <a:p>
            <a:pPr algn="ctr"/>
            <a:endParaRPr lang="ar-KW"/>
          </a:p>
        </p:txBody>
      </p:sp>
      <p:sp>
        <p:nvSpPr>
          <p:cNvPr id="14" name="مستطيل 13"/>
          <p:cNvSpPr/>
          <p:nvPr/>
        </p:nvSpPr>
        <p:spPr>
          <a:xfrm>
            <a:off x="8258175" y="2827156"/>
            <a:ext cx="504825" cy="690218"/>
          </a:xfrm>
          <a:prstGeom prst="rect">
            <a:avLst/>
          </a:prstGeom>
          <a:noFill/>
        </p:spPr>
        <p:style>
          <a:lnRef idx="2">
            <a:schemeClr val="accent6"/>
          </a:lnRef>
          <a:fillRef idx="1">
            <a:schemeClr val="lt1"/>
          </a:fillRef>
          <a:effectRef idx="0">
            <a:schemeClr val="accent6"/>
          </a:effectRef>
          <a:fontRef idx="minor">
            <a:schemeClr val="dk1"/>
          </a:fontRef>
        </p:style>
        <p:txBody>
          <a:bodyPr rtlCol="1" anchor="ctr"/>
          <a:lstStyle/>
          <a:p>
            <a:pPr algn="ctr"/>
            <a:endParaRPr lang="ar-KW"/>
          </a:p>
        </p:txBody>
      </p:sp>
      <p:sp>
        <p:nvSpPr>
          <p:cNvPr id="15" name="مستطيل 14"/>
          <p:cNvSpPr/>
          <p:nvPr/>
        </p:nvSpPr>
        <p:spPr>
          <a:xfrm>
            <a:off x="4876800" y="5486694"/>
            <a:ext cx="933450" cy="457200"/>
          </a:xfrm>
          <a:prstGeom prst="rect">
            <a:avLst/>
          </a:prstGeom>
          <a:noFill/>
        </p:spPr>
        <p:style>
          <a:lnRef idx="2">
            <a:schemeClr val="accent6"/>
          </a:lnRef>
          <a:fillRef idx="1">
            <a:schemeClr val="lt1"/>
          </a:fillRef>
          <a:effectRef idx="0">
            <a:schemeClr val="accent6"/>
          </a:effectRef>
          <a:fontRef idx="minor">
            <a:schemeClr val="dk1"/>
          </a:fontRef>
        </p:style>
        <p:txBody>
          <a:bodyPr rtlCol="1" anchor="ctr"/>
          <a:lstStyle/>
          <a:p>
            <a:pPr algn="ctr"/>
            <a:endParaRPr lang="ar-KW"/>
          </a:p>
        </p:txBody>
      </p:sp>
      <p:sp>
        <p:nvSpPr>
          <p:cNvPr id="16" name="مستطيل 15"/>
          <p:cNvSpPr/>
          <p:nvPr/>
        </p:nvSpPr>
        <p:spPr>
          <a:xfrm>
            <a:off x="5105400" y="1409700"/>
            <a:ext cx="914400" cy="381000"/>
          </a:xfrm>
          <a:prstGeom prst="rect">
            <a:avLst/>
          </a:prstGeom>
          <a:noFill/>
        </p:spPr>
        <p:style>
          <a:lnRef idx="2">
            <a:schemeClr val="accent6"/>
          </a:lnRef>
          <a:fillRef idx="1">
            <a:schemeClr val="lt1"/>
          </a:fillRef>
          <a:effectRef idx="0">
            <a:schemeClr val="accent6"/>
          </a:effectRef>
          <a:fontRef idx="minor">
            <a:schemeClr val="dk1"/>
          </a:fontRef>
        </p:style>
        <p:txBody>
          <a:bodyPr rtlCol="1" anchor="ctr"/>
          <a:lstStyle/>
          <a:p>
            <a:pPr algn="ctr"/>
            <a:endParaRPr lang="ar-KW"/>
          </a:p>
        </p:txBody>
      </p:sp>
      <p:pic>
        <p:nvPicPr>
          <p:cNvPr id="17" name="صورة 16">
            <a:hlinkClick r:id="rId6" action="ppaction://hlinksldjump"/>
          </p:cNvPr>
          <p:cNvPicPr>
            <a:picLocks noChangeAspect="1"/>
          </p:cNvPicPr>
          <p:nvPr/>
        </p:nvPicPr>
        <p:blipFill rotWithShape="1">
          <a:blip r:embed="rId7"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pic>
        <p:nvPicPr>
          <p:cNvPr id="22" name="Picture 4" descr="E:\c- pics\icons2011\icons collect\وجوه\1324535065_confuse.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76400" y="1856789"/>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23" name="Text Box 6"/>
          <p:cNvSpPr txBox="1">
            <a:spLocks noChangeArrowheads="1"/>
          </p:cNvSpPr>
          <p:nvPr/>
        </p:nvSpPr>
        <p:spPr bwMode="auto">
          <a:xfrm>
            <a:off x="152400" y="6153090"/>
            <a:ext cx="2743200" cy="400110"/>
          </a:xfrm>
          <a:prstGeom prst="rect">
            <a:avLst/>
          </a:prstGeom>
          <a:noFill/>
          <a:ln w="9525">
            <a:noFill/>
            <a:miter lim="800000"/>
            <a:headEnd/>
            <a:tailEnd/>
          </a:ln>
          <a:effectLst/>
        </p:spPr>
        <p:txBody>
          <a:bodyPr wrap="square">
            <a:spAutoFit/>
          </a:bodyPr>
          <a:lstStyle/>
          <a:p>
            <a:pPr algn="ctr">
              <a:spcBef>
                <a:spcPct val="50000"/>
              </a:spcBef>
            </a:pPr>
            <a:r>
              <a:rPr lang="ar-KW" sz="2000" b="1" dirty="0" smtClean="0">
                <a:solidFill>
                  <a:srgbClr val="C00000"/>
                </a:solidFill>
                <a:latin typeface="Traditional Arabic" pitchFamily="18" charset="-78"/>
                <a:cs typeface="Traditional Arabic" pitchFamily="18" charset="-78"/>
              </a:rPr>
              <a:t>احسب لكل شكل </a:t>
            </a:r>
            <a:r>
              <a:rPr lang="ar-KW" sz="2000" dirty="0" smtClean="0">
                <a:solidFill>
                  <a:srgbClr val="C00000"/>
                </a:solidFill>
                <a:latin typeface="Traditional Arabic" pitchFamily="18" charset="-78"/>
              </a:rPr>
              <a:t>15</a:t>
            </a:r>
            <a:r>
              <a:rPr lang="ar-KW" sz="2000" b="1" dirty="0" smtClean="0">
                <a:solidFill>
                  <a:srgbClr val="C00000"/>
                </a:solidFill>
                <a:latin typeface="Traditional Arabic" pitchFamily="18" charset="-78"/>
                <a:cs typeface="Traditional Arabic" pitchFamily="18" charset="-78"/>
              </a:rPr>
              <a:t> ثانية بالهاتف</a:t>
            </a:r>
            <a:endParaRPr lang="en-US" sz="2000" b="1" dirty="0">
              <a:solidFill>
                <a:srgbClr val="C00000"/>
              </a:solidFill>
              <a:latin typeface="Traditional Arabic" pitchFamily="18" charset="-78"/>
              <a:cs typeface="Traditional Arabic" pitchFamily="18" charset="-78"/>
            </a:endParaRPr>
          </a:p>
        </p:txBody>
      </p:sp>
      <p:pic>
        <p:nvPicPr>
          <p:cNvPr id="24" name="صورة 2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41385" y="4341286"/>
            <a:ext cx="2603089" cy="1809097"/>
          </a:xfrm>
          <a:prstGeom prst="rect">
            <a:avLst/>
          </a:prstGeom>
        </p:spPr>
      </p:pic>
      <p:sp>
        <p:nvSpPr>
          <p:cNvPr id="25" name="Text Box 6"/>
          <p:cNvSpPr txBox="1">
            <a:spLocks noChangeArrowheads="1"/>
          </p:cNvSpPr>
          <p:nvPr/>
        </p:nvSpPr>
        <p:spPr bwMode="auto">
          <a:xfrm>
            <a:off x="129382" y="3517374"/>
            <a:ext cx="2423318" cy="823912"/>
          </a:xfrm>
          <a:prstGeom prst="rect">
            <a:avLst/>
          </a:prstGeom>
          <a:noFill/>
          <a:ln w="9525">
            <a:noFill/>
            <a:miter lim="800000"/>
            <a:headEnd/>
            <a:tailEnd/>
          </a:ln>
          <a:effectLst/>
        </p:spPr>
        <p:txBody>
          <a:bodyPr wrap="square">
            <a:spAutoFit/>
          </a:bodyPr>
          <a:lstStyle/>
          <a:p>
            <a:pPr algn="ctr">
              <a:spcBef>
                <a:spcPct val="50000"/>
              </a:spcBef>
            </a:pPr>
            <a:r>
              <a:rPr lang="ar-KW" sz="4800" b="1" dirty="0" smtClean="0">
                <a:latin typeface="Traditional Arabic" pitchFamily="18" charset="-78"/>
                <a:cs typeface="Traditional Arabic" pitchFamily="18" charset="-78"/>
              </a:rPr>
              <a:t>أين الشكل؟</a:t>
            </a:r>
            <a:endParaRPr lang="en-US" sz="4800" b="1" dirty="0">
              <a:latin typeface="Traditional Arabic" pitchFamily="18" charset="-78"/>
              <a:cs typeface="Traditional Arabic" pitchFamily="18" charset="-78"/>
            </a:endParaRPr>
          </a:p>
        </p:txBody>
      </p:sp>
      <p:sp>
        <p:nvSpPr>
          <p:cNvPr id="11" name="مستطيل 10"/>
          <p:cNvSpPr/>
          <p:nvPr/>
        </p:nvSpPr>
        <p:spPr>
          <a:xfrm>
            <a:off x="8067675" y="5100535"/>
            <a:ext cx="381000" cy="843359"/>
          </a:xfrm>
          <a:prstGeom prst="rect">
            <a:avLst/>
          </a:prstGeom>
          <a:noFill/>
        </p:spPr>
        <p:style>
          <a:lnRef idx="2">
            <a:schemeClr val="accent6"/>
          </a:lnRef>
          <a:fillRef idx="1">
            <a:schemeClr val="lt1"/>
          </a:fillRef>
          <a:effectRef idx="0">
            <a:schemeClr val="accent6"/>
          </a:effectRef>
          <a:fontRef idx="minor">
            <a:schemeClr val="dk1"/>
          </a:fontRef>
        </p:style>
        <p:txBody>
          <a:bodyPr rtlCol="1" anchor="ctr"/>
          <a:lstStyle/>
          <a:p>
            <a:pPr algn="ctr"/>
            <a:endParaRPr lang="ar-KW"/>
          </a:p>
        </p:txBody>
      </p:sp>
      <p:pic>
        <p:nvPicPr>
          <p:cNvPr id="19" name="صورة 18">
            <a:hlinkClick r:id="rId10" action="ppaction://hlinksldjump"/>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54514" y="2254826"/>
            <a:ext cx="962442" cy="954743"/>
          </a:xfrm>
          <a:prstGeom prst="rect">
            <a:avLst/>
          </a:prstGeom>
        </p:spPr>
      </p:pic>
    </p:spTree>
    <p:extLst>
      <p:ext uri="{BB962C8B-B14F-4D97-AF65-F5344CB8AC3E}">
        <p14:creationId xmlns:p14="http://schemas.microsoft.com/office/powerpoint/2010/main" val="38495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down)">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down)">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down)">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wipe(down)">
                                      <p:cBhvr>
                                        <p:cTn id="3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1"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67340" y="4979814"/>
            <a:ext cx="4117162" cy="1497186"/>
          </a:xfrm>
          <a:prstGeom prst="rect">
            <a:avLst/>
          </a:prstGeom>
        </p:spPr>
      </p:pic>
      <p:pic>
        <p:nvPicPr>
          <p:cNvPr id="3" name="صورة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9690" y="88374"/>
            <a:ext cx="4202437" cy="4962238"/>
          </a:xfrm>
          <a:prstGeom prst="rect">
            <a:avLst/>
          </a:prstGeom>
        </p:spPr>
      </p:pic>
      <p:pic>
        <p:nvPicPr>
          <p:cNvPr id="4" name="صورة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5">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pic>
        <p:nvPicPr>
          <p:cNvPr id="4100" name="Picture 4" descr="E:\c- pics\icons2011\icons collect\وجوه\1324535065_confuse.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00200" y="1856789"/>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 Box 6"/>
          <p:cNvSpPr txBox="1">
            <a:spLocks noChangeArrowheads="1"/>
          </p:cNvSpPr>
          <p:nvPr/>
        </p:nvSpPr>
        <p:spPr bwMode="auto">
          <a:xfrm>
            <a:off x="152400" y="6153090"/>
            <a:ext cx="2743200" cy="400110"/>
          </a:xfrm>
          <a:prstGeom prst="rect">
            <a:avLst/>
          </a:prstGeom>
          <a:noFill/>
          <a:ln w="9525">
            <a:noFill/>
            <a:miter lim="800000"/>
            <a:headEnd/>
            <a:tailEnd/>
          </a:ln>
          <a:effectLst/>
        </p:spPr>
        <p:txBody>
          <a:bodyPr wrap="square">
            <a:spAutoFit/>
          </a:bodyPr>
          <a:lstStyle/>
          <a:p>
            <a:pPr algn="ctr">
              <a:spcBef>
                <a:spcPct val="50000"/>
              </a:spcBef>
            </a:pPr>
            <a:r>
              <a:rPr lang="ar-KW" sz="2000" b="1" dirty="0" smtClean="0">
                <a:solidFill>
                  <a:srgbClr val="C00000"/>
                </a:solidFill>
                <a:latin typeface="Traditional Arabic" pitchFamily="18" charset="-78"/>
                <a:cs typeface="Traditional Arabic" pitchFamily="18" charset="-78"/>
              </a:rPr>
              <a:t>احسب لكل شكل </a:t>
            </a:r>
            <a:r>
              <a:rPr lang="ar-KW" sz="2000" dirty="0" smtClean="0">
                <a:solidFill>
                  <a:srgbClr val="C00000"/>
                </a:solidFill>
                <a:latin typeface="Traditional Arabic" pitchFamily="18" charset="-78"/>
              </a:rPr>
              <a:t>15</a:t>
            </a:r>
            <a:r>
              <a:rPr lang="ar-KW" sz="2000" b="1" dirty="0" smtClean="0">
                <a:solidFill>
                  <a:srgbClr val="C00000"/>
                </a:solidFill>
                <a:latin typeface="Traditional Arabic" pitchFamily="18" charset="-78"/>
                <a:cs typeface="Traditional Arabic" pitchFamily="18" charset="-78"/>
              </a:rPr>
              <a:t> ثانية بالهاتف</a:t>
            </a:r>
            <a:endParaRPr lang="en-US" sz="2000" b="1" dirty="0">
              <a:solidFill>
                <a:srgbClr val="C00000"/>
              </a:solidFill>
              <a:latin typeface="Traditional Arabic" pitchFamily="18" charset="-78"/>
              <a:cs typeface="Traditional Arabic" pitchFamily="18" charset="-78"/>
            </a:endParaRPr>
          </a:p>
        </p:txBody>
      </p:sp>
      <p:sp>
        <p:nvSpPr>
          <p:cNvPr id="7" name="مستطيل 6"/>
          <p:cNvSpPr/>
          <p:nvPr/>
        </p:nvSpPr>
        <p:spPr>
          <a:xfrm>
            <a:off x="6400800" y="5821302"/>
            <a:ext cx="934394" cy="663576"/>
          </a:xfrm>
          <a:prstGeom prst="rect">
            <a:avLst/>
          </a:prstGeom>
          <a:noFill/>
        </p:spPr>
        <p:style>
          <a:lnRef idx="2">
            <a:schemeClr val="accent6"/>
          </a:lnRef>
          <a:fillRef idx="1">
            <a:schemeClr val="lt1"/>
          </a:fillRef>
          <a:effectRef idx="0">
            <a:schemeClr val="accent6"/>
          </a:effectRef>
          <a:fontRef idx="minor">
            <a:schemeClr val="dk1"/>
          </a:fontRef>
        </p:style>
        <p:txBody>
          <a:bodyPr rtlCol="1" anchor="ctr"/>
          <a:lstStyle/>
          <a:p>
            <a:pPr algn="ctr"/>
            <a:endParaRPr lang="ar-KW"/>
          </a:p>
        </p:txBody>
      </p:sp>
      <p:sp>
        <p:nvSpPr>
          <p:cNvPr id="13" name="مستطيل 12"/>
          <p:cNvSpPr/>
          <p:nvPr/>
        </p:nvSpPr>
        <p:spPr>
          <a:xfrm>
            <a:off x="7998677" y="780036"/>
            <a:ext cx="914400" cy="743964"/>
          </a:xfrm>
          <a:prstGeom prst="rect">
            <a:avLst/>
          </a:prstGeom>
          <a:noFill/>
        </p:spPr>
        <p:style>
          <a:lnRef idx="2">
            <a:schemeClr val="accent6"/>
          </a:lnRef>
          <a:fillRef idx="1">
            <a:schemeClr val="lt1"/>
          </a:fillRef>
          <a:effectRef idx="0">
            <a:schemeClr val="accent6"/>
          </a:effectRef>
          <a:fontRef idx="minor">
            <a:schemeClr val="dk1"/>
          </a:fontRef>
        </p:style>
        <p:txBody>
          <a:bodyPr rtlCol="1" anchor="ctr"/>
          <a:lstStyle/>
          <a:p>
            <a:pPr algn="ctr"/>
            <a:endParaRPr lang="ar-KW"/>
          </a:p>
        </p:txBody>
      </p:sp>
      <p:sp>
        <p:nvSpPr>
          <p:cNvPr id="14" name="مستطيل 13"/>
          <p:cNvSpPr/>
          <p:nvPr/>
        </p:nvSpPr>
        <p:spPr>
          <a:xfrm>
            <a:off x="6000750" y="5238934"/>
            <a:ext cx="495300" cy="498998"/>
          </a:xfrm>
          <a:prstGeom prst="rect">
            <a:avLst/>
          </a:prstGeom>
          <a:noFill/>
        </p:spPr>
        <p:style>
          <a:lnRef idx="2">
            <a:schemeClr val="accent6"/>
          </a:lnRef>
          <a:fillRef idx="1">
            <a:schemeClr val="lt1"/>
          </a:fillRef>
          <a:effectRef idx="0">
            <a:schemeClr val="accent6"/>
          </a:effectRef>
          <a:fontRef idx="minor">
            <a:schemeClr val="dk1"/>
          </a:fontRef>
        </p:style>
        <p:txBody>
          <a:bodyPr rtlCol="1" anchor="ctr"/>
          <a:lstStyle/>
          <a:p>
            <a:pPr algn="ctr"/>
            <a:endParaRPr lang="ar-KW"/>
          </a:p>
        </p:txBody>
      </p:sp>
      <p:sp>
        <p:nvSpPr>
          <p:cNvPr id="15" name="مستطيل 14"/>
          <p:cNvSpPr/>
          <p:nvPr/>
        </p:nvSpPr>
        <p:spPr>
          <a:xfrm>
            <a:off x="8198702" y="2275888"/>
            <a:ext cx="685800" cy="619711"/>
          </a:xfrm>
          <a:prstGeom prst="rect">
            <a:avLst/>
          </a:prstGeom>
          <a:noFill/>
        </p:spPr>
        <p:style>
          <a:lnRef idx="2">
            <a:schemeClr val="accent6"/>
          </a:lnRef>
          <a:fillRef idx="1">
            <a:schemeClr val="lt1"/>
          </a:fillRef>
          <a:effectRef idx="0">
            <a:schemeClr val="accent6"/>
          </a:effectRef>
          <a:fontRef idx="minor">
            <a:schemeClr val="dk1"/>
          </a:fontRef>
        </p:style>
        <p:txBody>
          <a:bodyPr rtlCol="1" anchor="ctr"/>
          <a:lstStyle/>
          <a:p>
            <a:pPr algn="ctr"/>
            <a:endParaRPr lang="ar-KW"/>
          </a:p>
        </p:txBody>
      </p:sp>
      <p:sp>
        <p:nvSpPr>
          <p:cNvPr id="16" name="مستطيل 15"/>
          <p:cNvSpPr/>
          <p:nvPr/>
        </p:nvSpPr>
        <p:spPr>
          <a:xfrm>
            <a:off x="7249469" y="1917463"/>
            <a:ext cx="495300" cy="457200"/>
          </a:xfrm>
          <a:prstGeom prst="rect">
            <a:avLst/>
          </a:prstGeom>
          <a:noFill/>
        </p:spPr>
        <p:style>
          <a:lnRef idx="2">
            <a:schemeClr val="accent6"/>
          </a:lnRef>
          <a:fillRef idx="1">
            <a:schemeClr val="lt1"/>
          </a:fillRef>
          <a:effectRef idx="0">
            <a:schemeClr val="accent6"/>
          </a:effectRef>
          <a:fontRef idx="minor">
            <a:schemeClr val="dk1"/>
          </a:fontRef>
        </p:style>
        <p:txBody>
          <a:bodyPr rtlCol="1" anchor="ctr"/>
          <a:lstStyle/>
          <a:p>
            <a:pPr algn="ctr"/>
            <a:endParaRPr lang="ar-KW"/>
          </a:p>
        </p:txBody>
      </p:sp>
      <p:sp>
        <p:nvSpPr>
          <p:cNvPr id="17" name="مستطيل 16"/>
          <p:cNvSpPr/>
          <p:nvPr/>
        </p:nvSpPr>
        <p:spPr>
          <a:xfrm>
            <a:off x="4876800" y="5245835"/>
            <a:ext cx="590550" cy="697766"/>
          </a:xfrm>
          <a:prstGeom prst="rect">
            <a:avLst/>
          </a:prstGeom>
          <a:noFill/>
        </p:spPr>
        <p:style>
          <a:lnRef idx="2">
            <a:schemeClr val="accent6"/>
          </a:lnRef>
          <a:fillRef idx="1">
            <a:schemeClr val="lt1"/>
          </a:fillRef>
          <a:effectRef idx="0">
            <a:schemeClr val="accent6"/>
          </a:effectRef>
          <a:fontRef idx="minor">
            <a:schemeClr val="dk1"/>
          </a:fontRef>
        </p:style>
        <p:txBody>
          <a:bodyPr rtlCol="1" anchor="ctr"/>
          <a:lstStyle/>
          <a:p>
            <a:pPr algn="ctr"/>
            <a:endParaRPr lang="ar-KW"/>
          </a:p>
        </p:txBody>
      </p:sp>
      <p:pic>
        <p:nvPicPr>
          <p:cNvPr id="19" name="صورة 18">
            <a:hlinkClick r:id="rId7" action="ppaction://hlinksldjump"/>
          </p:cNvPr>
          <p:cNvPicPr>
            <a:picLocks noChangeAspect="1"/>
          </p:cNvPicPr>
          <p:nvPr/>
        </p:nvPicPr>
        <p:blipFill rotWithShape="1">
          <a:blip r:embed="rId8"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pic>
        <p:nvPicPr>
          <p:cNvPr id="2" name="صورة 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41385" y="4341286"/>
            <a:ext cx="2603089" cy="1809097"/>
          </a:xfrm>
          <a:prstGeom prst="rect">
            <a:avLst/>
          </a:prstGeom>
        </p:spPr>
      </p:pic>
      <p:sp>
        <p:nvSpPr>
          <p:cNvPr id="20" name="Text Box 6"/>
          <p:cNvSpPr txBox="1">
            <a:spLocks noChangeArrowheads="1"/>
          </p:cNvSpPr>
          <p:nvPr/>
        </p:nvSpPr>
        <p:spPr bwMode="auto">
          <a:xfrm>
            <a:off x="129382" y="3517374"/>
            <a:ext cx="2423318" cy="823912"/>
          </a:xfrm>
          <a:prstGeom prst="rect">
            <a:avLst/>
          </a:prstGeom>
          <a:noFill/>
          <a:ln w="9525">
            <a:noFill/>
            <a:miter lim="800000"/>
            <a:headEnd/>
            <a:tailEnd/>
          </a:ln>
          <a:effectLst/>
        </p:spPr>
        <p:txBody>
          <a:bodyPr wrap="square">
            <a:spAutoFit/>
          </a:bodyPr>
          <a:lstStyle/>
          <a:p>
            <a:pPr algn="ctr">
              <a:spcBef>
                <a:spcPct val="50000"/>
              </a:spcBef>
            </a:pPr>
            <a:r>
              <a:rPr lang="ar-KW" sz="4800" b="1" dirty="0" smtClean="0">
                <a:latin typeface="Traditional Arabic" pitchFamily="18" charset="-78"/>
                <a:cs typeface="Traditional Arabic" pitchFamily="18" charset="-78"/>
              </a:rPr>
              <a:t>أين الشكل؟</a:t>
            </a:r>
            <a:endParaRPr lang="en-US" sz="4800" b="1" dirty="0">
              <a:latin typeface="Traditional Arabic" pitchFamily="18" charset="-78"/>
              <a:cs typeface="Traditional Arabic" pitchFamily="18" charset="-78"/>
            </a:endParaRPr>
          </a:p>
        </p:txBody>
      </p:sp>
      <p:pic>
        <p:nvPicPr>
          <p:cNvPr id="21" name="صورة 20">
            <a:hlinkClick r:id="rId10" action="ppaction://hlinksldjump"/>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54514" y="2254826"/>
            <a:ext cx="962442" cy="954743"/>
          </a:xfrm>
          <a:prstGeom prst="rect">
            <a:avLst/>
          </a:prstGeom>
        </p:spPr>
      </p:pic>
    </p:spTree>
    <p:extLst>
      <p:ext uri="{BB962C8B-B14F-4D97-AF65-F5344CB8AC3E}">
        <p14:creationId xmlns:p14="http://schemas.microsoft.com/office/powerpoint/2010/main" val="120835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down)">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down)">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down)">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ipe(down)">
                                      <p:cBhvr>
                                        <p:cTn id="3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14" grpId="0" animBg="1"/>
      <p:bldP spid="15" grpId="0" animBg="1"/>
      <p:bldP spid="16" grpId="0" animBg="1"/>
      <p:bldP spid="17"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1189" y="3194707"/>
            <a:ext cx="3062342" cy="2215493"/>
          </a:xfrm>
          <a:prstGeom prst="rect">
            <a:avLst/>
          </a:prstGeom>
        </p:spPr>
      </p:pic>
      <p:pic>
        <p:nvPicPr>
          <p:cNvPr id="4" name="صورة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4">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pic>
        <p:nvPicPr>
          <p:cNvPr id="66" name="صورة 65">
            <a:hlinkClick r:id="rId5" action="ppaction://hlinksldjump"/>
          </p:cNvPr>
          <p:cNvPicPr>
            <a:picLocks noChangeAspect="1"/>
          </p:cNvPicPr>
          <p:nvPr/>
        </p:nvPicPr>
        <p:blipFill rotWithShape="1">
          <a:blip r:embed="rId6"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pic>
        <p:nvPicPr>
          <p:cNvPr id="2" name="صورة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91000" y="228600"/>
            <a:ext cx="4752975" cy="4752975"/>
          </a:xfrm>
          <a:prstGeom prst="rect">
            <a:avLst/>
          </a:prstGeom>
        </p:spPr>
      </p:pic>
      <p:sp>
        <p:nvSpPr>
          <p:cNvPr id="68" name="Text Box 42"/>
          <p:cNvSpPr txBox="1">
            <a:spLocks noChangeArrowheads="1"/>
          </p:cNvSpPr>
          <p:nvPr/>
        </p:nvSpPr>
        <p:spPr bwMode="auto">
          <a:xfrm>
            <a:off x="4676774" y="5105400"/>
            <a:ext cx="3781426" cy="523220"/>
          </a:xfrm>
          <a:prstGeom prst="rect">
            <a:avLst/>
          </a:prstGeom>
          <a:noFill/>
          <a:ln w="9525">
            <a:noFill/>
            <a:miter lim="800000"/>
            <a:headEnd/>
            <a:tailEnd/>
          </a:ln>
        </p:spPr>
        <p:txBody>
          <a:bodyPr wrap="square">
            <a:spAutoFit/>
          </a:bodyPr>
          <a:lstStyle/>
          <a:p>
            <a:pPr algn="ctr">
              <a:spcBef>
                <a:spcPct val="50000"/>
              </a:spcBef>
            </a:pPr>
            <a:r>
              <a:rPr lang="ar-KW" sz="2800" b="1" dirty="0" smtClean="0">
                <a:latin typeface="Traditional Arabic" pitchFamily="18" charset="-78"/>
                <a:cs typeface="Traditional Arabic" pitchFamily="18" charset="-78"/>
              </a:rPr>
              <a:t>كم مثلثا في الشكل؟</a:t>
            </a:r>
            <a:endParaRPr lang="en-US" sz="2800" b="1" dirty="0">
              <a:latin typeface="Traditional Arabic" pitchFamily="18" charset="-78"/>
              <a:cs typeface="Traditional Arabic" pitchFamily="18" charset="-78"/>
            </a:endParaRPr>
          </a:p>
        </p:txBody>
      </p:sp>
      <p:sp>
        <p:nvSpPr>
          <p:cNvPr id="69" name="Rectangle 4"/>
          <p:cNvSpPr>
            <a:spLocks noChangeArrowheads="1"/>
          </p:cNvSpPr>
          <p:nvPr/>
        </p:nvSpPr>
        <p:spPr bwMode="auto">
          <a:xfrm>
            <a:off x="395384" y="563948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70" name="Rectangle 5"/>
          <p:cNvSpPr>
            <a:spLocks noChangeArrowheads="1"/>
          </p:cNvSpPr>
          <p:nvPr/>
        </p:nvSpPr>
        <p:spPr bwMode="auto">
          <a:xfrm>
            <a:off x="827184" y="563948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71" name="Rectangle 6"/>
          <p:cNvSpPr>
            <a:spLocks noChangeArrowheads="1"/>
          </p:cNvSpPr>
          <p:nvPr/>
        </p:nvSpPr>
        <p:spPr bwMode="auto">
          <a:xfrm>
            <a:off x="1258984" y="563948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72" name="Rectangle 7"/>
          <p:cNvSpPr>
            <a:spLocks noChangeArrowheads="1"/>
          </p:cNvSpPr>
          <p:nvPr/>
        </p:nvSpPr>
        <p:spPr bwMode="auto">
          <a:xfrm>
            <a:off x="1690784" y="563948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73" name="Rectangle 8"/>
          <p:cNvSpPr>
            <a:spLocks noChangeArrowheads="1"/>
          </p:cNvSpPr>
          <p:nvPr/>
        </p:nvSpPr>
        <p:spPr bwMode="auto">
          <a:xfrm>
            <a:off x="2122584" y="563948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74" name="Rectangle 9"/>
          <p:cNvSpPr>
            <a:spLocks noChangeArrowheads="1"/>
          </p:cNvSpPr>
          <p:nvPr/>
        </p:nvSpPr>
        <p:spPr bwMode="auto">
          <a:xfrm>
            <a:off x="2554384" y="563948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75" name="Rectangle 10"/>
          <p:cNvSpPr>
            <a:spLocks noChangeArrowheads="1"/>
          </p:cNvSpPr>
          <p:nvPr/>
        </p:nvSpPr>
        <p:spPr bwMode="auto">
          <a:xfrm>
            <a:off x="2987771" y="563948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76" name="Rectangle 11"/>
          <p:cNvSpPr>
            <a:spLocks noChangeArrowheads="1"/>
          </p:cNvSpPr>
          <p:nvPr/>
        </p:nvSpPr>
        <p:spPr bwMode="auto">
          <a:xfrm>
            <a:off x="3419571" y="563948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77" name="Rectangle 12"/>
          <p:cNvSpPr>
            <a:spLocks noChangeArrowheads="1"/>
          </p:cNvSpPr>
          <p:nvPr/>
        </p:nvSpPr>
        <p:spPr bwMode="auto">
          <a:xfrm>
            <a:off x="3851371" y="563948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78" name="Rectangle 13"/>
          <p:cNvSpPr>
            <a:spLocks noChangeArrowheads="1"/>
          </p:cNvSpPr>
          <p:nvPr/>
        </p:nvSpPr>
        <p:spPr bwMode="auto">
          <a:xfrm>
            <a:off x="4283171" y="563948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79" name="Rectangle 14"/>
          <p:cNvSpPr>
            <a:spLocks noChangeArrowheads="1"/>
          </p:cNvSpPr>
          <p:nvPr/>
        </p:nvSpPr>
        <p:spPr bwMode="auto">
          <a:xfrm>
            <a:off x="4714971" y="563948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80" name="Rectangle 15"/>
          <p:cNvSpPr>
            <a:spLocks noChangeArrowheads="1"/>
          </p:cNvSpPr>
          <p:nvPr/>
        </p:nvSpPr>
        <p:spPr bwMode="auto">
          <a:xfrm>
            <a:off x="5146771" y="563948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81" name="Rectangle 16"/>
          <p:cNvSpPr>
            <a:spLocks noChangeArrowheads="1"/>
          </p:cNvSpPr>
          <p:nvPr/>
        </p:nvSpPr>
        <p:spPr bwMode="auto">
          <a:xfrm>
            <a:off x="5580159" y="56451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82" name="Rectangle 15"/>
          <p:cNvSpPr>
            <a:spLocks noChangeArrowheads="1"/>
          </p:cNvSpPr>
          <p:nvPr/>
        </p:nvSpPr>
        <p:spPr bwMode="auto">
          <a:xfrm>
            <a:off x="6002434" y="563880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83" name="Rectangle 16"/>
          <p:cNvSpPr>
            <a:spLocks noChangeArrowheads="1"/>
          </p:cNvSpPr>
          <p:nvPr/>
        </p:nvSpPr>
        <p:spPr bwMode="auto">
          <a:xfrm>
            <a:off x="6435822" y="56388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84" name="مستطيل مستدير الزوايا 83"/>
          <p:cNvSpPr/>
          <p:nvPr/>
        </p:nvSpPr>
        <p:spPr>
          <a:xfrm>
            <a:off x="6948584" y="5716434"/>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sp>
        <p:nvSpPr>
          <p:cNvPr id="85" name="Rectangle 4"/>
          <p:cNvSpPr>
            <a:spLocks noChangeArrowheads="1"/>
          </p:cNvSpPr>
          <p:nvPr/>
        </p:nvSpPr>
        <p:spPr bwMode="auto">
          <a:xfrm>
            <a:off x="381000" y="6089592"/>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86" name="Rectangle 5"/>
          <p:cNvSpPr>
            <a:spLocks noChangeArrowheads="1"/>
          </p:cNvSpPr>
          <p:nvPr/>
        </p:nvSpPr>
        <p:spPr bwMode="auto">
          <a:xfrm>
            <a:off x="812800" y="6089592"/>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87" name="Rectangle 6"/>
          <p:cNvSpPr>
            <a:spLocks noChangeArrowheads="1"/>
          </p:cNvSpPr>
          <p:nvPr/>
        </p:nvSpPr>
        <p:spPr bwMode="auto">
          <a:xfrm>
            <a:off x="1244600" y="6089592"/>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88" name="Rectangle 7"/>
          <p:cNvSpPr>
            <a:spLocks noChangeArrowheads="1"/>
          </p:cNvSpPr>
          <p:nvPr/>
        </p:nvSpPr>
        <p:spPr bwMode="auto">
          <a:xfrm>
            <a:off x="1676400" y="6089592"/>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89" name="Rectangle 8"/>
          <p:cNvSpPr>
            <a:spLocks noChangeArrowheads="1"/>
          </p:cNvSpPr>
          <p:nvPr/>
        </p:nvSpPr>
        <p:spPr bwMode="auto">
          <a:xfrm>
            <a:off x="2108200" y="6089592"/>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90" name="Rectangle 9"/>
          <p:cNvSpPr>
            <a:spLocks noChangeArrowheads="1"/>
          </p:cNvSpPr>
          <p:nvPr/>
        </p:nvSpPr>
        <p:spPr bwMode="auto">
          <a:xfrm>
            <a:off x="2540000" y="6089592"/>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91" name="Rectangle 10"/>
          <p:cNvSpPr>
            <a:spLocks noChangeArrowheads="1"/>
          </p:cNvSpPr>
          <p:nvPr/>
        </p:nvSpPr>
        <p:spPr bwMode="auto">
          <a:xfrm>
            <a:off x="2973387" y="6089592"/>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92" name="Rectangle 11"/>
          <p:cNvSpPr>
            <a:spLocks noChangeArrowheads="1"/>
          </p:cNvSpPr>
          <p:nvPr/>
        </p:nvSpPr>
        <p:spPr bwMode="auto">
          <a:xfrm>
            <a:off x="3405187" y="6089592"/>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93" name="Rectangle 12"/>
          <p:cNvSpPr>
            <a:spLocks noChangeArrowheads="1"/>
          </p:cNvSpPr>
          <p:nvPr/>
        </p:nvSpPr>
        <p:spPr bwMode="auto">
          <a:xfrm>
            <a:off x="3836987" y="6089592"/>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94" name="Rectangle 13"/>
          <p:cNvSpPr>
            <a:spLocks noChangeArrowheads="1"/>
          </p:cNvSpPr>
          <p:nvPr/>
        </p:nvSpPr>
        <p:spPr bwMode="auto">
          <a:xfrm>
            <a:off x="4268787" y="6089592"/>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95" name="Rectangle 14"/>
          <p:cNvSpPr>
            <a:spLocks noChangeArrowheads="1"/>
          </p:cNvSpPr>
          <p:nvPr/>
        </p:nvSpPr>
        <p:spPr bwMode="auto">
          <a:xfrm>
            <a:off x="4700587" y="6089592"/>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96" name="Rectangle 15"/>
          <p:cNvSpPr>
            <a:spLocks noChangeArrowheads="1"/>
          </p:cNvSpPr>
          <p:nvPr/>
        </p:nvSpPr>
        <p:spPr bwMode="auto">
          <a:xfrm>
            <a:off x="5132387" y="6089592"/>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97" name="Rectangle 16"/>
          <p:cNvSpPr>
            <a:spLocks noChangeArrowheads="1"/>
          </p:cNvSpPr>
          <p:nvPr/>
        </p:nvSpPr>
        <p:spPr bwMode="auto">
          <a:xfrm>
            <a:off x="5565775" y="6095254"/>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98" name="Rectangle 15"/>
          <p:cNvSpPr>
            <a:spLocks noChangeArrowheads="1"/>
          </p:cNvSpPr>
          <p:nvPr/>
        </p:nvSpPr>
        <p:spPr bwMode="auto">
          <a:xfrm>
            <a:off x="5988050" y="6088904"/>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99" name="Rectangle 16"/>
          <p:cNvSpPr>
            <a:spLocks noChangeArrowheads="1"/>
          </p:cNvSpPr>
          <p:nvPr/>
        </p:nvSpPr>
        <p:spPr bwMode="auto">
          <a:xfrm>
            <a:off x="6421438" y="6088904"/>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40" name="Text Box 42"/>
          <p:cNvSpPr txBox="1">
            <a:spLocks noChangeArrowheads="1"/>
          </p:cNvSpPr>
          <p:nvPr/>
        </p:nvSpPr>
        <p:spPr bwMode="auto">
          <a:xfrm>
            <a:off x="1726250" y="2191077"/>
            <a:ext cx="1894584" cy="830997"/>
          </a:xfrm>
          <a:prstGeom prst="rect">
            <a:avLst/>
          </a:prstGeom>
          <a:noFill/>
          <a:ln w="9525">
            <a:noFill/>
            <a:miter lim="800000"/>
            <a:headEnd/>
            <a:tailEnd/>
          </a:ln>
        </p:spPr>
        <p:txBody>
          <a:bodyPr wrap="square">
            <a:spAutoFit/>
          </a:bodyPr>
          <a:lstStyle/>
          <a:p>
            <a:pPr algn="ctr">
              <a:spcBef>
                <a:spcPct val="50000"/>
              </a:spcBef>
            </a:pPr>
            <a:r>
              <a:rPr lang="ar-KW" sz="4800" b="1" dirty="0" smtClean="0">
                <a:solidFill>
                  <a:srgbClr val="C00000"/>
                </a:solidFill>
                <a:latin typeface="Traditional Arabic" pitchFamily="18" charset="-78"/>
              </a:rPr>
              <a:t>44</a:t>
            </a:r>
            <a:endParaRPr lang="en-US" sz="4800" b="1" dirty="0">
              <a:solidFill>
                <a:srgbClr val="C00000"/>
              </a:solidFill>
              <a:latin typeface="Traditional Arabic" pitchFamily="18" charset="-78"/>
            </a:endParaRPr>
          </a:p>
        </p:txBody>
      </p:sp>
      <p:pic>
        <p:nvPicPr>
          <p:cNvPr id="41" name="صورة 40">
            <a:hlinkClick r:id="rId8" action="ppaction://hlinksldjump"/>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54514" y="2254826"/>
            <a:ext cx="962442" cy="954743"/>
          </a:xfrm>
          <a:prstGeom prst="rect">
            <a:avLst/>
          </a:prstGeom>
        </p:spPr>
      </p:pic>
    </p:spTree>
    <p:extLst>
      <p:ext uri="{BB962C8B-B14F-4D97-AF65-F5344CB8AC3E}">
        <p14:creationId xmlns:p14="http://schemas.microsoft.com/office/powerpoint/2010/main" val="2379663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68"/>
                                        </p:tgtEl>
                                        <p:attrNameLst>
                                          <p:attrName>style.visibility</p:attrName>
                                        </p:attrNameLst>
                                      </p:cBhvr>
                                      <p:to>
                                        <p:strVal val="visible"/>
                                      </p:to>
                                    </p:set>
                                    <p:animEffect transition="in" filter="randombar(horizontal)">
                                      <p:cBhvr>
                                        <p:cTn id="10" dur="500"/>
                                        <p:tgtEl>
                                          <p:spTgt spid="68"/>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mph" presetSubtype="2" fill="hold" nodeType="clickEffect">
                                  <p:stCondLst>
                                    <p:cond delay="0"/>
                                  </p:stCondLst>
                                  <p:childTnLst>
                                    <p:animClr clrSpc="rgb" dir="cw">
                                      <p:cBhvr>
                                        <p:cTn id="14" dur="1000" fill="hold"/>
                                        <p:tgtEl>
                                          <p:spTgt spid="69"/>
                                        </p:tgtEl>
                                        <p:attrNameLst>
                                          <p:attrName>fillcolor</p:attrName>
                                        </p:attrNameLst>
                                      </p:cBhvr>
                                      <p:to>
                                        <a:schemeClr val="hlink"/>
                                      </p:to>
                                    </p:animClr>
                                    <p:set>
                                      <p:cBhvr>
                                        <p:cTn id="15" dur="1000" fill="hold"/>
                                        <p:tgtEl>
                                          <p:spTgt spid="69"/>
                                        </p:tgtEl>
                                        <p:attrNameLst>
                                          <p:attrName>fill.type</p:attrName>
                                        </p:attrNameLst>
                                      </p:cBhvr>
                                      <p:to>
                                        <p:strVal val="solid"/>
                                      </p:to>
                                    </p:set>
                                    <p:set>
                                      <p:cBhvr>
                                        <p:cTn id="16" dur="1000" fill="hold"/>
                                        <p:tgtEl>
                                          <p:spTgt spid="69"/>
                                        </p:tgtEl>
                                        <p:attrNameLst>
                                          <p:attrName>fill.on</p:attrName>
                                        </p:attrNameLst>
                                      </p:cBhvr>
                                      <p:to>
                                        <p:strVal val="true"/>
                                      </p:to>
                                    </p:set>
                                  </p:childTnLst>
                                </p:cTn>
                              </p:par>
                            </p:childTnLst>
                          </p:cTn>
                        </p:par>
                        <p:par>
                          <p:cTn id="17" fill="hold">
                            <p:stCondLst>
                              <p:cond delay="1000"/>
                            </p:stCondLst>
                            <p:childTnLst>
                              <p:par>
                                <p:cTn id="18" presetID="1" presetClass="emph" presetSubtype="2" fill="hold" nodeType="afterEffect">
                                  <p:stCondLst>
                                    <p:cond delay="0"/>
                                  </p:stCondLst>
                                  <p:childTnLst>
                                    <p:animClr clrSpc="rgb" dir="cw">
                                      <p:cBhvr>
                                        <p:cTn id="19" dur="1000" fill="hold"/>
                                        <p:tgtEl>
                                          <p:spTgt spid="70"/>
                                        </p:tgtEl>
                                        <p:attrNameLst>
                                          <p:attrName>fillcolor</p:attrName>
                                        </p:attrNameLst>
                                      </p:cBhvr>
                                      <p:to>
                                        <a:schemeClr val="hlink"/>
                                      </p:to>
                                    </p:animClr>
                                    <p:set>
                                      <p:cBhvr>
                                        <p:cTn id="20" dur="1000" fill="hold"/>
                                        <p:tgtEl>
                                          <p:spTgt spid="70"/>
                                        </p:tgtEl>
                                        <p:attrNameLst>
                                          <p:attrName>fill.type</p:attrName>
                                        </p:attrNameLst>
                                      </p:cBhvr>
                                      <p:to>
                                        <p:strVal val="solid"/>
                                      </p:to>
                                    </p:set>
                                    <p:set>
                                      <p:cBhvr>
                                        <p:cTn id="21" dur="1000" fill="hold"/>
                                        <p:tgtEl>
                                          <p:spTgt spid="70"/>
                                        </p:tgtEl>
                                        <p:attrNameLst>
                                          <p:attrName>fill.on</p:attrName>
                                        </p:attrNameLst>
                                      </p:cBhvr>
                                      <p:to>
                                        <p:strVal val="true"/>
                                      </p:to>
                                    </p:set>
                                  </p:childTnLst>
                                </p:cTn>
                              </p:par>
                            </p:childTnLst>
                          </p:cTn>
                        </p:par>
                        <p:par>
                          <p:cTn id="22" fill="hold">
                            <p:stCondLst>
                              <p:cond delay="2000"/>
                            </p:stCondLst>
                            <p:childTnLst>
                              <p:par>
                                <p:cTn id="23" presetID="1" presetClass="emph" presetSubtype="2" fill="hold" nodeType="afterEffect">
                                  <p:stCondLst>
                                    <p:cond delay="0"/>
                                  </p:stCondLst>
                                  <p:childTnLst>
                                    <p:animClr clrSpc="rgb" dir="cw">
                                      <p:cBhvr>
                                        <p:cTn id="24" dur="1000" fill="hold"/>
                                        <p:tgtEl>
                                          <p:spTgt spid="71"/>
                                        </p:tgtEl>
                                        <p:attrNameLst>
                                          <p:attrName>fillcolor</p:attrName>
                                        </p:attrNameLst>
                                      </p:cBhvr>
                                      <p:to>
                                        <a:schemeClr val="hlink"/>
                                      </p:to>
                                    </p:animClr>
                                    <p:set>
                                      <p:cBhvr>
                                        <p:cTn id="25" dur="1000" fill="hold"/>
                                        <p:tgtEl>
                                          <p:spTgt spid="71"/>
                                        </p:tgtEl>
                                        <p:attrNameLst>
                                          <p:attrName>fill.type</p:attrName>
                                        </p:attrNameLst>
                                      </p:cBhvr>
                                      <p:to>
                                        <p:strVal val="solid"/>
                                      </p:to>
                                    </p:set>
                                    <p:set>
                                      <p:cBhvr>
                                        <p:cTn id="26" dur="1000" fill="hold"/>
                                        <p:tgtEl>
                                          <p:spTgt spid="71"/>
                                        </p:tgtEl>
                                        <p:attrNameLst>
                                          <p:attrName>fill.on</p:attrName>
                                        </p:attrNameLst>
                                      </p:cBhvr>
                                      <p:to>
                                        <p:strVal val="true"/>
                                      </p:to>
                                    </p:set>
                                  </p:childTnLst>
                                </p:cTn>
                              </p:par>
                            </p:childTnLst>
                          </p:cTn>
                        </p:par>
                        <p:par>
                          <p:cTn id="27" fill="hold">
                            <p:stCondLst>
                              <p:cond delay="3000"/>
                            </p:stCondLst>
                            <p:childTnLst>
                              <p:par>
                                <p:cTn id="28" presetID="1" presetClass="emph" presetSubtype="2" fill="hold" nodeType="afterEffect">
                                  <p:stCondLst>
                                    <p:cond delay="0"/>
                                  </p:stCondLst>
                                  <p:childTnLst>
                                    <p:animClr clrSpc="rgb" dir="cw">
                                      <p:cBhvr>
                                        <p:cTn id="29" dur="1000" fill="hold"/>
                                        <p:tgtEl>
                                          <p:spTgt spid="72"/>
                                        </p:tgtEl>
                                        <p:attrNameLst>
                                          <p:attrName>fillcolor</p:attrName>
                                        </p:attrNameLst>
                                      </p:cBhvr>
                                      <p:to>
                                        <a:schemeClr val="hlink"/>
                                      </p:to>
                                    </p:animClr>
                                    <p:set>
                                      <p:cBhvr>
                                        <p:cTn id="30" dur="1000" fill="hold"/>
                                        <p:tgtEl>
                                          <p:spTgt spid="72"/>
                                        </p:tgtEl>
                                        <p:attrNameLst>
                                          <p:attrName>fill.type</p:attrName>
                                        </p:attrNameLst>
                                      </p:cBhvr>
                                      <p:to>
                                        <p:strVal val="solid"/>
                                      </p:to>
                                    </p:set>
                                    <p:set>
                                      <p:cBhvr>
                                        <p:cTn id="31" dur="1000" fill="hold"/>
                                        <p:tgtEl>
                                          <p:spTgt spid="72"/>
                                        </p:tgtEl>
                                        <p:attrNameLst>
                                          <p:attrName>fill.on</p:attrName>
                                        </p:attrNameLst>
                                      </p:cBhvr>
                                      <p:to>
                                        <p:strVal val="true"/>
                                      </p:to>
                                    </p:set>
                                  </p:childTnLst>
                                </p:cTn>
                              </p:par>
                            </p:childTnLst>
                          </p:cTn>
                        </p:par>
                        <p:par>
                          <p:cTn id="32" fill="hold">
                            <p:stCondLst>
                              <p:cond delay="4000"/>
                            </p:stCondLst>
                            <p:childTnLst>
                              <p:par>
                                <p:cTn id="33" presetID="1" presetClass="emph" presetSubtype="2" fill="hold" nodeType="afterEffect">
                                  <p:stCondLst>
                                    <p:cond delay="0"/>
                                  </p:stCondLst>
                                  <p:childTnLst>
                                    <p:animClr clrSpc="rgb" dir="cw">
                                      <p:cBhvr>
                                        <p:cTn id="34" dur="1000" fill="hold"/>
                                        <p:tgtEl>
                                          <p:spTgt spid="73"/>
                                        </p:tgtEl>
                                        <p:attrNameLst>
                                          <p:attrName>fillcolor</p:attrName>
                                        </p:attrNameLst>
                                      </p:cBhvr>
                                      <p:to>
                                        <a:schemeClr val="hlink"/>
                                      </p:to>
                                    </p:animClr>
                                    <p:set>
                                      <p:cBhvr>
                                        <p:cTn id="35" dur="1000" fill="hold"/>
                                        <p:tgtEl>
                                          <p:spTgt spid="73"/>
                                        </p:tgtEl>
                                        <p:attrNameLst>
                                          <p:attrName>fill.type</p:attrName>
                                        </p:attrNameLst>
                                      </p:cBhvr>
                                      <p:to>
                                        <p:strVal val="solid"/>
                                      </p:to>
                                    </p:set>
                                    <p:set>
                                      <p:cBhvr>
                                        <p:cTn id="36" dur="1000" fill="hold"/>
                                        <p:tgtEl>
                                          <p:spTgt spid="73"/>
                                        </p:tgtEl>
                                        <p:attrNameLst>
                                          <p:attrName>fill.on</p:attrName>
                                        </p:attrNameLst>
                                      </p:cBhvr>
                                      <p:to>
                                        <p:strVal val="true"/>
                                      </p:to>
                                    </p:set>
                                  </p:childTnLst>
                                </p:cTn>
                              </p:par>
                            </p:childTnLst>
                          </p:cTn>
                        </p:par>
                        <p:par>
                          <p:cTn id="37" fill="hold">
                            <p:stCondLst>
                              <p:cond delay="5000"/>
                            </p:stCondLst>
                            <p:childTnLst>
                              <p:par>
                                <p:cTn id="38" presetID="1" presetClass="emph" presetSubtype="2" fill="hold" nodeType="afterEffect">
                                  <p:stCondLst>
                                    <p:cond delay="0"/>
                                  </p:stCondLst>
                                  <p:childTnLst>
                                    <p:animClr clrSpc="rgb" dir="cw">
                                      <p:cBhvr>
                                        <p:cTn id="39" dur="1000" fill="hold"/>
                                        <p:tgtEl>
                                          <p:spTgt spid="74"/>
                                        </p:tgtEl>
                                        <p:attrNameLst>
                                          <p:attrName>fillcolor</p:attrName>
                                        </p:attrNameLst>
                                      </p:cBhvr>
                                      <p:to>
                                        <a:schemeClr val="hlink"/>
                                      </p:to>
                                    </p:animClr>
                                    <p:set>
                                      <p:cBhvr>
                                        <p:cTn id="40" dur="1000" fill="hold"/>
                                        <p:tgtEl>
                                          <p:spTgt spid="74"/>
                                        </p:tgtEl>
                                        <p:attrNameLst>
                                          <p:attrName>fill.type</p:attrName>
                                        </p:attrNameLst>
                                      </p:cBhvr>
                                      <p:to>
                                        <p:strVal val="solid"/>
                                      </p:to>
                                    </p:set>
                                    <p:set>
                                      <p:cBhvr>
                                        <p:cTn id="41" dur="1000" fill="hold"/>
                                        <p:tgtEl>
                                          <p:spTgt spid="74"/>
                                        </p:tgtEl>
                                        <p:attrNameLst>
                                          <p:attrName>fill.on</p:attrName>
                                        </p:attrNameLst>
                                      </p:cBhvr>
                                      <p:to>
                                        <p:strVal val="true"/>
                                      </p:to>
                                    </p:set>
                                  </p:childTnLst>
                                </p:cTn>
                              </p:par>
                            </p:childTnLst>
                          </p:cTn>
                        </p:par>
                        <p:par>
                          <p:cTn id="42" fill="hold">
                            <p:stCondLst>
                              <p:cond delay="6000"/>
                            </p:stCondLst>
                            <p:childTnLst>
                              <p:par>
                                <p:cTn id="43" presetID="1" presetClass="emph" presetSubtype="2" fill="hold" nodeType="afterEffect">
                                  <p:stCondLst>
                                    <p:cond delay="0"/>
                                  </p:stCondLst>
                                  <p:childTnLst>
                                    <p:animClr clrSpc="rgb" dir="cw">
                                      <p:cBhvr>
                                        <p:cTn id="44" dur="1000" fill="hold"/>
                                        <p:tgtEl>
                                          <p:spTgt spid="75"/>
                                        </p:tgtEl>
                                        <p:attrNameLst>
                                          <p:attrName>fillcolor</p:attrName>
                                        </p:attrNameLst>
                                      </p:cBhvr>
                                      <p:to>
                                        <a:schemeClr val="hlink"/>
                                      </p:to>
                                    </p:animClr>
                                    <p:set>
                                      <p:cBhvr>
                                        <p:cTn id="45" dur="1000" fill="hold"/>
                                        <p:tgtEl>
                                          <p:spTgt spid="75"/>
                                        </p:tgtEl>
                                        <p:attrNameLst>
                                          <p:attrName>fill.type</p:attrName>
                                        </p:attrNameLst>
                                      </p:cBhvr>
                                      <p:to>
                                        <p:strVal val="solid"/>
                                      </p:to>
                                    </p:set>
                                    <p:set>
                                      <p:cBhvr>
                                        <p:cTn id="46" dur="1000" fill="hold"/>
                                        <p:tgtEl>
                                          <p:spTgt spid="75"/>
                                        </p:tgtEl>
                                        <p:attrNameLst>
                                          <p:attrName>fill.on</p:attrName>
                                        </p:attrNameLst>
                                      </p:cBhvr>
                                      <p:to>
                                        <p:strVal val="true"/>
                                      </p:to>
                                    </p:set>
                                  </p:childTnLst>
                                </p:cTn>
                              </p:par>
                            </p:childTnLst>
                          </p:cTn>
                        </p:par>
                        <p:par>
                          <p:cTn id="47" fill="hold">
                            <p:stCondLst>
                              <p:cond delay="7000"/>
                            </p:stCondLst>
                            <p:childTnLst>
                              <p:par>
                                <p:cTn id="48" presetID="1" presetClass="emph" presetSubtype="2" fill="hold" nodeType="afterEffect">
                                  <p:stCondLst>
                                    <p:cond delay="0"/>
                                  </p:stCondLst>
                                  <p:childTnLst>
                                    <p:animClr clrSpc="rgb" dir="cw">
                                      <p:cBhvr>
                                        <p:cTn id="49" dur="1000" fill="hold"/>
                                        <p:tgtEl>
                                          <p:spTgt spid="76"/>
                                        </p:tgtEl>
                                        <p:attrNameLst>
                                          <p:attrName>fillcolor</p:attrName>
                                        </p:attrNameLst>
                                      </p:cBhvr>
                                      <p:to>
                                        <a:schemeClr val="hlink"/>
                                      </p:to>
                                    </p:animClr>
                                    <p:set>
                                      <p:cBhvr>
                                        <p:cTn id="50" dur="1000" fill="hold"/>
                                        <p:tgtEl>
                                          <p:spTgt spid="76"/>
                                        </p:tgtEl>
                                        <p:attrNameLst>
                                          <p:attrName>fill.type</p:attrName>
                                        </p:attrNameLst>
                                      </p:cBhvr>
                                      <p:to>
                                        <p:strVal val="solid"/>
                                      </p:to>
                                    </p:set>
                                    <p:set>
                                      <p:cBhvr>
                                        <p:cTn id="51" dur="1000" fill="hold"/>
                                        <p:tgtEl>
                                          <p:spTgt spid="76"/>
                                        </p:tgtEl>
                                        <p:attrNameLst>
                                          <p:attrName>fill.on</p:attrName>
                                        </p:attrNameLst>
                                      </p:cBhvr>
                                      <p:to>
                                        <p:strVal val="true"/>
                                      </p:to>
                                    </p:set>
                                  </p:childTnLst>
                                </p:cTn>
                              </p:par>
                            </p:childTnLst>
                          </p:cTn>
                        </p:par>
                        <p:par>
                          <p:cTn id="52" fill="hold">
                            <p:stCondLst>
                              <p:cond delay="8000"/>
                            </p:stCondLst>
                            <p:childTnLst>
                              <p:par>
                                <p:cTn id="53" presetID="1" presetClass="emph" presetSubtype="2" fill="hold" nodeType="afterEffect">
                                  <p:stCondLst>
                                    <p:cond delay="0"/>
                                  </p:stCondLst>
                                  <p:childTnLst>
                                    <p:animClr clrSpc="rgb" dir="cw">
                                      <p:cBhvr>
                                        <p:cTn id="54" dur="1000" fill="hold"/>
                                        <p:tgtEl>
                                          <p:spTgt spid="77"/>
                                        </p:tgtEl>
                                        <p:attrNameLst>
                                          <p:attrName>fillcolor</p:attrName>
                                        </p:attrNameLst>
                                      </p:cBhvr>
                                      <p:to>
                                        <a:schemeClr val="hlink"/>
                                      </p:to>
                                    </p:animClr>
                                    <p:set>
                                      <p:cBhvr>
                                        <p:cTn id="55" dur="1000" fill="hold"/>
                                        <p:tgtEl>
                                          <p:spTgt spid="77"/>
                                        </p:tgtEl>
                                        <p:attrNameLst>
                                          <p:attrName>fill.type</p:attrName>
                                        </p:attrNameLst>
                                      </p:cBhvr>
                                      <p:to>
                                        <p:strVal val="solid"/>
                                      </p:to>
                                    </p:set>
                                    <p:set>
                                      <p:cBhvr>
                                        <p:cTn id="56" dur="1000" fill="hold"/>
                                        <p:tgtEl>
                                          <p:spTgt spid="77"/>
                                        </p:tgtEl>
                                        <p:attrNameLst>
                                          <p:attrName>fill.on</p:attrName>
                                        </p:attrNameLst>
                                      </p:cBhvr>
                                      <p:to>
                                        <p:strVal val="true"/>
                                      </p:to>
                                    </p:set>
                                  </p:childTnLst>
                                </p:cTn>
                              </p:par>
                            </p:childTnLst>
                          </p:cTn>
                        </p:par>
                        <p:par>
                          <p:cTn id="57" fill="hold">
                            <p:stCondLst>
                              <p:cond delay="9000"/>
                            </p:stCondLst>
                            <p:childTnLst>
                              <p:par>
                                <p:cTn id="58" presetID="1" presetClass="emph" presetSubtype="2" fill="hold" nodeType="afterEffect">
                                  <p:stCondLst>
                                    <p:cond delay="0"/>
                                  </p:stCondLst>
                                  <p:childTnLst>
                                    <p:animClr clrSpc="rgb" dir="cw">
                                      <p:cBhvr>
                                        <p:cTn id="59" dur="1000" fill="hold"/>
                                        <p:tgtEl>
                                          <p:spTgt spid="78"/>
                                        </p:tgtEl>
                                        <p:attrNameLst>
                                          <p:attrName>fillcolor</p:attrName>
                                        </p:attrNameLst>
                                      </p:cBhvr>
                                      <p:to>
                                        <a:schemeClr val="hlink"/>
                                      </p:to>
                                    </p:animClr>
                                    <p:set>
                                      <p:cBhvr>
                                        <p:cTn id="60" dur="1000" fill="hold"/>
                                        <p:tgtEl>
                                          <p:spTgt spid="78"/>
                                        </p:tgtEl>
                                        <p:attrNameLst>
                                          <p:attrName>fill.type</p:attrName>
                                        </p:attrNameLst>
                                      </p:cBhvr>
                                      <p:to>
                                        <p:strVal val="solid"/>
                                      </p:to>
                                    </p:set>
                                    <p:set>
                                      <p:cBhvr>
                                        <p:cTn id="61" dur="1000" fill="hold"/>
                                        <p:tgtEl>
                                          <p:spTgt spid="78"/>
                                        </p:tgtEl>
                                        <p:attrNameLst>
                                          <p:attrName>fill.on</p:attrName>
                                        </p:attrNameLst>
                                      </p:cBhvr>
                                      <p:to>
                                        <p:strVal val="true"/>
                                      </p:to>
                                    </p:set>
                                  </p:childTnLst>
                                </p:cTn>
                              </p:par>
                            </p:childTnLst>
                          </p:cTn>
                        </p:par>
                        <p:par>
                          <p:cTn id="62" fill="hold">
                            <p:stCondLst>
                              <p:cond delay="10000"/>
                            </p:stCondLst>
                            <p:childTnLst>
                              <p:par>
                                <p:cTn id="63" presetID="1" presetClass="emph" presetSubtype="2" fill="hold" nodeType="afterEffect">
                                  <p:stCondLst>
                                    <p:cond delay="0"/>
                                  </p:stCondLst>
                                  <p:childTnLst>
                                    <p:animClr clrSpc="rgb" dir="cw">
                                      <p:cBhvr>
                                        <p:cTn id="64" dur="1000" fill="hold"/>
                                        <p:tgtEl>
                                          <p:spTgt spid="79"/>
                                        </p:tgtEl>
                                        <p:attrNameLst>
                                          <p:attrName>fillcolor</p:attrName>
                                        </p:attrNameLst>
                                      </p:cBhvr>
                                      <p:to>
                                        <a:schemeClr val="hlink"/>
                                      </p:to>
                                    </p:animClr>
                                    <p:set>
                                      <p:cBhvr>
                                        <p:cTn id="65" dur="1000" fill="hold"/>
                                        <p:tgtEl>
                                          <p:spTgt spid="79"/>
                                        </p:tgtEl>
                                        <p:attrNameLst>
                                          <p:attrName>fill.type</p:attrName>
                                        </p:attrNameLst>
                                      </p:cBhvr>
                                      <p:to>
                                        <p:strVal val="solid"/>
                                      </p:to>
                                    </p:set>
                                    <p:set>
                                      <p:cBhvr>
                                        <p:cTn id="66" dur="1000" fill="hold"/>
                                        <p:tgtEl>
                                          <p:spTgt spid="79"/>
                                        </p:tgtEl>
                                        <p:attrNameLst>
                                          <p:attrName>fill.on</p:attrName>
                                        </p:attrNameLst>
                                      </p:cBhvr>
                                      <p:to>
                                        <p:strVal val="true"/>
                                      </p:to>
                                    </p:set>
                                  </p:childTnLst>
                                </p:cTn>
                              </p:par>
                            </p:childTnLst>
                          </p:cTn>
                        </p:par>
                        <p:par>
                          <p:cTn id="67" fill="hold">
                            <p:stCondLst>
                              <p:cond delay="11000"/>
                            </p:stCondLst>
                            <p:childTnLst>
                              <p:par>
                                <p:cTn id="68" presetID="1" presetClass="emph" presetSubtype="2" fill="hold" nodeType="afterEffect">
                                  <p:stCondLst>
                                    <p:cond delay="0"/>
                                  </p:stCondLst>
                                  <p:childTnLst>
                                    <p:animClr clrSpc="rgb" dir="cw">
                                      <p:cBhvr>
                                        <p:cTn id="69" dur="1000" fill="hold"/>
                                        <p:tgtEl>
                                          <p:spTgt spid="80"/>
                                        </p:tgtEl>
                                        <p:attrNameLst>
                                          <p:attrName>fillcolor</p:attrName>
                                        </p:attrNameLst>
                                      </p:cBhvr>
                                      <p:to>
                                        <a:schemeClr val="hlink"/>
                                      </p:to>
                                    </p:animClr>
                                    <p:set>
                                      <p:cBhvr>
                                        <p:cTn id="70" dur="1000" fill="hold"/>
                                        <p:tgtEl>
                                          <p:spTgt spid="80"/>
                                        </p:tgtEl>
                                        <p:attrNameLst>
                                          <p:attrName>fill.type</p:attrName>
                                        </p:attrNameLst>
                                      </p:cBhvr>
                                      <p:to>
                                        <p:strVal val="solid"/>
                                      </p:to>
                                    </p:set>
                                    <p:set>
                                      <p:cBhvr>
                                        <p:cTn id="71" dur="1000" fill="hold"/>
                                        <p:tgtEl>
                                          <p:spTgt spid="80"/>
                                        </p:tgtEl>
                                        <p:attrNameLst>
                                          <p:attrName>fill.on</p:attrName>
                                        </p:attrNameLst>
                                      </p:cBhvr>
                                      <p:to>
                                        <p:strVal val="true"/>
                                      </p:to>
                                    </p:set>
                                  </p:childTnLst>
                                </p:cTn>
                              </p:par>
                            </p:childTnLst>
                          </p:cTn>
                        </p:par>
                        <p:par>
                          <p:cTn id="72" fill="hold">
                            <p:stCondLst>
                              <p:cond delay="12000"/>
                            </p:stCondLst>
                            <p:childTnLst>
                              <p:par>
                                <p:cTn id="73" presetID="1" presetClass="emph" presetSubtype="2" fill="hold" nodeType="afterEffect">
                                  <p:stCondLst>
                                    <p:cond delay="0"/>
                                  </p:stCondLst>
                                  <p:childTnLst>
                                    <p:animClr clrSpc="rgb" dir="cw">
                                      <p:cBhvr>
                                        <p:cTn id="74" dur="1000" fill="hold"/>
                                        <p:tgtEl>
                                          <p:spTgt spid="81"/>
                                        </p:tgtEl>
                                        <p:attrNameLst>
                                          <p:attrName>fillcolor</p:attrName>
                                        </p:attrNameLst>
                                      </p:cBhvr>
                                      <p:to>
                                        <a:schemeClr val="hlink"/>
                                      </p:to>
                                    </p:animClr>
                                    <p:set>
                                      <p:cBhvr>
                                        <p:cTn id="75" dur="1000" fill="hold"/>
                                        <p:tgtEl>
                                          <p:spTgt spid="81"/>
                                        </p:tgtEl>
                                        <p:attrNameLst>
                                          <p:attrName>fill.type</p:attrName>
                                        </p:attrNameLst>
                                      </p:cBhvr>
                                      <p:to>
                                        <p:strVal val="solid"/>
                                      </p:to>
                                    </p:set>
                                    <p:set>
                                      <p:cBhvr>
                                        <p:cTn id="76" dur="1000" fill="hold"/>
                                        <p:tgtEl>
                                          <p:spTgt spid="81"/>
                                        </p:tgtEl>
                                        <p:attrNameLst>
                                          <p:attrName>fill.on</p:attrName>
                                        </p:attrNameLst>
                                      </p:cBhvr>
                                      <p:to>
                                        <p:strVal val="true"/>
                                      </p:to>
                                    </p:set>
                                  </p:childTnLst>
                                </p:cTn>
                              </p:par>
                            </p:childTnLst>
                          </p:cTn>
                        </p:par>
                        <p:par>
                          <p:cTn id="77" fill="hold">
                            <p:stCondLst>
                              <p:cond delay="13000"/>
                            </p:stCondLst>
                            <p:childTnLst>
                              <p:par>
                                <p:cTn id="78" presetID="1" presetClass="emph" presetSubtype="2" fill="hold" nodeType="afterEffect">
                                  <p:stCondLst>
                                    <p:cond delay="0"/>
                                  </p:stCondLst>
                                  <p:childTnLst>
                                    <p:animClr clrSpc="rgb" dir="cw">
                                      <p:cBhvr>
                                        <p:cTn id="79" dur="1000" fill="hold"/>
                                        <p:tgtEl>
                                          <p:spTgt spid="82"/>
                                        </p:tgtEl>
                                        <p:attrNameLst>
                                          <p:attrName>fillcolor</p:attrName>
                                        </p:attrNameLst>
                                      </p:cBhvr>
                                      <p:to>
                                        <a:schemeClr val="hlink"/>
                                      </p:to>
                                    </p:animClr>
                                    <p:set>
                                      <p:cBhvr>
                                        <p:cTn id="80" dur="1000" fill="hold"/>
                                        <p:tgtEl>
                                          <p:spTgt spid="82"/>
                                        </p:tgtEl>
                                        <p:attrNameLst>
                                          <p:attrName>fill.type</p:attrName>
                                        </p:attrNameLst>
                                      </p:cBhvr>
                                      <p:to>
                                        <p:strVal val="solid"/>
                                      </p:to>
                                    </p:set>
                                    <p:set>
                                      <p:cBhvr>
                                        <p:cTn id="81" dur="1000" fill="hold"/>
                                        <p:tgtEl>
                                          <p:spTgt spid="82"/>
                                        </p:tgtEl>
                                        <p:attrNameLst>
                                          <p:attrName>fill.on</p:attrName>
                                        </p:attrNameLst>
                                      </p:cBhvr>
                                      <p:to>
                                        <p:strVal val="true"/>
                                      </p:to>
                                    </p:set>
                                  </p:childTnLst>
                                </p:cTn>
                              </p:par>
                            </p:childTnLst>
                          </p:cTn>
                        </p:par>
                        <p:par>
                          <p:cTn id="82" fill="hold">
                            <p:stCondLst>
                              <p:cond delay="14000"/>
                            </p:stCondLst>
                            <p:childTnLst>
                              <p:par>
                                <p:cTn id="83" presetID="1" presetClass="emph" presetSubtype="2" fill="hold" nodeType="afterEffect">
                                  <p:stCondLst>
                                    <p:cond delay="0"/>
                                  </p:stCondLst>
                                  <p:childTnLst>
                                    <p:animClr clrSpc="rgb" dir="cw">
                                      <p:cBhvr>
                                        <p:cTn id="84" dur="1000" fill="hold"/>
                                        <p:tgtEl>
                                          <p:spTgt spid="83"/>
                                        </p:tgtEl>
                                        <p:attrNameLst>
                                          <p:attrName>fillcolor</p:attrName>
                                        </p:attrNameLst>
                                      </p:cBhvr>
                                      <p:to>
                                        <a:schemeClr val="hlink"/>
                                      </p:to>
                                    </p:animClr>
                                    <p:set>
                                      <p:cBhvr>
                                        <p:cTn id="85" dur="1000" fill="hold"/>
                                        <p:tgtEl>
                                          <p:spTgt spid="83"/>
                                        </p:tgtEl>
                                        <p:attrNameLst>
                                          <p:attrName>fill.type</p:attrName>
                                        </p:attrNameLst>
                                      </p:cBhvr>
                                      <p:to>
                                        <p:strVal val="solid"/>
                                      </p:to>
                                    </p:set>
                                    <p:set>
                                      <p:cBhvr>
                                        <p:cTn id="86" dur="1000" fill="hold"/>
                                        <p:tgtEl>
                                          <p:spTgt spid="83"/>
                                        </p:tgtEl>
                                        <p:attrNameLst>
                                          <p:attrName>fill.on</p:attrName>
                                        </p:attrNameLst>
                                      </p:cBhvr>
                                      <p:to>
                                        <p:strVal val="true"/>
                                      </p:to>
                                    </p:set>
                                  </p:childTnLst>
                                </p:cTn>
                              </p:par>
                            </p:childTnLst>
                          </p:cTn>
                        </p:par>
                        <p:par>
                          <p:cTn id="87" fill="hold">
                            <p:stCondLst>
                              <p:cond delay="15000"/>
                            </p:stCondLst>
                            <p:childTnLst>
                              <p:par>
                                <p:cTn id="88" presetID="1" presetClass="emph" presetSubtype="2" fill="hold" nodeType="afterEffect">
                                  <p:stCondLst>
                                    <p:cond delay="0"/>
                                  </p:stCondLst>
                                  <p:childTnLst>
                                    <p:animClr clrSpc="rgb" dir="cw">
                                      <p:cBhvr>
                                        <p:cTn id="89" dur="1000" fill="hold"/>
                                        <p:tgtEl>
                                          <p:spTgt spid="85"/>
                                        </p:tgtEl>
                                        <p:attrNameLst>
                                          <p:attrName>fillcolor</p:attrName>
                                        </p:attrNameLst>
                                      </p:cBhvr>
                                      <p:to>
                                        <a:schemeClr val="hlink"/>
                                      </p:to>
                                    </p:animClr>
                                    <p:set>
                                      <p:cBhvr>
                                        <p:cTn id="90" dur="1000" fill="hold"/>
                                        <p:tgtEl>
                                          <p:spTgt spid="85"/>
                                        </p:tgtEl>
                                        <p:attrNameLst>
                                          <p:attrName>fill.type</p:attrName>
                                        </p:attrNameLst>
                                      </p:cBhvr>
                                      <p:to>
                                        <p:strVal val="solid"/>
                                      </p:to>
                                    </p:set>
                                    <p:set>
                                      <p:cBhvr>
                                        <p:cTn id="91" dur="1000" fill="hold"/>
                                        <p:tgtEl>
                                          <p:spTgt spid="85"/>
                                        </p:tgtEl>
                                        <p:attrNameLst>
                                          <p:attrName>fill.on</p:attrName>
                                        </p:attrNameLst>
                                      </p:cBhvr>
                                      <p:to>
                                        <p:strVal val="true"/>
                                      </p:to>
                                    </p:set>
                                  </p:childTnLst>
                                </p:cTn>
                              </p:par>
                            </p:childTnLst>
                          </p:cTn>
                        </p:par>
                        <p:par>
                          <p:cTn id="92" fill="hold">
                            <p:stCondLst>
                              <p:cond delay="16000"/>
                            </p:stCondLst>
                            <p:childTnLst>
                              <p:par>
                                <p:cTn id="93" presetID="1" presetClass="emph" presetSubtype="2" fill="hold" nodeType="afterEffect">
                                  <p:stCondLst>
                                    <p:cond delay="0"/>
                                  </p:stCondLst>
                                  <p:childTnLst>
                                    <p:animClr clrSpc="rgb" dir="cw">
                                      <p:cBhvr>
                                        <p:cTn id="94" dur="1000" fill="hold"/>
                                        <p:tgtEl>
                                          <p:spTgt spid="86"/>
                                        </p:tgtEl>
                                        <p:attrNameLst>
                                          <p:attrName>fillcolor</p:attrName>
                                        </p:attrNameLst>
                                      </p:cBhvr>
                                      <p:to>
                                        <a:schemeClr val="hlink"/>
                                      </p:to>
                                    </p:animClr>
                                    <p:set>
                                      <p:cBhvr>
                                        <p:cTn id="95" dur="1000" fill="hold"/>
                                        <p:tgtEl>
                                          <p:spTgt spid="86"/>
                                        </p:tgtEl>
                                        <p:attrNameLst>
                                          <p:attrName>fill.type</p:attrName>
                                        </p:attrNameLst>
                                      </p:cBhvr>
                                      <p:to>
                                        <p:strVal val="solid"/>
                                      </p:to>
                                    </p:set>
                                    <p:set>
                                      <p:cBhvr>
                                        <p:cTn id="96" dur="1000" fill="hold"/>
                                        <p:tgtEl>
                                          <p:spTgt spid="86"/>
                                        </p:tgtEl>
                                        <p:attrNameLst>
                                          <p:attrName>fill.on</p:attrName>
                                        </p:attrNameLst>
                                      </p:cBhvr>
                                      <p:to>
                                        <p:strVal val="true"/>
                                      </p:to>
                                    </p:set>
                                  </p:childTnLst>
                                </p:cTn>
                              </p:par>
                            </p:childTnLst>
                          </p:cTn>
                        </p:par>
                        <p:par>
                          <p:cTn id="97" fill="hold">
                            <p:stCondLst>
                              <p:cond delay="17000"/>
                            </p:stCondLst>
                            <p:childTnLst>
                              <p:par>
                                <p:cTn id="98" presetID="1" presetClass="emph" presetSubtype="2" fill="hold" nodeType="afterEffect">
                                  <p:stCondLst>
                                    <p:cond delay="0"/>
                                  </p:stCondLst>
                                  <p:childTnLst>
                                    <p:animClr clrSpc="rgb" dir="cw">
                                      <p:cBhvr>
                                        <p:cTn id="99" dur="1000" fill="hold"/>
                                        <p:tgtEl>
                                          <p:spTgt spid="87"/>
                                        </p:tgtEl>
                                        <p:attrNameLst>
                                          <p:attrName>fillcolor</p:attrName>
                                        </p:attrNameLst>
                                      </p:cBhvr>
                                      <p:to>
                                        <a:schemeClr val="hlink"/>
                                      </p:to>
                                    </p:animClr>
                                    <p:set>
                                      <p:cBhvr>
                                        <p:cTn id="100" dur="1000" fill="hold"/>
                                        <p:tgtEl>
                                          <p:spTgt spid="87"/>
                                        </p:tgtEl>
                                        <p:attrNameLst>
                                          <p:attrName>fill.type</p:attrName>
                                        </p:attrNameLst>
                                      </p:cBhvr>
                                      <p:to>
                                        <p:strVal val="solid"/>
                                      </p:to>
                                    </p:set>
                                    <p:set>
                                      <p:cBhvr>
                                        <p:cTn id="101" dur="1000" fill="hold"/>
                                        <p:tgtEl>
                                          <p:spTgt spid="87"/>
                                        </p:tgtEl>
                                        <p:attrNameLst>
                                          <p:attrName>fill.on</p:attrName>
                                        </p:attrNameLst>
                                      </p:cBhvr>
                                      <p:to>
                                        <p:strVal val="true"/>
                                      </p:to>
                                    </p:set>
                                  </p:childTnLst>
                                </p:cTn>
                              </p:par>
                            </p:childTnLst>
                          </p:cTn>
                        </p:par>
                        <p:par>
                          <p:cTn id="102" fill="hold">
                            <p:stCondLst>
                              <p:cond delay="18000"/>
                            </p:stCondLst>
                            <p:childTnLst>
                              <p:par>
                                <p:cTn id="103" presetID="1" presetClass="emph" presetSubtype="2" fill="hold" nodeType="afterEffect">
                                  <p:stCondLst>
                                    <p:cond delay="0"/>
                                  </p:stCondLst>
                                  <p:childTnLst>
                                    <p:animClr clrSpc="rgb" dir="cw">
                                      <p:cBhvr>
                                        <p:cTn id="104" dur="1000" fill="hold"/>
                                        <p:tgtEl>
                                          <p:spTgt spid="88"/>
                                        </p:tgtEl>
                                        <p:attrNameLst>
                                          <p:attrName>fillcolor</p:attrName>
                                        </p:attrNameLst>
                                      </p:cBhvr>
                                      <p:to>
                                        <a:schemeClr val="hlink"/>
                                      </p:to>
                                    </p:animClr>
                                    <p:set>
                                      <p:cBhvr>
                                        <p:cTn id="105" dur="1000" fill="hold"/>
                                        <p:tgtEl>
                                          <p:spTgt spid="88"/>
                                        </p:tgtEl>
                                        <p:attrNameLst>
                                          <p:attrName>fill.type</p:attrName>
                                        </p:attrNameLst>
                                      </p:cBhvr>
                                      <p:to>
                                        <p:strVal val="solid"/>
                                      </p:to>
                                    </p:set>
                                    <p:set>
                                      <p:cBhvr>
                                        <p:cTn id="106" dur="1000" fill="hold"/>
                                        <p:tgtEl>
                                          <p:spTgt spid="88"/>
                                        </p:tgtEl>
                                        <p:attrNameLst>
                                          <p:attrName>fill.on</p:attrName>
                                        </p:attrNameLst>
                                      </p:cBhvr>
                                      <p:to>
                                        <p:strVal val="true"/>
                                      </p:to>
                                    </p:set>
                                  </p:childTnLst>
                                </p:cTn>
                              </p:par>
                            </p:childTnLst>
                          </p:cTn>
                        </p:par>
                        <p:par>
                          <p:cTn id="107" fill="hold">
                            <p:stCondLst>
                              <p:cond delay="19000"/>
                            </p:stCondLst>
                            <p:childTnLst>
                              <p:par>
                                <p:cTn id="108" presetID="1" presetClass="emph" presetSubtype="2" fill="hold" nodeType="afterEffect">
                                  <p:stCondLst>
                                    <p:cond delay="0"/>
                                  </p:stCondLst>
                                  <p:childTnLst>
                                    <p:animClr clrSpc="rgb" dir="cw">
                                      <p:cBhvr>
                                        <p:cTn id="109" dur="1000" fill="hold"/>
                                        <p:tgtEl>
                                          <p:spTgt spid="89"/>
                                        </p:tgtEl>
                                        <p:attrNameLst>
                                          <p:attrName>fillcolor</p:attrName>
                                        </p:attrNameLst>
                                      </p:cBhvr>
                                      <p:to>
                                        <a:schemeClr val="hlink"/>
                                      </p:to>
                                    </p:animClr>
                                    <p:set>
                                      <p:cBhvr>
                                        <p:cTn id="110" dur="1000" fill="hold"/>
                                        <p:tgtEl>
                                          <p:spTgt spid="89"/>
                                        </p:tgtEl>
                                        <p:attrNameLst>
                                          <p:attrName>fill.type</p:attrName>
                                        </p:attrNameLst>
                                      </p:cBhvr>
                                      <p:to>
                                        <p:strVal val="solid"/>
                                      </p:to>
                                    </p:set>
                                    <p:set>
                                      <p:cBhvr>
                                        <p:cTn id="111" dur="1000" fill="hold"/>
                                        <p:tgtEl>
                                          <p:spTgt spid="89"/>
                                        </p:tgtEl>
                                        <p:attrNameLst>
                                          <p:attrName>fill.on</p:attrName>
                                        </p:attrNameLst>
                                      </p:cBhvr>
                                      <p:to>
                                        <p:strVal val="true"/>
                                      </p:to>
                                    </p:set>
                                  </p:childTnLst>
                                </p:cTn>
                              </p:par>
                            </p:childTnLst>
                          </p:cTn>
                        </p:par>
                        <p:par>
                          <p:cTn id="112" fill="hold">
                            <p:stCondLst>
                              <p:cond delay="20000"/>
                            </p:stCondLst>
                            <p:childTnLst>
                              <p:par>
                                <p:cTn id="113" presetID="1" presetClass="emph" presetSubtype="2" fill="hold" nodeType="afterEffect">
                                  <p:stCondLst>
                                    <p:cond delay="0"/>
                                  </p:stCondLst>
                                  <p:childTnLst>
                                    <p:animClr clrSpc="rgb" dir="cw">
                                      <p:cBhvr>
                                        <p:cTn id="114" dur="1000" fill="hold"/>
                                        <p:tgtEl>
                                          <p:spTgt spid="90"/>
                                        </p:tgtEl>
                                        <p:attrNameLst>
                                          <p:attrName>fillcolor</p:attrName>
                                        </p:attrNameLst>
                                      </p:cBhvr>
                                      <p:to>
                                        <a:schemeClr val="hlink"/>
                                      </p:to>
                                    </p:animClr>
                                    <p:set>
                                      <p:cBhvr>
                                        <p:cTn id="115" dur="1000" fill="hold"/>
                                        <p:tgtEl>
                                          <p:spTgt spid="90"/>
                                        </p:tgtEl>
                                        <p:attrNameLst>
                                          <p:attrName>fill.type</p:attrName>
                                        </p:attrNameLst>
                                      </p:cBhvr>
                                      <p:to>
                                        <p:strVal val="solid"/>
                                      </p:to>
                                    </p:set>
                                    <p:set>
                                      <p:cBhvr>
                                        <p:cTn id="116" dur="1000" fill="hold"/>
                                        <p:tgtEl>
                                          <p:spTgt spid="90"/>
                                        </p:tgtEl>
                                        <p:attrNameLst>
                                          <p:attrName>fill.on</p:attrName>
                                        </p:attrNameLst>
                                      </p:cBhvr>
                                      <p:to>
                                        <p:strVal val="true"/>
                                      </p:to>
                                    </p:set>
                                  </p:childTnLst>
                                </p:cTn>
                              </p:par>
                            </p:childTnLst>
                          </p:cTn>
                        </p:par>
                        <p:par>
                          <p:cTn id="117" fill="hold">
                            <p:stCondLst>
                              <p:cond delay="21000"/>
                            </p:stCondLst>
                            <p:childTnLst>
                              <p:par>
                                <p:cTn id="118" presetID="1" presetClass="emph" presetSubtype="2" fill="hold" nodeType="afterEffect">
                                  <p:stCondLst>
                                    <p:cond delay="0"/>
                                  </p:stCondLst>
                                  <p:childTnLst>
                                    <p:animClr clrSpc="rgb" dir="cw">
                                      <p:cBhvr>
                                        <p:cTn id="119" dur="1000" fill="hold"/>
                                        <p:tgtEl>
                                          <p:spTgt spid="91"/>
                                        </p:tgtEl>
                                        <p:attrNameLst>
                                          <p:attrName>fillcolor</p:attrName>
                                        </p:attrNameLst>
                                      </p:cBhvr>
                                      <p:to>
                                        <a:schemeClr val="hlink"/>
                                      </p:to>
                                    </p:animClr>
                                    <p:set>
                                      <p:cBhvr>
                                        <p:cTn id="120" dur="1000" fill="hold"/>
                                        <p:tgtEl>
                                          <p:spTgt spid="91"/>
                                        </p:tgtEl>
                                        <p:attrNameLst>
                                          <p:attrName>fill.type</p:attrName>
                                        </p:attrNameLst>
                                      </p:cBhvr>
                                      <p:to>
                                        <p:strVal val="solid"/>
                                      </p:to>
                                    </p:set>
                                    <p:set>
                                      <p:cBhvr>
                                        <p:cTn id="121" dur="1000" fill="hold"/>
                                        <p:tgtEl>
                                          <p:spTgt spid="91"/>
                                        </p:tgtEl>
                                        <p:attrNameLst>
                                          <p:attrName>fill.on</p:attrName>
                                        </p:attrNameLst>
                                      </p:cBhvr>
                                      <p:to>
                                        <p:strVal val="true"/>
                                      </p:to>
                                    </p:set>
                                  </p:childTnLst>
                                </p:cTn>
                              </p:par>
                            </p:childTnLst>
                          </p:cTn>
                        </p:par>
                        <p:par>
                          <p:cTn id="122" fill="hold">
                            <p:stCondLst>
                              <p:cond delay="22000"/>
                            </p:stCondLst>
                            <p:childTnLst>
                              <p:par>
                                <p:cTn id="123" presetID="1" presetClass="emph" presetSubtype="2" fill="hold" nodeType="afterEffect">
                                  <p:stCondLst>
                                    <p:cond delay="0"/>
                                  </p:stCondLst>
                                  <p:childTnLst>
                                    <p:animClr clrSpc="rgb" dir="cw">
                                      <p:cBhvr>
                                        <p:cTn id="124" dur="1000" fill="hold"/>
                                        <p:tgtEl>
                                          <p:spTgt spid="92"/>
                                        </p:tgtEl>
                                        <p:attrNameLst>
                                          <p:attrName>fillcolor</p:attrName>
                                        </p:attrNameLst>
                                      </p:cBhvr>
                                      <p:to>
                                        <a:schemeClr val="hlink"/>
                                      </p:to>
                                    </p:animClr>
                                    <p:set>
                                      <p:cBhvr>
                                        <p:cTn id="125" dur="1000" fill="hold"/>
                                        <p:tgtEl>
                                          <p:spTgt spid="92"/>
                                        </p:tgtEl>
                                        <p:attrNameLst>
                                          <p:attrName>fill.type</p:attrName>
                                        </p:attrNameLst>
                                      </p:cBhvr>
                                      <p:to>
                                        <p:strVal val="solid"/>
                                      </p:to>
                                    </p:set>
                                    <p:set>
                                      <p:cBhvr>
                                        <p:cTn id="126" dur="1000" fill="hold"/>
                                        <p:tgtEl>
                                          <p:spTgt spid="92"/>
                                        </p:tgtEl>
                                        <p:attrNameLst>
                                          <p:attrName>fill.on</p:attrName>
                                        </p:attrNameLst>
                                      </p:cBhvr>
                                      <p:to>
                                        <p:strVal val="true"/>
                                      </p:to>
                                    </p:set>
                                  </p:childTnLst>
                                </p:cTn>
                              </p:par>
                            </p:childTnLst>
                          </p:cTn>
                        </p:par>
                        <p:par>
                          <p:cTn id="127" fill="hold">
                            <p:stCondLst>
                              <p:cond delay="23000"/>
                            </p:stCondLst>
                            <p:childTnLst>
                              <p:par>
                                <p:cTn id="128" presetID="1" presetClass="emph" presetSubtype="2" fill="hold" nodeType="afterEffect">
                                  <p:stCondLst>
                                    <p:cond delay="0"/>
                                  </p:stCondLst>
                                  <p:childTnLst>
                                    <p:animClr clrSpc="rgb" dir="cw">
                                      <p:cBhvr>
                                        <p:cTn id="129" dur="1000" fill="hold"/>
                                        <p:tgtEl>
                                          <p:spTgt spid="93"/>
                                        </p:tgtEl>
                                        <p:attrNameLst>
                                          <p:attrName>fillcolor</p:attrName>
                                        </p:attrNameLst>
                                      </p:cBhvr>
                                      <p:to>
                                        <a:schemeClr val="hlink"/>
                                      </p:to>
                                    </p:animClr>
                                    <p:set>
                                      <p:cBhvr>
                                        <p:cTn id="130" dur="1000" fill="hold"/>
                                        <p:tgtEl>
                                          <p:spTgt spid="93"/>
                                        </p:tgtEl>
                                        <p:attrNameLst>
                                          <p:attrName>fill.type</p:attrName>
                                        </p:attrNameLst>
                                      </p:cBhvr>
                                      <p:to>
                                        <p:strVal val="solid"/>
                                      </p:to>
                                    </p:set>
                                    <p:set>
                                      <p:cBhvr>
                                        <p:cTn id="131" dur="1000" fill="hold"/>
                                        <p:tgtEl>
                                          <p:spTgt spid="93"/>
                                        </p:tgtEl>
                                        <p:attrNameLst>
                                          <p:attrName>fill.on</p:attrName>
                                        </p:attrNameLst>
                                      </p:cBhvr>
                                      <p:to>
                                        <p:strVal val="true"/>
                                      </p:to>
                                    </p:set>
                                  </p:childTnLst>
                                </p:cTn>
                              </p:par>
                            </p:childTnLst>
                          </p:cTn>
                        </p:par>
                        <p:par>
                          <p:cTn id="132" fill="hold">
                            <p:stCondLst>
                              <p:cond delay="24000"/>
                            </p:stCondLst>
                            <p:childTnLst>
                              <p:par>
                                <p:cTn id="133" presetID="1" presetClass="emph" presetSubtype="2" fill="hold" nodeType="afterEffect">
                                  <p:stCondLst>
                                    <p:cond delay="0"/>
                                  </p:stCondLst>
                                  <p:childTnLst>
                                    <p:animClr clrSpc="rgb" dir="cw">
                                      <p:cBhvr>
                                        <p:cTn id="134" dur="1000" fill="hold"/>
                                        <p:tgtEl>
                                          <p:spTgt spid="94"/>
                                        </p:tgtEl>
                                        <p:attrNameLst>
                                          <p:attrName>fillcolor</p:attrName>
                                        </p:attrNameLst>
                                      </p:cBhvr>
                                      <p:to>
                                        <a:schemeClr val="hlink"/>
                                      </p:to>
                                    </p:animClr>
                                    <p:set>
                                      <p:cBhvr>
                                        <p:cTn id="135" dur="1000" fill="hold"/>
                                        <p:tgtEl>
                                          <p:spTgt spid="94"/>
                                        </p:tgtEl>
                                        <p:attrNameLst>
                                          <p:attrName>fill.type</p:attrName>
                                        </p:attrNameLst>
                                      </p:cBhvr>
                                      <p:to>
                                        <p:strVal val="solid"/>
                                      </p:to>
                                    </p:set>
                                    <p:set>
                                      <p:cBhvr>
                                        <p:cTn id="136" dur="1000" fill="hold"/>
                                        <p:tgtEl>
                                          <p:spTgt spid="94"/>
                                        </p:tgtEl>
                                        <p:attrNameLst>
                                          <p:attrName>fill.on</p:attrName>
                                        </p:attrNameLst>
                                      </p:cBhvr>
                                      <p:to>
                                        <p:strVal val="true"/>
                                      </p:to>
                                    </p:set>
                                  </p:childTnLst>
                                </p:cTn>
                              </p:par>
                            </p:childTnLst>
                          </p:cTn>
                        </p:par>
                        <p:par>
                          <p:cTn id="137" fill="hold">
                            <p:stCondLst>
                              <p:cond delay="25000"/>
                            </p:stCondLst>
                            <p:childTnLst>
                              <p:par>
                                <p:cTn id="138" presetID="1" presetClass="emph" presetSubtype="2" fill="hold" nodeType="afterEffect">
                                  <p:stCondLst>
                                    <p:cond delay="0"/>
                                  </p:stCondLst>
                                  <p:childTnLst>
                                    <p:animClr clrSpc="rgb" dir="cw">
                                      <p:cBhvr>
                                        <p:cTn id="139" dur="1000" fill="hold"/>
                                        <p:tgtEl>
                                          <p:spTgt spid="95"/>
                                        </p:tgtEl>
                                        <p:attrNameLst>
                                          <p:attrName>fillcolor</p:attrName>
                                        </p:attrNameLst>
                                      </p:cBhvr>
                                      <p:to>
                                        <a:schemeClr val="hlink"/>
                                      </p:to>
                                    </p:animClr>
                                    <p:set>
                                      <p:cBhvr>
                                        <p:cTn id="140" dur="1000" fill="hold"/>
                                        <p:tgtEl>
                                          <p:spTgt spid="95"/>
                                        </p:tgtEl>
                                        <p:attrNameLst>
                                          <p:attrName>fill.type</p:attrName>
                                        </p:attrNameLst>
                                      </p:cBhvr>
                                      <p:to>
                                        <p:strVal val="solid"/>
                                      </p:to>
                                    </p:set>
                                    <p:set>
                                      <p:cBhvr>
                                        <p:cTn id="141" dur="1000" fill="hold"/>
                                        <p:tgtEl>
                                          <p:spTgt spid="95"/>
                                        </p:tgtEl>
                                        <p:attrNameLst>
                                          <p:attrName>fill.on</p:attrName>
                                        </p:attrNameLst>
                                      </p:cBhvr>
                                      <p:to>
                                        <p:strVal val="true"/>
                                      </p:to>
                                    </p:set>
                                  </p:childTnLst>
                                </p:cTn>
                              </p:par>
                            </p:childTnLst>
                          </p:cTn>
                        </p:par>
                        <p:par>
                          <p:cTn id="142" fill="hold">
                            <p:stCondLst>
                              <p:cond delay="26000"/>
                            </p:stCondLst>
                            <p:childTnLst>
                              <p:par>
                                <p:cTn id="143" presetID="1" presetClass="emph" presetSubtype="2" fill="hold" nodeType="afterEffect">
                                  <p:stCondLst>
                                    <p:cond delay="0"/>
                                  </p:stCondLst>
                                  <p:childTnLst>
                                    <p:animClr clrSpc="rgb" dir="cw">
                                      <p:cBhvr>
                                        <p:cTn id="144" dur="1000" fill="hold"/>
                                        <p:tgtEl>
                                          <p:spTgt spid="96"/>
                                        </p:tgtEl>
                                        <p:attrNameLst>
                                          <p:attrName>fillcolor</p:attrName>
                                        </p:attrNameLst>
                                      </p:cBhvr>
                                      <p:to>
                                        <a:schemeClr val="hlink"/>
                                      </p:to>
                                    </p:animClr>
                                    <p:set>
                                      <p:cBhvr>
                                        <p:cTn id="145" dur="1000" fill="hold"/>
                                        <p:tgtEl>
                                          <p:spTgt spid="96"/>
                                        </p:tgtEl>
                                        <p:attrNameLst>
                                          <p:attrName>fill.type</p:attrName>
                                        </p:attrNameLst>
                                      </p:cBhvr>
                                      <p:to>
                                        <p:strVal val="solid"/>
                                      </p:to>
                                    </p:set>
                                    <p:set>
                                      <p:cBhvr>
                                        <p:cTn id="146" dur="1000" fill="hold"/>
                                        <p:tgtEl>
                                          <p:spTgt spid="96"/>
                                        </p:tgtEl>
                                        <p:attrNameLst>
                                          <p:attrName>fill.on</p:attrName>
                                        </p:attrNameLst>
                                      </p:cBhvr>
                                      <p:to>
                                        <p:strVal val="true"/>
                                      </p:to>
                                    </p:set>
                                  </p:childTnLst>
                                </p:cTn>
                              </p:par>
                            </p:childTnLst>
                          </p:cTn>
                        </p:par>
                        <p:par>
                          <p:cTn id="147" fill="hold">
                            <p:stCondLst>
                              <p:cond delay="27000"/>
                            </p:stCondLst>
                            <p:childTnLst>
                              <p:par>
                                <p:cTn id="148" presetID="1" presetClass="emph" presetSubtype="2" fill="hold" nodeType="afterEffect">
                                  <p:stCondLst>
                                    <p:cond delay="0"/>
                                  </p:stCondLst>
                                  <p:childTnLst>
                                    <p:animClr clrSpc="rgb" dir="cw">
                                      <p:cBhvr>
                                        <p:cTn id="149" dur="1000" fill="hold"/>
                                        <p:tgtEl>
                                          <p:spTgt spid="97"/>
                                        </p:tgtEl>
                                        <p:attrNameLst>
                                          <p:attrName>fillcolor</p:attrName>
                                        </p:attrNameLst>
                                      </p:cBhvr>
                                      <p:to>
                                        <a:schemeClr val="hlink"/>
                                      </p:to>
                                    </p:animClr>
                                    <p:set>
                                      <p:cBhvr>
                                        <p:cTn id="150" dur="1000" fill="hold"/>
                                        <p:tgtEl>
                                          <p:spTgt spid="97"/>
                                        </p:tgtEl>
                                        <p:attrNameLst>
                                          <p:attrName>fill.type</p:attrName>
                                        </p:attrNameLst>
                                      </p:cBhvr>
                                      <p:to>
                                        <p:strVal val="solid"/>
                                      </p:to>
                                    </p:set>
                                    <p:set>
                                      <p:cBhvr>
                                        <p:cTn id="151" dur="1000" fill="hold"/>
                                        <p:tgtEl>
                                          <p:spTgt spid="97"/>
                                        </p:tgtEl>
                                        <p:attrNameLst>
                                          <p:attrName>fill.on</p:attrName>
                                        </p:attrNameLst>
                                      </p:cBhvr>
                                      <p:to>
                                        <p:strVal val="true"/>
                                      </p:to>
                                    </p:set>
                                  </p:childTnLst>
                                </p:cTn>
                              </p:par>
                            </p:childTnLst>
                          </p:cTn>
                        </p:par>
                        <p:par>
                          <p:cTn id="152" fill="hold">
                            <p:stCondLst>
                              <p:cond delay="28000"/>
                            </p:stCondLst>
                            <p:childTnLst>
                              <p:par>
                                <p:cTn id="153" presetID="1" presetClass="emph" presetSubtype="2" fill="hold" nodeType="afterEffect">
                                  <p:stCondLst>
                                    <p:cond delay="0"/>
                                  </p:stCondLst>
                                  <p:childTnLst>
                                    <p:animClr clrSpc="rgb" dir="cw">
                                      <p:cBhvr>
                                        <p:cTn id="154" dur="1000" fill="hold"/>
                                        <p:tgtEl>
                                          <p:spTgt spid="98"/>
                                        </p:tgtEl>
                                        <p:attrNameLst>
                                          <p:attrName>fillcolor</p:attrName>
                                        </p:attrNameLst>
                                      </p:cBhvr>
                                      <p:to>
                                        <a:schemeClr val="hlink"/>
                                      </p:to>
                                    </p:animClr>
                                    <p:set>
                                      <p:cBhvr>
                                        <p:cTn id="155" dur="1000" fill="hold"/>
                                        <p:tgtEl>
                                          <p:spTgt spid="98"/>
                                        </p:tgtEl>
                                        <p:attrNameLst>
                                          <p:attrName>fill.type</p:attrName>
                                        </p:attrNameLst>
                                      </p:cBhvr>
                                      <p:to>
                                        <p:strVal val="solid"/>
                                      </p:to>
                                    </p:set>
                                    <p:set>
                                      <p:cBhvr>
                                        <p:cTn id="156" dur="1000" fill="hold"/>
                                        <p:tgtEl>
                                          <p:spTgt spid="98"/>
                                        </p:tgtEl>
                                        <p:attrNameLst>
                                          <p:attrName>fill.on</p:attrName>
                                        </p:attrNameLst>
                                      </p:cBhvr>
                                      <p:to>
                                        <p:strVal val="true"/>
                                      </p:to>
                                    </p:set>
                                  </p:childTnLst>
                                </p:cTn>
                              </p:par>
                            </p:childTnLst>
                          </p:cTn>
                        </p:par>
                        <p:par>
                          <p:cTn id="157" fill="hold">
                            <p:stCondLst>
                              <p:cond delay="29000"/>
                            </p:stCondLst>
                            <p:childTnLst>
                              <p:par>
                                <p:cTn id="158" presetID="1" presetClass="emph" presetSubtype="2" fill="hold" nodeType="afterEffect">
                                  <p:stCondLst>
                                    <p:cond delay="0"/>
                                  </p:stCondLst>
                                  <p:childTnLst>
                                    <p:animClr clrSpc="rgb" dir="cw">
                                      <p:cBhvr>
                                        <p:cTn id="159" dur="1000" fill="hold"/>
                                        <p:tgtEl>
                                          <p:spTgt spid="99"/>
                                        </p:tgtEl>
                                        <p:attrNameLst>
                                          <p:attrName>fillcolor</p:attrName>
                                        </p:attrNameLst>
                                      </p:cBhvr>
                                      <p:to>
                                        <a:schemeClr val="hlink"/>
                                      </p:to>
                                    </p:animClr>
                                    <p:set>
                                      <p:cBhvr>
                                        <p:cTn id="160" dur="1000" fill="hold"/>
                                        <p:tgtEl>
                                          <p:spTgt spid="99"/>
                                        </p:tgtEl>
                                        <p:attrNameLst>
                                          <p:attrName>fill.type</p:attrName>
                                        </p:attrNameLst>
                                      </p:cBhvr>
                                      <p:to>
                                        <p:strVal val="solid"/>
                                      </p:to>
                                    </p:set>
                                    <p:set>
                                      <p:cBhvr>
                                        <p:cTn id="161" dur="1000" fill="hold"/>
                                        <p:tgtEl>
                                          <p:spTgt spid="99"/>
                                        </p:tgtEl>
                                        <p:attrNameLst>
                                          <p:attrName>fill.on</p:attrName>
                                        </p:attrNameLst>
                                      </p:cBhvr>
                                      <p:to>
                                        <p:strVal val="true"/>
                                      </p:to>
                                    </p:set>
                                  </p:childTnLst>
                                </p:cTn>
                              </p:par>
                            </p:childTnLst>
                          </p:cTn>
                        </p:par>
                        <p:par>
                          <p:cTn id="162" fill="hold">
                            <p:stCondLst>
                              <p:cond delay="30000"/>
                            </p:stCondLst>
                            <p:childTnLst>
                              <p:par>
                                <p:cTn id="163" presetID="53" presetClass="entr" presetSubtype="0" fill="hold" grpId="0" nodeType="afterEffect">
                                  <p:stCondLst>
                                    <p:cond delay="0"/>
                                  </p:stCondLst>
                                  <p:childTnLst>
                                    <p:set>
                                      <p:cBhvr>
                                        <p:cTn id="164" dur="1" fill="hold">
                                          <p:stCondLst>
                                            <p:cond delay="0"/>
                                          </p:stCondLst>
                                        </p:cTn>
                                        <p:tgtEl>
                                          <p:spTgt spid="84"/>
                                        </p:tgtEl>
                                        <p:attrNameLst>
                                          <p:attrName>style.visibility</p:attrName>
                                        </p:attrNameLst>
                                      </p:cBhvr>
                                      <p:to>
                                        <p:strVal val="visible"/>
                                      </p:to>
                                    </p:set>
                                    <p:anim calcmode="lin" valueType="num">
                                      <p:cBhvr>
                                        <p:cTn id="165" dur="500" fill="hold"/>
                                        <p:tgtEl>
                                          <p:spTgt spid="84"/>
                                        </p:tgtEl>
                                        <p:attrNameLst>
                                          <p:attrName>ppt_w</p:attrName>
                                        </p:attrNameLst>
                                      </p:cBhvr>
                                      <p:tavLst>
                                        <p:tav tm="0">
                                          <p:val>
                                            <p:fltVal val="0"/>
                                          </p:val>
                                        </p:tav>
                                        <p:tav tm="100000">
                                          <p:val>
                                            <p:strVal val="#ppt_w"/>
                                          </p:val>
                                        </p:tav>
                                      </p:tavLst>
                                    </p:anim>
                                    <p:anim calcmode="lin" valueType="num">
                                      <p:cBhvr>
                                        <p:cTn id="166" dur="500" fill="hold"/>
                                        <p:tgtEl>
                                          <p:spTgt spid="84"/>
                                        </p:tgtEl>
                                        <p:attrNameLst>
                                          <p:attrName>ppt_h</p:attrName>
                                        </p:attrNameLst>
                                      </p:cBhvr>
                                      <p:tavLst>
                                        <p:tav tm="0">
                                          <p:val>
                                            <p:fltVal val="0"/>
                                          </p:val>
                                        </p:tav>
                                        <p:tav tm="100000">
                                          <p:val>
                                            <p:strVal val="#ppt_h"/>
                                          </p:val>
                                        </p:tav>
                                      </p:tavLst>
                                    </p:anim>
                                    <p:animEffect transition="in" filter="fade">
                                      <p:cBhvr>
                                        <p:cTn id="167" dur="500"/>
                                        <p:tgtEl>
                                          <p:spTgt spid="84"/>
                                        </p:tgtEl>
                                      </p:cBhvr>
                                    </p:animEffect>
                                  </p:childTnLst>
                                </p:cTn>
                              </p:par>
                            </p:childTnLst>
                          </p:cTn>
                        </p:par>
                      </p:childTnLst>
                    </p:cTn>
                  </p:par>
                  <p:par>
                    <p:cTn id="168" fill="hold">
                      <p:stCondLst>
                        <p:cond delay="indefinite"/>
                      </p:stCondLst>
                      <p:childTnLst>
                        <p:par>
                          <p:cTn id="169" fill="hold">
                            <p:stCondLst>
                              <p:cond delay="0"/>
                            </p:stCondLst>
                            <p:childTnLst>
                              <p:par>
                                <p:cTn id="170" presetID="31" presetClass="entr" presetSubtype="0" fill="hold" nodeType="clickEffect">
                                  <p:stCondLst>
                                    <p:cond delay="0"/>
                                  </p:stCondLst>
                                  <p:childTnLst>
                                    <p:set>
                                      <p:cBhvr>
                                        <p:cTn id="171" dur="1" fill="hold">
                                          <p:stCondLst>
                                            <p:cond delay="0"/>
                                          </p:stCondLst>
                                        </p:cTn>
                                        <p:tgtEl>
                                          <p:spTgt spid="3"/>
                                        </p:tgtEl>
                                        <p:attrNameLst>
                                          <p:attrName>style.visibility</p:attrName>
                                        </p:attrNameLst>
                                      </p:cBhvr>
                                      <p:to>
                                        <p:strVal val="visible"/>
                                      </p:to>
                                    </p:set>
                                    <p:anim calcmode="lin" valueType="num">
                                      <p:cBhvr>
                                        <p:cTn id="172" dur="1000" fill="hold"/>
                                        <p:tgtEl>
                                          <p:spTgt spid="3"/>
                                        </p:tgtEl>
                                        <p:attrNameLst>
                                          <p:attrName>ppt_w</p:attrName>
                                        </p:attrNameLst>
                                      </p:cBhvr>
                                      <p:tavLst>
                                        <p:tav tm="0">
                                          <p:val>
                                            <p:fltVal val="0"/>
                                          </p:val>
                                        </p:tav>
                                        <p:tav tm="100000">
                                          <p:val>
                                            <p:strVal val="#ppt_w"/>
                                          </p:val>
                                        </p:tav>
                                      </p:tavLst>
                                    </p:anim>
                                    <p:anim calcmode="lin" valueType="num">
                                      <p:cBhvr>
                                        <p:cTn id="173" dur="1000" fill="hold"/>
                                        <p:tgtEl>
                                          <p:spTgt spid="3"/>
                                        </p:tgtEl>
                                        <p:attrNameLst>
                                          <p:attrName>ppt_h</p:attrName>
                                        </p:attrNameLst>
                                      </p:cBhvr>
                                      <p:tavLst>
                                        <p:tav tm="0">
                                          <p:val>
                                            <p:fltVal val="0"/>
                                          </p:val>
                                        </p:tav>
                                        <p:tav tm="100000">
                                          <p:val>
                                            <p:strVal val="#ppt_h"/>
                                          </p:val>
                                        </p:tav>
                                      </p:tavLst>
                                    </p:anim>
                                    <p:anim calcmode="lin" valueType="num">
                                      <p:cBhvr>
                                        <p:cTn id="174" dur="1000" fill="hold"/>
                                        <p:tgtEl>
                                          <p:spTgt spid="3"/>
                                        </p:tgtEl>
                                        <p:attrNameLst>
                                          <p:attrName>style.rotation</p:attrName>
                                        </p:attrNameLst>
                                      </p:cBhvr>
                                      <p:tavLst>
                                        <p:tav tm="0">
                                          <p:val>
                                            <p:fltVal val="90"/>
                                          </p:val>
                                        </p:tav>
                                        <p:tav tm="100000">
                                          <p:val>
                                            <p:fltVal val="0"/>
                                          </p:val>
                                        </p:tav>
                                      </p:tavLst>
                                    </p:anim>
                                    <p:animEffect transition="in" filter="fade">
                                      <p:cBhvr>
                                        <p:cTn id="175" dur="1000"/>
                                        <p:tgtEl>
                                          <p:spTgt spid="3"/>
                                        </p:tgtEl>
                                      </p:cBhvr>
                                    </p:animEffect>
                                  </p:childTnLst>
                                </p:cTn>
                              </p:par>
                              <p:par>
                                <p:cTn id="176" presetID="14" presetClass="entr" presetSubtype="10" fill="hold" grpId="0" nodeType="withEffect">
                                  <p:stCondLst>
                                    <p:cond delay="0"/>
                                  </p:stCondLst>
                                  <p:childTnLst>
                                    <p:set>
                                      <p:cBhvr>
                                        <p:cTn id="177" dur="1" fill="hold">
                                          <p:stCondLst>
                                            <p:cond delay="0"/>
                                          </p:stCondLst>
                                        </p:cTn>
                                        <p:tgtEl>
                                          <p:spTgt spid="40"/>
                                        </p:tgtEl>
                                        <p:attrNameLst>
                                          <p:attrName>style.visibility</p:attrName>
                                        </p:attrNameLst>
                                      </p:cBhvr>
                                      <p:to>
                                        <p:strVal val="visible"/>
                                      </p:to>
                                    </p:set>
                                    <p:animEffect transition="in" filter="randombar(horizontal)">
                                      <p:cBhvr>
                                        <p:cTn id="178"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P spid="84" grpId="0" animBg="1"/>
      <p:bldP spid="40"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صورة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1981200" y="1224270"/>
            <a:ext cx="3380488" cy="4284183"/>
          </a:xfrm>
          <a:prstGeom prst="rect">
            <a:avLst/>
          </a:prstGeom>
        </p:spPr>
      </p:pic>
      <p:pic>
        <p:nvPicPr>
          <p:cNvPr id="4" name="صورة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4">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6" name="Text Box 6"/>
          <p:cNvSpPr txBox="1">
            <a:spLocks noChangeArrowheads="1"/>
          </p:cNvSpPr>
          <p:nvPr/>
        </p:nvSpPr>
        <p:spPr bwMode="auto">
          <a:xfrm>
            <a:off x="3429000" y="569722"/>
            <a:ext cx="4155194" cy="830997"/>
          </a:xfrm>
          <a:prstGeom prst="rect">
            <a:avLst/>
          </a:prstGeom>
          <a:noFill/>
          <a:ln w="9525">
            <a:noFill/>
            <a:miter lim="800000"/>
            <a:headEnd/>
            <a:tailEnd/>
          </a:ln>
          <a:effectLst/>
        </p:spPr>
        <p:txBody>
          <a:bodyPr wrap="square">
            <a:spAutoFit/>
          </a:bodyPr>
          <a:lstStyle/>
          <a:p>
            <a:pPr algn="ctr">
              <a:spcBef>
                <a:spcPct val="50000"/>
              </a:spcBef>
            </a:pPr>
            <a:r>
              <a:rPr lang="ar-KW" sz="4800" b="1" dirty="0">
                <a:latin typeface="Traditional Arabic" pitchFamily="18" charset="-78"/>
                <a:cs typeface="Traditional Arabic" pitchFamily="18" charset="-78"/>
              </a:rPr>
              <a:t>لعبة </a:t>
            </a:r>
            <a:r>
              <a:rPr lang="ar-KW" sz="4800" b="1" dirty="0" smtClean="0">
                <a:latin typeface="Traditional Arabic" pitchFamily="18" charset="-78"/>
                <a:cs typeface="Traditional Arabic" pitchFamily="18" charset="-78"/>
              </a:rPr>
              <a:t>الكرة بين الكتفين </a:t>
            </a:r>
            <a:endParaRPr lang="en-US" sz="4800" b="1" dirty="0">
              <a:latin typeface="Traditional Arabic" pitchFamily="18" charset="-78"/>
              <a:cs typeface="Traditional Arabic" pitchFamily="18" charset="-78"/>
            </a:endParaRPr>
          </a:p>
        </p:txBody>
      </p:sp>
      <p:pic>
        <p:nvPicPr>
          <p:cNvPr id="8" name="صورة 7">
            <a:hlinkClick r:id="rId5" action="ppaction://hlinksldjump"/>
          </p:cNvPr>
          <p:cNvPicPr>
            <a:picLocks noChangeAspect="1"/>
          </p:cNvPicPr>
          <p:nvPr/>
        </p:nvPicPr>
        <p:blipFill rotWithShape="1">
          <a:blip r:embed="rId6"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sp>
        <p:nvSpPr>
          <p:cNvPr id="11" name="Text Box 6"/>
          <p:cNvSpPr txBox="1">
            <a:spLocks noChangeArrowheads="1"/>
          </p:cNvSpPr>
          <p:nvPr/>
        </p:nvSpPr>
        <p:spPr bwMode="auto">
          <a:xfrm>
            <a:off x="457200" y="3657600"/>
            <a:ext cx="2320925" cy="2677656"/>
          </a:xfrm>
          <a:prstGeom prst="rect">
            <a:avLst/>
          </a:prstGeom>
          <a:noFill/>
          <a:ln w="9525">
            <a:noFill/>
            <a:miter lim="800000"/>
            <a:headEnd/>
            <a:tailEnd/>
          </a:ln>
          <a:effectLst/>
        </p:spPr>
        <p:txBody>
          <a:bodyPr wrap="square">
            <a:spAutoFit/>
          </a:bodyPr>
          <a:lstStyle/>
          <a:p>
            <a:pPr algn="just">
              <a:spcBef>
                <a:spcPct val="50000"/>
              </a:spcBef>
            </a:pPr>
            <a:r>
              <a:rPr lang="ar-KW" sz="2800" b="1" dirty="0" smtClean="0">
                <a:latin typeface="Traditional Arabic" pitchFamily="18" charset="-78"/>
                <a:cs typeface="Traditional Arabic" pitchFamily="18" charset="-78"/>
              </a:rPr>
              <a:t>طريقة اللعبة: أن يضع كل لاعب الكرة بين كتفه وكتف صاحبه ثم يتحركون والفائز من يصل لنقطة النهاية قبل الفريق الآخر.</a:t>
            </a:r>
            <a:endParaRPr lang="en-US" sz="2800" b="1" dirty="0">
              <a:latin typeface="Traditional Arabic" pitchFamily="18" charset="-78"/>
              <a:cs typeface="Traditional Arabic" pitchFamily="18" charset="-78"/>
            </a:endParaRPr>
          </a:p>
        </p:txBody>
      </p:sp>
      <p:pic>
        <p:nvPicPr>
          <p:cNvPr id="12" name="صورة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618596" y="5303603"/>
            <a:ext cx="1295400" cy="1369648"/>
          </a:xfrm>
          <a:prstGeom prst="rect">
            <a:avLst/>
          </a:prstGeom>
        </p:spPr>
      </p:pic>
      <p:pic>
        <p:nvPicPr>
          <p:cNvPr id="3" name="صورة 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181600" y="1295400"/>
            <a:ext cx="3324362" cy="4213053"/>
          </a:xfrm>
          <a:prstGeom prst="rect">
            <a:avLst/>
          </a:prstGeom>
        </p:spPr>
      </p:pic>
      <p:pic>
        <p:nvPicPr>
          <p:cNvPr id="7" name="صورة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588993" y="2607793"/>
            <a:ext cx="1354607" cy="1354607"/>
          </a:xfrm>
          <a:prstGeom prst="rect">
            <a:avLst/>
          </a:prstGeom>
        </p:spPr>
      </p:pic>
      <p:pic>
        <p:nvPicPr>
          <p:cNvPr id="14" name="صورة 13">
            <a:hlinkClick r:id="rId10" action="ppaction://hlinksldjump"/>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54514" y="2254826"/>
            <a:ext cx="962442" cy="954743"/>
          </a:xfrm>
          <a:prstGeom prst="rect">
            <a:avLst/>
          </a:prstGeom>
        </p:spPr>
      </p:pic>
    </p:spTree>
    <p:extLst>
      <p:ext uri="{BB962C8B-B14F-4D97-AF65-F5344CB8AC3E}">
        <p14:creationId xmlns:p14="http://schemas.microsoft.com/office/powerpoint/2010/main" val="165403937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8" name="Text Box 42"/>
          <p:cNvSpPr txBox="1">
            <a:spLocks noChangeArrowheads="1"/>
          </p:cNvSpPr>
          <p:nvPr/>
        </p:nvSpPr>
        <p:spPr bwMode="auto">
          <a:xfrm>
            <a:off x="2122585" y="4984969"/>
            <a:ext cx="6133618" cy="523220"/>
          </a:xfrm>
          <a:prstGeom prst="rect">
            <a:avLst/>
          </a:prstGeom>
          <a:noFill/>
          <a:ln w="9525">
            <a:noFill/>
            <a:miter lim="800000"/>
            <a:headEnd/>
            <a:tailEnd/>
          </a:ln>
        </p:spPr>
        <p:txBody>
          <a:bodyPr wrap="square">
            <a:spAutoFit/>
          </a:bodyPr>
          <a:lstStyle/>
          <a:p>
            <a:pPr algn="ctr">
              <a:spcBef>
                <a:spcPct val="50000"/>
              </a:spcBef>
            </a:pPr>
            <a:r>
              <a:rPr lang="ar-KW" sz="2800" b="1" dirty="0" smtClean="0">
                <a:latin typeface="Traditional Arabic" pitchFamily="18" charset="-78"/>
                <a:cs typeface="Traditional Arabic" pitchFamily="18" charset="-78"/>
              </a:rPr>
              <a:t>حرك ثلاثة أعواد فقط وكون ثلاثة مربعات</a:t>
            </a:r>
            <a:endParaRPr lang="en-US" sz="2800" b="1" dirty="0">
              <a:latin typeface="Traditional Arabic" pitchFamily="18" charset="-78"/>
              <a:cs typeface="Traditional Arabic" pitchFamily="18" charset="-78"/>
            </a:endParaRPr>
          </a:p>
        </p:txBody>
      </p:sp>
      <p:pic>
        <p:nvPicPr>
          <p:cNvPr id="9" name="صورة 8">
            <a:hlinkClick r:id="rId4" action="ppaction://hlinksldjump"/>
          </p:cNvPr>
          <p:cNvPicPr>
            <a:picLocks noChangeAspect="1"/>
          </p:cNvPicPr>
          <p:nvPr/>
        </p:nvPicPr>
        <p:blipFill rotWithShape="1">
          <a:blip r:embed="rId5"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sp>
        <p:nvSpPr>
          <p:cNvPr id="26" name="Rectangle 4"/>
          <p:cNvSpPr>
            <a:spLocks noChangeArrowheads="1"/>
          </p:cNvSpPr>
          <p:nvPr/>
        </p:nvSpPr>
        <p:spPr bwMode="auto">
          <a:xfrm>
            <a:off x="395384" y="563948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7" name="Rectangle 5"/>
          <p:cNvSpPr>
            <a:spLocks noChangeArrowheads="1"/>
          </p:cNvSpPr>
          <p:nvPr/>
        </p:nvSpPr>
        <p:spPr bwMode="auto">
          <a:xfrm>
            <a:off x="827184" y="563948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8" name="Rectangle 6"/>
          <p:cNvSpPr>
            <a:spLocks noChangeArrowheads="1"/>
          </p:cNvSpPr>
          <p:nvPr/>
        </p:nvSpPr>
        <p:spPr bwMode="auto">
          <a:xfrm>
            <a:off x="1258984" y="563948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9" name="Rectangle 7"/>
          <p:cNvSpPr>
            <a:spLocks noChangeArrowheads="1"/>
          </p:cNvSpPr>
          <p:nvPr/>
        </p:nvSpPr>
        <p:spPr bwMode="auto">
          <a:xfrm>
            <a:off x="1690784" y="563948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30" name="Rectangle 8"/>
          <p:cNvSpPr>
            <a:spLocks noChangeArrowheads="1"/>
          </p:cNvSpPr>
          <p:nvPr/>
        </p:nvSpPr>
        <p:spPr bwMode="auto">
          <a:xfrm>
            <a:off x="2122584" y="563948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31" name="Rectangle 9"/>
          <p:cNvSpPr>
            <a:spLocks noChangeArrowheads="1"/>
          </p:cNvSpPr>
          <p:nvPr/>
        </p:nvSpPr>
        <p:spPr bwMode="auto">
          <a:xfrm>
            <a:off x="2554384" y="563948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32" name="Rectangle 10"/>
          <p:cNvSpPr>
            <a:spLocks noChangeArrowheads="1"/>
          </p:cNvSpPr>
          <p:nvPr/>
        </p:nvSpPr>
        <p:spPr bwMode="auto">
          <a:xfrm>
            <a:off x="2987771" y="563948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33" name="Rectangle 11"/>
          <p:cNvSpPr>
            <a:spLocks noChangeArrowheads="1"/>
          </p:cNvSpPr>
          <p:nvPr/>
        </p:nvSpPr>
        <p:spPr bwMode="auto">
          <a:xfrm>
            <a:off x="3419571" y="563948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34" name="Rectangle 12"/>
          <p:cNvSpPr>
            <a:spLocks noChangeArrowheads="1"/>
          </p:cNvSpPr>
          <p:nvPr/>
        </p:nvSpPr>
        <p:spPr bwMode="auto">
          <a:xfrm>
            <a:off x="3851371" y="563948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35" name="Rectangle 13"/>
          <p:cNvSpPr>
            <a:spLocks noChangeArrowheads="1"/>
          </p:cNvSpPr>
          <p:nvPr/>
        </p:nvSpPr>
        <p:spPr bwMode="auto">
          <a:xfrm>
            <a:off x="4283171" y="563948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36" name="Rectangle 14"/>
          <p:cNvSpPr>
            <a:spLocks noChangeArrowheads="1"/>
          </p:cNvSpPr>
          <p:nvPr/>
        </p:nvSpPr>
        <p:spPr bwMode="auto">
          <a:xfrm>
            <a:off x="4714971" y="563948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37" name="Rectangle 15"/>
          <p:cNvSpPr>
            <a:spLocks noChangeArrowheads="1"/>
          </p:cNvSpPr>
          <p:nvPr/>
        </p:nvSpPr>
        <p:spPr bwMode="auto">
          <a:xfrm>
            <a:off x="5146771" y="563948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38" name="Rectangle 16"/>
          <p:cNvSpPr>
            <a:spLocks noChangeArrowheads="1"/>
          </p:cNvSpPr>
          <p:nvPr/>
        </p:nvSpPr>
        <p:spPr bwMode="auto">
          <a:xfrm>
            <a:off x="5580159" y="56451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39" name="Rectangle 15"/>
          <p:cNvSpPr>
            <a:spLocks noChangeArrowheads="1"/>
          </p:cNvSpPr>
          <p:nvPr/>
        </p:nvSpPr>
        <p:spPr bwMode="auto">
          <a:xfrm>
            <a:off x="6002434" y="563880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40" name="Rectangle 16"/>
          <p:cNvSpPr>
            <a:spLocks noChangeArrowheads="1"/>
          </p:cNvSpPr>
          <p:nvPr/>
        </p:nvSpPr>
        <p:spPr bwMode="auto">
          <a:xfrm>
            <a:off x="6435822" y="56388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41" name="مستطيل مستدير الزوايا 40"/>
          <p:cNvSpPr/>
          <p:nvPr/>
        </p:nvSpPr>
        <p:spPr>
          <a:xfrm>
            <a:off x="6948584" y="5716434"/>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sp>
        <p:nvSpPr>
          <p:cNvPr id="24" name="Rectangle 4"/>
          <p:cNvSpPr>
            <a:spLocks noChangeArrowheads="1"/>
          </p:cNvSpPr>
          <p:nvPr/>
        </p:nvSpPr>
        <p:spPr bwMode="auto">
          <a:xfrm>
            <a:off x="381000" y="6089592"/>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5" name="Rectangle 5"/>
          <p:cNvSpPr>
            <a:spLocks noChangeArrowheads="1"/>
          </p:cNvSpPr>
          <p:nvPr/>
        </p:nvSpPr>
        <p:spPr bwMode="auto">
          <a:xfrm>
            <a:off x="812800" y="6089592"/>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42" name="Rectangle 6"/>
          <p:cNvSpPr>
            <a:spLocks noChangeArrowheads="1"/>
          </p:cNvSpPr>
          <p:nvPr/>
        </p:nvSpPr>
        <p:spPr bwMode="auto">
          <a:xfrm>
            <a:off x="1244600" y="6089592"/>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43" name="Rectangle 7"/>
          <p:cNvSpPr>
            <a:spLocks noChangeArrowheads="1"/>
          </p:cNvSpPr>
          <p:nvPr/>
        </p:nvSpPr>
        <p:spPr bwMode="auto">
          <a:xfrm>
            <a:off x="1676400" y="6089592"/>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44" name="Rectangle 8"/>
          <p:cNvSpPr>
            <a:spLocks noChangeArrowheads="1"/>
          </p:cNvSpPr>
          <p:nvPr/>
        </p:nvSpPr>
        <p:spPr bwMode="auto">
          <a:xfrm>
            <a:off x="2108200" y="6089592"/>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45" name="Rectangle 9"/>
          <p:cNvSpPr>
            <a:spLocks noChangeArrowheads="1"/>
          </p:cNvSpPr>
          <p:nvPr/>
        </p:nvSpPr>
        <p:spPr bwMode="auto">
          <a:xfrm>
            <a:off x="2540000" y="6089592"/>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46" name="Rectangle 10"/>
          <p:cNvSpPr>
            <a:spLocks noChangeArrowheads="1"/>
          </p:cNvSpPr>
          <p:nvPr/>
        </p:nvSpPr>
        <p:spPr bwMode="auto">
          <a:xfrm>
            <a:off x="2973387" y="6089592"/>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47" name="Rectangle 11"/>
          <p:cNvSpPr>
            <a:spLocks noChangeArrowheads="1"/>
          </p:cNvSpPr>
          <p:nvPr/>
        </p:nvSpPr>
        <p:spPr bwMode="auto">
          <a:xfrm>
            <a:off x="3405187" y="6089592"/>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48" name="Rectangle 12"/>
          <p:cNvSpPr>
            <a:spLocks noChangeArrowheads="1"/>
          </p:cNvSpPr>
          <p:nvPr/>
        </p:nvSpPr>
        <p:spPr bwMode="auto">
          <a:xfrm>
            <a:off x="3836987" y="6089592"/>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49" name="Rectangle 13"/>
          <p:cNvSpPr>
            <a:spLocks noChangeArrowheads="1"/>
          </p:cNvSpPr>
          <p:nvPr/>
        </p:nvSpPr>
        <p:spPr bwMode="auto">
          <a:xfrm>
            <a:off x="4268787" y="6089592"/>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50" name="Rectangle 14"/>
          <p:cNvSpPr>
            <a:spLocks noChangeArrowheads="1"/>
          </p:cNvSpPr>
          <p:nvPr/>
        </p:nvSpPr>
        <p:spPr bwMode="auto">
          <a:xfrm>
            <a:off x="4700587" y="6089592"/>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51" name="Rectangle 15"/>
          <p:cNvSpPr>
            <a:spLocks noChangeArrowheads="1"/>
          </p:cNvSpPr>
          <p:nvPr/>
        </p:nvSpPr>
        <p:spPr bwMode="auto">
          <a:xfrm>
            <a:off x="5132387" y="6089592"/>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52" name="Rectangle 16"/>
          <p:cNvSpPr>
            <a:spLocks noChangeArrowheads="1"/>
          </p:cNvSpPr>
          <p:nvPr/>
        </p:nvSpPr>
        <p:spPr bwMode="auto">
          <a:xfrm>
            <a:off x="5565775" y="6095254"/>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53" name="Rectangle 15"/>
          <p:cNvSpPr>
            <a:spLocks noChangeArrowheads="1"/>
          </p:cNvSpPr>
          <p:nvPr/>
        </p:nvSpPr>
        <p:spPr bwMode="auto">
          <a:xfrm>
            <a:off x="5988050" y="6088904"/>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54" name="Rectangle 16"/>
          <p:cNvSpPr>
            <a:spLocks noChangeArrowheads="1"/>
          </p:cNvSpPr>
          <p:nvPr/>
        </p:nvSpPr>
        <p:spPr bwMode="auto">
          <a:xfrm>
            <a:off x="6421438" y="6088904"/>
            <a:ext cx="360362" cy="360362"/>
          </a:xfrm>
          <a:prstGeom prst="rect">
            <a:avLst/>
          </a:prstGeom>
          <a:noFill/>
          <a:ln w="9525">
            <a:solidFill>
              <a:schemeClr val="bg1"/>
            </a:solidFill>
            <a:miter lim="800000"/>
            <a:headEnd/>
            <a:tailEnd/>
          </a:ln>
          <a:effectLst/>
        </p:spPr>
        <p:txBody>
          <a:bodyPr wrap="none" anchor="ctr"/>
          <a:lstStyle/>
          <a:p>
            <a:endParaRPr lang="en-US"/>
          </a:p>
        </p:txBody>
      </p:sp>
      <p:pic>
        <p:nvPicPr>
          <p:cNvPr id="3" name="صورة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81187" y="1620814"/>
            <a:ext cx="3048000" cy="3067050"/>
          </a:xfrm>
          <a:prstGeom prst="rect">
            <a:avLst/>
          </a:prstGeom>
        </p:spPr>
      </p:pic>
      <p:pic>
        <p:nvPicPr>
          <p:cNvPr id="10" name="صورة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492750" y="1330301"/>
            <a:ext cx="3105150" cy="3648075"/>
          </a:xfrm>
          <a:prstGeom prst="rect">
            <a:avLst/>
          </a:prstGeom>
        </p:spPr>
      </p:pic>
      <p:pic>
        <p:nvPicPr>
          <p:cNvPr id="56" name="صورة 55">
            <a:hlinkClick r:id="rId8" action="ppaction://hlinksldjump"/>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54514" y="2254826"/>
            <a:ext cx="962442" cy="954743"/>
          </a:xfrm>
          <a:prstGeom prst="rect">
            <a:avLst/>
          </a:prstGeom>
        </p:spPr>
      </p:pic>
    </p:spTree>
    <p:extLst>
      <p:ext uri="{BB962C8B-B14F-4D97-AF65-F5344CB8AC3E}">
        <p14:creationId xmlns:p14="http://schemas.microsoft.com/office/powerpoint/2010/main" val="20257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53" presetClass="entr" presetSubtype="16"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mph" presetSubtype="2" fill="hold" nodeType="clickEffect">
                                  <p:stCondLst>
                                    <p:cond delay="0"/>
                                  </p:stCondLst>
                                  <p:childTnLst>
                                    <p:animClr clrSpc="rgb" dir="cw">
                                      <p:cBhvr>
                                        <p:cTn id="18" dur="1000" fill="hold"/>
                                        <p:tgtEl>
                                          <p:spTgt spid="26"/>
                                        </p:tgtEl>
                                        <p:attrNameLst>
                                          <p:attrName>fillcolor</p:attrName>
                                        </p:attrNameLst>
                                      </p:cBhvr>
                                      <p:to>
                                        <a:schemeClr val="hlink"/>
                                      </p:to>
                                    </p:animClr>
                                    <p:set>
                                      <p:cBhvr>
                                        <p:cTn id="19" dur="1000" fill="hold"/>
                                        <p:tgtEl>
                                          <p:spTgt spid="26"/>
                                        </p:tgtEl>
                                        <p:attrNameLst>
                                          <p:attrName>fill.type</p:attrName>
                                        </p:attrNameLst>
                                      </p:cBhvr>
                                      <p:to>
                                        <p:strVal val="solid"/>
                                      </p:to>
                                    </p:set>
                                    <p:set>
                                      <p:cBhvr>
                                        <p:cTn id="20" dur="1000" fill="hold"/>
                                        <p:tgtEl>
                                          <p:spTgt spid="26"/>
                                        </p:tgtEl>
                                        <p:attrNameLst>
                                          <p:attrName>fill.on</p:attrName>
                                        </p:attrNameLst>
                                      </p:cBhvr>
                                      <p:to>
                                        <p:strVal val="true"/>
                                      </p:to>
                                    </p:set>
                                  </p:childTnLst>
                                </p:cTn>
                              </p:par>
                            </p:childTnLst>
                          </p:cTn>
                        </p:par>
                        <p:par>
                          <p:cTn id="21" fill="hold">
                            <p:stCondLst>
                              <p:cond delay="1000"/>
                            </p:stCondLst>
                            <p:childTnLst>
                              <p:par>
                                <p:cTn id="22" presetID="1" presetClass="emph" presetSubtype="2" fill="hold" nodeType="afterEffect">
                                  <p:stCondLst>
                                    <p:cond delay="0"/>
                                  </p:stCondLst>
                                  <p:childTnLst>
                                    <p:animClr clrSpc="rgb" dir="cw">
                                      <p:cBhvr>
                                        <p:cTn id="23" dur="1000" fill="hold"/>
                                        <p:tgtEl>
                                          <p:spTgt spid="27"/>
                                        </p:tgtEl>
                                        <p:attrNameLst>
                                          <p:attrName>fillcolor</p:attrName>
                                        </p:attrNameLst>
                                      </p:cBhvr>
                                      <p:to>
                                        <a:schemeClr val="hlink"/>
                                      </p:to>
                                    </p:animClr>
                                    <p:set>
                                      <p:cBhvr>
                                        <p:cTn id="24" dur="1000" fill="hold"/>
                                        <p:tgtEl>
                                          <p:spTgt spid="27"/>
                                        </p:tgtEl>
                                        <p:attrNameLst>
                                          <p:attrName>fill.type</p:attrName>
                                        </p:attrNameLst>
                                      </p:cBhvr>
                                      <p:to>
                                        <p:strVal val="solid"/>
                                      </p:to>
                                    </p:set>
                                    <p:set>
                                      <p:cBhvr>
                                        <p:cTn id="25" dur="1000" fill="hold"/>
                                        <p:tgtEl>
                                          <p:spTgt spid="27"/>
                                        </p:tgtEl>
                                        <p:attrNameLst>
                                          <p:attrName>fill.on</p:attrName>
                                        </p:attrNameLst>
                                      </p:cBhvr>
                                      <p:to>
                                        <p:strVal val="true"/>
                                      </p:to>
                                    </p:set>
                                  </p:childTnLst>
                                </p:cTn>
                              </p:par>
                            </p:childTnLst>
                          </p:cTn>
                        </p:par>
                        <p:par>
                          <p:cTn id="26" fill="hold">
                            <p:stCondLst>
                              <p:cond delay="2000"/>
                            </p:stCondLst>
                            <p:childTnLst>
                              <p:par>
                                <p:cTn id="27" presetID="1" presetClass="emph" presetSubtype="2" fill="hold" nodeType="afterEffect">
                                  <p:stCondLst>
                                    <p:cond delay="0"/>
                                  </p:stCondLst>
                                  <p:childTnLst>
                                    <p:animClr clrSpc="rgb" dir="cw">
                                      <p:cBhvr>
                                        <p:cTn id="28" dur="1000" fill="hold"/>
                                        <p:tgtEl>
                                          <p:spTgt spid="28"/>
                                        </p:tgtEl>
                                        <p:attrNameLst>
                                          <p:attrName>fillcolor</p:attrName>
                                        </p:attrNameLst>
                                      </p:cBhvr>
                                      <p:to>
                                        <a:schemeClr val="hlink"/>
                                      </p:to>
                                    </p:animClr>
                                    <p:set>
                                      <p:cBhvr>
                                        <p:cTn id="29" dur="1000" fill="hold"/>
                                        <p:tgtEl>
                                          <p:spTgt spid="28"/>
                                        </p:tgtEl>
                                        <p:attrNameLst>
                                          <p:attrName>fill.type</p:attrName>
                                        </p:attrNameLst>
                                      </p:cBhvr>
                                      <p:to>
                                        <p:strVal val="solid"/>
                                      </p:to>
                                    </p:set>
                                    <p:set>
                                      <p:cBhvr>
                                        <p:cTn id="30" dur="1000" fill="hold"/>
                                        <p:tgtEl>
                                          <p:spTgt spid="28"/>
                                        </p:tgtEl>
                                        <p:attrNameLst>
                                          <p:attrName>fill.on</p:attrName>
                                        </p:attrNameLst>
                                      </p:cBhvr>
                                      <p:to>
                                        <p:strVal val="true"/>
                                      </p:to>
                                    </p:set>
                                  </p:childTnLst>
                                </p:cTn>
                              </p:par>
                            </p:childTnLst>
                          </p:cTn>
                        </p:par>
                        <p:par>
                          <p:cTn id="31" fill="hold">
                            <p:stCondLst>
                              <p:cond delay="3000"/>
                            </p:stCondLst>
                            <p:childTnLst>
                              <p:par>
                                <p:cTn id="32" presetID="1" presetClass="emph" presetSubtype="2" fill="hold" nodeType="afterEffect">
                                  <p:stCondLst>
                                    <p:cond delay="0"/>
                                  </p:stCondLst>
                                  <p:childTnLst>
                                    <p:animClr clrSpc="rgb" dir="cw">
                                      <p:cBhvr>
                                        <p:cTn id="33" dur="1000" fill="hold"/>
                                        <p:tgtEl>
                                          <p:spTgt spid="29"/>
                                        </p:tgtEl>
                                        <p:attrNameLst>
                                          <p:attrName>fillcolor</p:attrName>
                                        </p:attrNameLst>
                                      </p:cBhvr>
                                      <p:to>
                                        <a:schemeClr val="hlink"/>
                                      </p:to>
                                    </p:animClr>
                                    <p:set>
                                      <p:cBhvr>
                                        <p:cTn id="34" dur="1000" fill="hold"/>
                                        <p:tgtEl>
                                          <p:spTgt spid="29"/>
                                        </p:tgtEl>
                                        <p:attrNameLst>
                                          <p:attrName>fill.type</p:attrName>
                                        </p:attrNameLst>
                                      </p:cBhvr>
                                      <p:to>
                                        <p:strVal val="solid"/>
                                      </p:to>
                                    </p:set>
                                    <p:set>
                                      <p:cBhvr>
                                        <p:cTn id="35" dur="1000" fill="hold"/>
                                        <p:tgtEl>
                                          <p:spTgt spid="29"/>
                                        </p:tgtEl>
                                        <p:attrNameLst>
                                          <p:attrName>fill.on</p:attrName>
                                        </p:attrNameLst>
                                      </p:cBhvr>
                                      <p:to>
                                        <p:strVal val="true"/>
                                      </p:to>
                                    </p:set>
                                  </p:childTnLst>
                                </p:cTn>
                              </p:par>
                            </p:childTnLst>
                          </p:cTn>
                        </p:par>
                        <p:par>
                          <p:cTn id="36" fill="hold">
                            <p:stCondLst>
                              <p:cond delay="4000"/>
                            </p:stCondLst>
                            <p:childTnLst>
                              <p:par>
                                <p:cTn id="37" presetID="1" presetClass="emph" presetSubtype="2" fill="hold" nodeType="afterEffect">
                                  <p:stCondLst>
                                    <p:cond delay="0"/>
                                  </p:stCondLst>
                                  <p:childTnLst>
                                    <p:animClr clrSpc="rgb" dir="cw">
                                      <p:cBhvr>
                                        <p:cTn id="38" dur="1000" fill="hold"/>
                                        <p:tgtEl>
                                          <p:spTgt spid="30"/>
                                        </p:tgtEl>
                                        <p:attrNameLst>
                                          <p:attrName>fillcolor</p:attrName>
                                        </p:attrNameLst>
                                      </p:cBhvr>
                                      <p:to>
                                        <a:schemeClr val="hlink"/>
                                      </p:to>
                                    </p:animClr>
                                    <p:set>
                                      <p:cBhvr>
                                        <p:cTn id="39" dur="1000" fill="hold"/>
                                        <p:tgtEl>
                                          <p:spTgt spid="30"/>
                                        </p:tgtEl>
                                        <p:attrNameLst>
                                          <p:attrName>fill.type</p:attrName>
                                        </p:attrNameLst>
                                      </p:cBhvr>
                                      <p:to>
                                        <p:strVal val="solid"/>
                                      </p:to>
                                    </p:set>
                                    <p:set>
                                      <p:cBhvr>
                                        <p:cTn id="40" dur="1000" fill="hold"/>
                                        <p:tgtEl>
                                          <p:spTgt spid="30"/>
                                        </p:tgtEl>
                                        <p:attrNameLst>
                                          <p:attrName>fill.on</p:attrName>
                                        </p:attrNameLst>
                                      </p:cBhvr>
                                      <p:to>
                                        <p:strVal val="true"/>
                                      </p:to>
                                    </p:set>
                                  </p:childTnLst>
                                </p:cTn>
                              </p:par>
                            </p:childTnLst>
                          </p:cTn>
                        </p:par>
                        <p:par>
                          <p:cTn id="41" fill="hold">
                            <p:stCondLst>
                              <p:cond delay="5000"/>
                            </p:stCondLst>
                            <p:childTnLst>
                              <p:par>
                                <p:cTn id="42" presetID="1" presetClass="emph" presetSubtype="2" fill="hold" nodeType="afterEffect">
                                  <p:stCondLst>
                                    <p:cond delay="0"/>
                                  </p:stCondLst>
                                  <p:childTnLst>
                                    <p:animClr clrSpc="rgb" dir="cw">
                                      <p:cBhvr>
                                        <p:cTn id="43" dur="1000" fill="hold"/>
                                        <p:tgtEl>
                                          <p:spTgt spid="31"/>
                                        </p:tgtEl>
                                        <p:attrNameLst>
                                          <p:attrName>fillcolor</p:attrName>
                                        </p:attrNameLst>
                                      </p:cBhvr>
                                      <p:to>
                                        <a:schemeClr val="hlink"/>
                                      </p:to>
                                    </p:animClr>
                                    <p:set>
                                      <p:cBhvr>
                                        <p:cTn id="44" dur="1000" fill="hold"/>
                                        <p:tgtEl>
                                          <p:spTgt spid="31"/>
                                        </p:tgtEl>
                                        <p:attrNameLst>
                                          <p:attrName>fill.type</p:attrName>
                                        </p:attrNameLst>
                                      </p:cBhvr>
                                      <p:to>
                                        <p:strVal val="solid"/>
                                      </p:to>
                                    </p:set>
                                    <p:set>
                                      <p:cBhvr>
                                        <p:cTn id="45" dur="1000" fill="hold"/>
                                        <p:tgtEl>
                                          <p:spTgt spid="31"/>
                                        </p:tgtEl>
                                        <p:attrNameLst>
                                          <p:attrName>fill.on</p:attrName>
                                        </p:attrNameLst>
                                      </p:cBhvr>
                                      <p:to>
                                        <p:strVal val="true"/>
                                      </p:to>
                                    </p:set>
                                  </p:childTnLst>
                                </p:cTn>
                              </p:par>
                            </p:childTnLst>
                          </p:cTn>
                        </p:par>
                        <p:par>
                          <p:cTn id="46" fill="hold">
                            <p:stCondLst>
                              <p:cond delay="6000"/>
                            </p:stCondLst>
                            <p:childTnLst>
                              <p:par>
                                <p:cTn id="47" presetID="1" presetClass="emph" presetSubtype="2" fill="hold" nodeType="afterEffect">
                                  <p:stCondLst>
                                    <p:cond delay="0"/>
                                  </p:stCondLst>
                                  <p:childTnLst>
                                    <p:animClr clrSpc="rgb" dir="cw">
                                      <p:cBhvr>
                                        <p:cTn id="48" dur="1000" fill="hold"/>
                                        <p:tgtEl>
                                          <p:spTgt spid="32"/>
                                        </p:tgtEl>
                                        <p:attrNameLst>
                                          <p:attrName>fillcolor</p:attrName>
                                        </p:attrNameLst>
                                      </p:cBhvr>
                                      <p:to>
                                        <a:schemeClr val="hlink"/>
                                      </p:to>
                                    </p:animClr>
                                    <p:set>
                                      <p:cBhvr>
                                        <p:cTn id="49" dur="1000" fill="hold"/>
                                        <p:tgtEl>
                                          <p:spTgt spid="32"/>
                                        </p:tgtEl>
                                        <p:attrNameLst>
                                          <p:attrName>fill.type</p:attrName>
                                        </p:attrNameLst>
                                      </p:cBhvr>
                                      <p:to>
                                        <p:strVal val="solid"/>
                                      </p:to>
                                    </p:set>
                                    <p:set>
                                      <p:cBhvr>
                                        <p:cTn id="50" dur="1000" fill="hold"/>
                                        <p:tgtEl>
                                          <p:spTgt spid="32"/>
                                        </p:tgtEl>
                                        <p:attrNameLst>
                                          <p:attrName>fill.on</p:attrName>
                                        </p:attrNameLst>
                                      </p:cBhvr>
                                      <p:to>
                                        <p:strVal val="true"/>
                                      </p:to>
                                    </p:set>
                                  </p:childTnLst>
                                </p:cTn>
                              </p:par>
                            </p:childTnLst>
                          </p:cTn>
                        </p:par>
                        <p:par>
                          <p:cTn id="51" fill="hold">
                            <p:stCondLst>
                              <p:cond delay="7000"/>
                            </p:stCondLst>
                            <p:childTnLst>
                              <p:par>
                                <p:cTn id="52" presetID="1" presetClass="emph" presetSubtype="2" fill="hold" nodeType="afterEffect">
                                  <p:stCondLst>
                                    <p:cond delay="0"/>
                                  </p:stCondLst>
                                  <p:childTnLst>
                                    <p:animClr clrSpc="rgb" dir="cw">
                                      <p:cBhvr>
                                        <p:cTn id="53" dur="1000" fill="hold"/>
                                        <p:tgtEl>
                                          <p:spTgt spid="33"/>
                                        </p:tgtEl>
                                        <p:attrNameLst>
                                          <p:attrName>fillcolor</p:attrName>
                                        </p:attrNameLst>
                                      </p:cBhvr>
                                      <p:to>
                                        <a:schemeClr val="hlink"/>
                                      </p:to>
                                    </p:animClr>
                                    <p:set>
                                      <p:cBhvr>
                                        <p:cTn id="54" dur="1000" fill="hold"/>
                                        <p:tgtEl>
                                          <p:spTgt spid="33"/>
                                        </p:tgtEl>
                                        <p:attrNameLst>
                                          <p:attrName>fill.type</p:attrName>
                                        </p:attrNameLst>
                                      </p:cBhvr>
                                      <p:to>
                                        <p:strVal val="solid"/>
                                      </p:to>
                                    </p:set>
                                    <p:set>
                                      <p:cBhvr>
                                        <p:cTn id="55" dur="1000" fill="hold"/>
                                        <p:tgtEl>
                                          <p:spTgt spid="33"/>
                                        </p:tgtEl>
                                        <p:attrNameLst>
                                          <p:attrName>fill.on</p:attrName>
                                        </p:attrNameLst>
                                      </p:cBhvr>
                                      <p:to>
                                        <p:strVal val="true"/>
                                      </p:to>
                                    </p:set>
                                  </p:childTnLst>
                                </p:cTn>
                              </p:par>
                            </p:childTnLst>
                          </p:cTn>
                        </p:par>
                        <p:par>
                          <p:cTn id="56" fill="hold">
                            <p:stCondLst>
                              <p:cond delay="8000"/>
                            </p:stCondLst>
                            <p:childTnLst>
                              <p:par>
                                <p:cTn id="57" presetID="1" presetClass="emph" presetSubtype="2" fill="hold" nodeType="afterEffect">
                                  <p:stCondLst>
                                    <p:cond delay="0"/>
                                  </p:stCondLst>
                                  <p:childTnLst>
                                    <p:animClr clrSpc="rgb" dir="cw">
                                      <p:cBhvr>
                                        <p:cTn id="58" dur="1000" fill="hold"/>
                                        <p:tgtEl>
                                          <p:spTgt spid="34"/>
                                        </p:tgtEl>
                                        <p:attrNameLst>
                                          <p:attrName>fillcolor</p:attrName>
                                        </p:attrNameLst>
                                      </p:cBhvr>
                                      <p:to>
                                        <a:schemeClr val="hlink"/>
                                      </p:to>
                                    </p:animClr>
                                    <p:set>
                                      <p:cBhvr>
                                        <p:cTn id="59" dur="1000" fill="hold"/>
                                        <p:tgtEl>
                                          <p:spTgt spid="34"/>
                                        </p:tgtEl>
                                        <p:attrNameLst>
                                          <p:attrName>fill.type</p:attrName>
                                        </p:attrNameLst>
                                      </p:cBhvr>
                                      <p:to>
                                        <p:strVal val="solid"/>
                                      </p:to>
                                    </p:set>
                                    <p:set>
                                      <p:cBhvr>
                                        <p:cTn id="60" dur="1000" fill="hold"/>
                                        <p:tgtEl>
                                          <p:spTgt spid="34"/>
                                        </p:tgtEl>
                                        <p:attrNameLst>
                                          <p:attrName>fill.on</p:attrName>
                                        </p:attrNameLst>
                                      </p:cBhvr>
                                      <p:to>
                                        <p:strVal val="true"/>
                                      </p:to>
                                    </p:set>
                                  </p:childTnLst>
                                </p:cTn>
                              </p:par>
                            </p:childTnLst>
                          </p:cTn>
                        </p:par>
                        <p:par>
                          <p:cTn id="61" fill="hold">
                            <p:stCondLst>
                              <p:cond delay="9000"/>
                            </p:stCondLst>
                            <p:childTnLst>
                              <p:par>
                                <p:cTn id="62" presetID="1" presetClass="emph" presetSubtype="2" fill="hold" nodeType="afterEffect">
                                  <p:stCondLst>
                                    <p:cond delay="0"/>
                                  </p:stCondLst>
                                  <p:childTnLst>
                                    <p:animClr clrSpc="rgb" dir="cw">
                                      <p:cBhvr>
                                        <p:cTn id="63" dur="1000" fill="hold"/>
                                        <p:tgtEl>
                                          <p:spTgt spid="35"/>
                                        </p:tgtEl>
                                        <p:attrNameLst>
                                          <p:attrName>fillcolor</p:attrName>
                                        </p:attrNameLst>
                                      </p:cBhvr>
                                      <p:to>
                                        <a:schemeClr val="hlink"/>
                                      </p:to>
                                    </p:animClr>
                                    <p:set>
                                      <p:cBhvr>
                                        <p:cTn id="64" dur="1000" fill="hold"/>
                                        <p:tgtEl>
                                          <p:spTgt spid="35"/>
                                        </p:tgtEl>
                                        <p:attrNameLst>
                                          <p:attrName>fill.type</p:attrName>
                                        </p:attrNameLst>
                                      </p:cBhvr>
                                      <p:to>
                                        <p:strVal val="solid"/>
                                      </p:to>
                                    </p:set>
                                    <p:set>
                                      <p:cBhvr>
                                        <p:cTn id="65" dur="1000" fill="hold"/>
                                        <p:tgtEl>
                                          <p:spTgt spid="35"/>
                                        </p:tgtEl>
                                        <p:attrNameLst>
                                          <p:attrName>fill.on</p:attrName>
                                        </p:attrNameLst>
                                      </p:cBhvr>
                                      <p:to>
                                        <p:strVal val="true"/>
                                      </p:to>
                                    </p:set>
                                  </p:childTnLst>
                                </p:cTn>
                              </p:par>
                            </p:childTnLst>
                          </p:cTn>
                        </p:par>
                        <p:par>
                          <p:cTn id="66" fill="hold">
                            <p:stCondLst>
                              <p:cond delay="10000"/>
                            </p:stCondLst>
                            <p:childTnLst>
                              <p:par>
                                <p:cTn id="67" presetID="1" presetClass="emph" presetSubtype="2" fill="hold" nodeType="afterEffect">
                                  <p:stCondLst>
                                    <p:cond delay="0"/>
                                  </p:stCondLst>
                                  <p:childTnLst>
                                    <p:animClr clrSpc="rgb" dir="cw">
                                      <p:cBhvr>
                                        <p:cTn id="68" dur="1000" fill="hold"/>
                                        <p:tgtEl>
                                          <p:spTgt spid="36"/>
                                        </p:tgtEl>
                                        <p:attrNameLst>
                                          <p:attrName>fillcolor</p:attrName>
                                        </p:attrNameLst>
                                      </p:cBhvr>
                                      <p:to>
                                        <a:schemeClr val="hlink"/>
                                      </p:to>
                                    </p:animClr>
                                    <p:set>
                                      <p:cBhvr>
                                        <p:cTn id="69" dur="1000" fill="hold"/>
                                        <p:tgtEl>
                                          <p:spTgt spid="36"/>
                                        </p:tgtEl>
                                        <p:attrNameLst>
                                          <p:attrName>fill.type</p:attrName>
                                        </p:attrNameLst>
                                      </p:cBhvr>
                                      <p:to>
                                        <p:strVal val="solid"/>
                                      </p:to>
                                    </p:set>
                                    <p:set>
                                      <p:cBhvr>
                                        <p:cTn id="70" dur="1000" fill="hold"/>
                                        <p:tgtEl>
                                          <p:spTgt spid="36"/>
                                        </p:tgtEl>
                                        <p:attrNameLst>
                                          <p:attrName>fill.on</p:attrName>
                                        </p:attrNameLst>
                                      </p:cBhvr>
                                      <p:to>
                                        <p:strVal val="true"/>
                                      </p:to>
                                    </p:set>
                                  </p:childTnLst>
                                </p:cTn>
                              </p:par>
                            </p:childTnLst>
                          </p:cTn>
                        </p:par>
                        <p:par>
                          <p:cTn id="71" fill="hold">
                            <p:stCondLst>
                              <p:cond delay="11000"/>
                            </p:stCondLst>
                            <p:childTnLst>
                              <p:par>
                                <p:cTn id="72" presetID="1" presetClass="emph" presetSubtype="2" fill="hold" nodeType="afterEffect">
                                  <p:stCondLst>
                                    <p:cond delay="0"/>
                                  </p:stCondLst>
                                  <p:childTnLst>
                                    <p:animClr clrSpc="rgb" dir="cw">
                                      <p:cBhvr>
                                        <p:cTn id="73" dur="1000" fill="hold"/>
                                        <p:tgtEl>
                                          <p:spTgt spid="37"/>
                                        </p:tgtEl>
                                        <p:attrNameLst>
                                          <p:attrName>fillcolor</p:attrName>
                                        </p:attrNameLst>
                                      </p:cBhvr>
                                      <p:to>
                                        <a:schemeClr val="hlink"/>
                                      </p:to>
                                    </p:animClr>
                                    <p:set>
                                      <p:cBhvr>
                                        <p:cTn id="74" dur="1000" fill="hold"/>
                                        <p:tgtEl>
                                          <p:spTgt spid="37"/>
                                        </p:tgtEl>
                                        <p:attrNameLst>
                                          <p:attrName>fill.type</p:attrName>
                                        </p:attrNameLst>
                                      </p:cBhvr>
                                      <p:to>
                                        <p:strVal val="solid"/>
                                      </p:to>
                                    </p:set>
                                    <p:set>
                                      <p:cBhvr>
                                        <p:cTn id="75" dur="1000" fill="hold"/>
                                        <p:tgtEl>
                                          <p:spTgt spid="37"/>
                                        </p:tgtEl>
                                        <p:attrNameLst>
                                          <p:attrName>fill.on</p:attrName>
                                        </p:attrNameLst>
                                      </p:cBhvr>
                                      <p:to>
                                        <p:strVal val="true"/>
                                      </p:to>
                                    </p:set>
                                  </p:childTnLst>
                                </p:cTn>
                              </p:par>
                            </p:childTnLst>
                          </p:cTn>
                        </p:par>
                        <p:par>
                          <p:cTn id="76" fill="hold">
                            <p:stCondLst>
                              <p:cond delay="12000"/>
                            </p:stCondLst>
                            <p:childTnLst>
                              <p:par>
                                <p:cTn id="77" presetID="1" presetClass="emph" presetSubtype="2" fill="hold" nodeType="afterEffect">
                                  <p:stCondLst>
                                    <p:cond delay="0"/>
                                  </p:stCondLst>
                                  <p:childTnLst>
                                    <p:animClr clrSpc="rgb" dir="cw">
                                      <p:cBhvr>
                                        <p:cTn id="78" dur="1000" fill="hold"/>
                                        <p:tgtEl>
                                          <p:spTgt spid="38"/>
                                        </p:tgtEl>
                                        <p:attrNameLst>
                                          <p:attrName>fillcolor</p:attrName>
                                        </p:attrNameLst>
                                      </p:cBhvr>
                                      <p:to>
                                        <a:schemeClr val="hlink"/>
                                      </p:to>
                                    </p:animClr>
                                    <p:set>
                                      <p:cBhvr>
                                        <p:cTn id="79" dur="1000" fill="hold"/>
                                        <p:tgtEl>
                                          <p:spTgt spid="38"/>
                                        </p:tgtEl>
                                        <p:attrNameLst>
                                          <p:attrName>fill.type</p:attrName>
                                        </p:attrNameLst>
                                      </p:cBhvr>
                                      <p:to>
                                        <p:strVal val="solid"/>
                                      </p:to>
                                    </p:set>
                                    <p:set>
                                      <p:cBhvr>
                                        <p:cTn id="80" dur="1000" fill="hold"/>
                                        <p:tgtEl>
                                          <p:spTgt spid="38"/>
                                        </p:tgtEl>
                                        <p:attrNameLst>
                                          <p:attrName>fill.on</p:attrName>
                                        </p:attrNameLst>
                                      </p:cBhvr>
                                      <p:to>
                                        <p:strVal val="true"/>
                                      </p:to>
                                    </p:set>
                                  </p:childTnLst>
                                </p:cTn>
                              </p:par>
                            </p:childTnLst>
                          </p:cTn>
                        </p:par>
                        <p:par>
                          <p:cTn id="81" fill="hold">
                            <p:stCondLst>
                              <p:cond delay="13000"/>
                            </p:stCondLst>
                            <p:childTnLst>
                              <p:par>
                                <p:cTn id="82" presetID="1" presetClass="emph" presetSubtype="2" fill="hold" nodeType="afterEffect">
                                  <p:stCondLst>
                                    <p:cond delay="0"/>
                                  </p:stCondLst>
                                  <p:childTnLst>
                                    <p:animClr clrSpc="rgb" dir="cw">
                                      <p:cBhvr>
                                        <p:cTn id="83" dur="1000" fill="hold"/>
                                        <p:tgtEl>
                                          <p:spTgt spid="39"/>
                                        </p:tgtEl>
                                        <p:attrNameLst>
                                          <p:attrName>fillcolor</p:attrName>
                                        </p:attrNameLst>
                                      </p:cBhvr>
                                      <p:to>
                                        <a:schemeClr val="hlink"/>
                                      </p:to>
                                    </p:animClr>
                                    <p:set>
                                      <p:cBhvr>
                                        <p:cTn id="84" dur="1000" fill="hold"/>
                                        <p:tgtEl>
                                          <p:spTgt spid="39"/>
                                        </p:tgtEl>
                                        <p:attrNameLst>
                                          <p:attrName>fill.type</p:attrName>
                                        </p:attrNameLst>
                                      </p:cBhvr>
                                      <p:to>
                                        <p:strVal val="solid"/>
                                      </p:to>
                                    </p:set>
                                    <p:set>
                                      <p:cBhvr>
                                        <p:cTn id="85" dur="1000" fill="hold"/>
                                        <p:tgtEl>
                                          <p:spTgt spid="39"/>
                                        </p:tgtEl>
                                        <p:attrNameLst>
                                          <p:attrName>fill.on</p:attrName>
                                        </p:attrNameLst>
                                      </p:cBhvr>
                                      <p:to>
                                        <p:strVal val="true"/>
                                      </p:to>
                                    </p:set>
                                  </p:childTnLst>
                                </p:cTn>
                              </p:par>
                            </p:childTnLst>
                          </p:cTn>
                        </p:par>
                        <p:par>
                          <p:cTn id="86" fill="hold">
                            <p:stCondLst>
                              <p:cond delay="14000"/>
                            </p:stCondLst>
                            <p:childTnLst>
                              <p:par>
                                <p:cTn id="87" presetID="1" presetClass="emph" presetSubtype="2" fill="hold" nodeType="afterEffect">
                                  <p:stCondLst>
                                    <p:cond delay="0"/>
                                  </p:stCondLst>
                                  <p:childTnLst>
                                    <p:animClr clrSpc="rgb" dir="cw">
                                      <p:cBhvr>
                                        <p:cTn id="88" dur="1000" fill="hold"/>
                                        <p:tgtEl>
                                          <p:spTgt spid="40"/>
                                        </p:tgtEl>
                                        <p:attrNameLst>
                                          <p:attrName>fillcolor</p:attrName>
                                        </p:attrNameLst>
                                      </p:cBhvr>
                                      <p:to>
                                        <a:schemeClr val="hlink"/>
                                      </p:to>
                                    </p:animClr>
                                    <p:set>
                                      <p:cBhvr>
                                        <p:cTn id="89" dur="1000" fill="hold"/>
                                        <p:tgtEl>
                                          <p:spTgt spid="40"/>
                                        </p:tgtEl>
                                        <p:attrNameLst>
                                          <p:attrName>fill.type</p:attrName>
                                        </p:attrNameLst>
                                      </p:cBhvr>
                                      <p:to>
                                        <p:strVal val="solid"/>
                                      </p:to>
                                    </p:set>
                                    <p:set>
                                      <p:cBhvr>
                                        <p:cTn id="90" dur="1000" fill="hold"/>
                                        <p:tgtEl>
                                          <p:spTgt spid="40"/>
                                        </p:tgtEl>
                                        <p:attrNameLst>
                                          <p:attrName>fill.on</p:attrName>
                                        </p:attrNameLst>
                                      </p:cBhvr>
                                      <p:to>
                                        <p:strVal val="true"/>
                                      </p:to>
                                    </p:set>
                                  </p:childTnLst>
                                </p:cTn>
                              </p:par>
                            </p:childTnLst>
                          </p:cTn>
                        </p:par>
                        <p:par>
                          <p:cTn id="91" fill="hold">
                            <p:stCondLst>
                              <p:cond delay="15000"/>
                            </p:stCondLst>
                            <p:childTnLst>
                              <p:par>
                                <p:cTn id="92" presetID="1" presetClass="emph" presetSubtype="2" fill="hold" nodeType="afterEffect">
                                  <p:stCondLst>
                                    <p:cond delay="0"/>
                                  </p:stCondLst>
                                  <p:childTnLst>
                                    <p:animClr clrSpc="rgb" dir="cw">
                                      <p:cBhvr>
                                        <p:cTn id="93" dur="1000" fill="hold"/>
                                        <p:tgtEl>
                                          <p:spTgt spid="24"/>
                                        </p:tgtEl>
                                        <p:attrNameLst>
                                          <p:attrName>fillcolor</p:attrName>
                                        </p:attrNameLst>
                                      </p:cBhvr>
                                      <p:to>
                                        <a:schemeClr val="hlink"/>
                                      </p:to>
                                    </p:animClr>
                                    <p:set>
                                      <p:cBhvr>
                                        <p:cTn id="94" dur="1000" fill="hold"/>
                                        <p:tgtEl>
                                          <p:spTgt spid="24"/>
                                        </p:tgtEl>
                                        <p:attrNameLst>
                                          <p:attrName>fill.type</p:attrName>
                                        </p:attrNameLst>
                                      </p:cBhvr>
                                      <p:to>
                                        <p:strVal val="solid"/>
                                      </p:to>
                                    </p:set>
                                    <p:set>
                                      <p:cBhvr>
                                        <p:cTn id="95" dur="1000" fill="hold"/>
                                        <p:tgtEl>
                                          <p:spTgt spid="24"/>
                                        </p:tgtEl>
                                        <p:attrNameLst>
                                          <p:attrName>fill.on</p:attrName>
                                        </p:attrNameLst>
                                      </p:cBhvr>
                                      <p:to>
                                        <p:strVal val="true"/>
                                      </p:to>
                                    </p:set>
                                  </p:childTnLst>
                                </p:cTn>
                              </p:par>
                            </p:childTnLst>
                          </p:cTn>
                        </p:par>
                        <p:par>
                          <p:cTn id="96" fill="hold">
                            <p:stCondLst>
                              <p:cond delay="16000"/>
                            </p:stCondLst>
                            <p:childTnLst>
                              <p:par>
                                <p:cTn id="97" presetID="1" presetClass="emph" presetSubtype="2" fill="hold" nodeType="afterEffect">
                                  <p:stCondLst>
                                    <p:cond delay="0"/>
                                  </p:stCondLst>
                                  <p:childTnLst>
                                    <p:animClr clrSpc="rgb" dir="cw">
                                      <p:cBhvr>
                                        <p:cTn id="98" dur="1000" fill="hold"/>
                                        <p:tgtEl>
                                          <p:spTgt spid="25"/>
                                        </p:tgtEl>
                                        <p:attrNameLst>
                                          <p:attrName>fillcolor</p:attrName>
                                        </p:attrNameLst>
                                      </p:cBhvr>
                                      <p:to>
                                        <a:schemeClr val="hlink"/>
                                      </p:to>
                                    </p:animClr>
                                    <p:set>
                                      <p:cBhvr>
                                        <p:cTn id="99" dur="1000" fill="hold"/>
                                        <p:tgtEl>
                                          <p:spTgt spid="25"/>
                                        </p:tgtEl>
                                        <p:attrNameLst>
                                          <p:attrName>fill.type</p:attrName>
                                        </p:attrNameLst>
                                      </p:cBhvr>
                                      <p:to>
                                        <p:strVal val="solid"/>
                                      </p:to>
                                    </p:set>
                                    <p:set>
                                      <p:cBhvr>
                                        <p:cTn id="100" dur="1000" fill="hold"/>
                                        <p:tgtEl>
                                          <p:spTgt spid="25"/>
                                        </p:tgtEl>
                                        <p:attrNameLst>
                                          <p:attrName>fill.on</p:attrName>
                                        </p:attrNameLst>
                                      </p:cBhvr>
                                      <p:to>
                                        <p:strVal val="true"/>
                                      </p:to>
                                    </p:set>
                                  </p:childTnLst>
                                </p:cTn>
                              </p:par>
                            </p:childTnLst>
                          </p:cTn>
                        </p:par>
                        <p:par>
                          <p:cTn id="101" fill="hold">
                            <p:stCondLst>
                              <p:cond delay="17000"/>
                            </p:stCondLst>
                            <p:childTnLst>
                              <p:par>
                                <p:cTn id="102" presetID="1" presetClass="emph" presetSubtype="2" fill="hold" nodeType="afterEffect">
                                  <p:stCondLst>
                                    <p:cond delay="0"/>
                                  </p:stCondLst>
                                  <p:childTnLst>
                                    <p:animClr clrSpc="rgb" dir="cw">
                                      <p:cBhvr>
                                        <p:cTn id="103" dur="1000" fill="hold"/>
                                        <p:tgtEl>
                                          <p:spTgt spid="42"/>
                                        </p:tgtEl>
                                        <p:attrNameLst>
                                          <p:attrName>fillcolor</p:attrName>
                                        </p:attrNameLst>
                                      </p:cBhvr>
                                      <p:to>
                                        <a:schemeClr val="hlink"/>
                                      </p:to>
                                    </p:animClr>
                                    <p:set>
                                      <p:cBhvr>
                                        <p:cTn id="104" dur="1000" fill="hold"/>
                                        <p:tgtEl>
                                          <p:spTgt spid="42"/>
                                        </p:tgtEl>
                                        <p:attrNameLst>
                                          <p:attrName>fill.type</p:attrName>
                                        </p:attrNameLst>
                                      </p:cBhvr>
                                      <p:to>
                                        <p:strVal val="solid"/>
                                      </p:to>
                                    </p:set>
                                    <p:set>
                                      <p:cBhvr>
                                        <p:cTn id="105" dur="1000" fill="hold"/>
                                        <p:tgtEl>
                                          <p:spTgt spid="42"/>
                                        </p:tgtEl>
                                        <p:attrNameLst>
                                          <p:attrName>fill.on</p:attrName>
                                        </p:attrNameLst>
                                      </p:cBhvr>
                                      <p:to>
                                        <p:strVal val="true"/>
                                      </p:to>
                                    </p:set>
                                  </p:childTnLst>
                                </p:cTn>
                              </p:par>
                            </p:childTnLst>
                          </p:cTn>
                        </p:par>
                        <p:par>
                          <p:cTn id="106" fill="hold">
                            <p:stCondLst>
                              <p:cond delay="18000"/>
                            </p:stCondLst>
                            <p:childTnLst>
                              <p:par>
                                <p:cTn id="107" presetID="1" presetClass="emph" presetSubtype="2" fill="hold" nodeType="afterEffect">
                                  <p:stCondLst>
                                    <p:cond delay="0"/>
                                  </p:stCondLst>
                                  <p:childTnLst>
                                    <p:animClr clrSpc="rgb" dir="cw">
                                      <p:cBhvr>
                                        <p:cTn id="108" dur="1000" fill="hold"/>
                                        <p:tgtEl>
                                          <p:spTgt spid="43"/>
                                        </p:tgtEl>
                                        <p:attrNameLst>
                                          <p:attrName>fillcolor</p:attrName>
                                        </p:attrNameLst>
                                      </p:cBhvr>
                                      <p:to>
                                        <a:schemeClr val="hlink"/>
                                      </p:to>
                                    </p:animClr>
                                    <p:set>
                                      <p:cBhvr>
                                        <p:cTn id="109" dur="1000" fill="hold"/>
                                        <p:tgtEl>
                                          <p:spTgt spid="43"/>
                                        </p:tgtEl>
                                        <p:attrNameLst>
                                          <p:attrName>fill.type</p:attrName>
                                        </p:attrNameLst>
                                      </p:cBhvr>
                                      <p:to>
                                        <p:strVal val="solid"/>
                                      </p:to>
                                    </p:set>
                                    <p:set>
                                      <p:cBhvr>
                                        <p:cTn id="110" dur="1000" fill="hold"/>
                                        <p:tgtEl>
                                          <p:spTgt spid="43"/>
                                        </p:tgtEl>
                                        <p:attrNameLst>
                                          <p:attrName>fill.on</p:attrName>
                                        </p:attrNameLst>
                                      </p:cBhvr>
                                      <p:to>
                                        <p:strVal val="true"/>
                                      </p:to>
                                    </p:set>
                                  </p:childTnLst>
                                </p:cTn>
                              </p:par>
                            </p:childTnLst>
                          </p:cTn>
                        </p:par>
                        <p:par>
                          <p:cTn id="111" fill="hold">
                            <p:stCondLst>
                              <p:cond delay="19000"/>
                            </p:stCondLst>
                            <p:childTnLst>
                              <p:par>
                                <p:cTn id="112" presetID="1" presetClass="emph" presetSubtype="2" fill="hold" nodeType="afterEffect">
                                  <p:stCondLst>
                                    <p:cond delay="0"/>
                                  </p:stCondLst>
                                  <p:childTnLst>
                                    <p:animClr clrSpc="rgb" dir="cw">
                                      <p:cBhvr>
                                        <p:cTn id="113" dur="1000" fill="hold"/>
                                        <p:tgtEl>
                                          <p:spTgt spid="44"/>
                                        </p:tgtEl>
                                        <p:attrNameLst>
                                          <p:attrName>fillcolor</p:attrName>
                                        </p:attrNameLst>
                                      </p:cBhvr>
                                      <p:to>
                                        <a:schemeClr val="hlink"/>
                                      </p:to>
                                    </p:animClr>
                                    <p:set>
                                      <p:cBhvr>
                                        <p:cTn id="114" dur="1000" fill="hold"/>
                                        <p:tgtEl>
                                          <p:spTgt spid="44"/>
                                        </p:tgtEl>
                                        <p:attrNameLst>
                                          <p:attrName>fill.type</p:attrName>
                                        </p:attrNameLst>
                                      </p:cBhvr>
                                      <p:to>
                                        <p:strVal val="solid"/>
                                      </p:to>
                                    </p:set>
                                    <p:set>
                                      <p:cBhvr>
                                        <p:cTn id="115" dur="1000" fill="hold"/>
                                        <p:tgtEl>
                                          <p:spTgt spid="44"/>
                                        </p:tgtEl>
                                        <p:attrNameLst>
                                          <p:attrName>fill.on</p:attrName>
                                        </p:attrNameLst>
                                      </p:cBhvr>
                                      <p:to>
                                        <p:strVal val="true"/>
                                      </p:to>
                                    </p:set>
                                  </p:childTnLst>
                                </p:cTn>
                              </p:par>
                            </p:childTnLst>
                          </p:cTn>
                        </p:par>
                        <p:par>
                          <p:cTn id="116" fill="hold">
                            <p:stCondLst>
                              <p:cond delay="20000"/>
                            </p:stCondLst>
                            <p:childTnLst>
                              <p:par>
                                <p:cTn id="117" presetID="1" presetClass="emph" presetSubtype="2" fill="hold" nodeType="afterEffect">
                                  <p:stCondLst>
                                    <p:cond delay="0"/>
                                  </p:stCondLst>
                                  <p:childTnLst>
                                    <p:animClr clrSpc="rgb" dir="cw">
                                      <p:cBhvr>
                                        <p:cTn id="118" dur="1000" fill="hold"/>
                                        <p:tgtEl>
                                          <p:spTgt spid="45"/>
                                        </p:tgtEl>
                                        <p:attrNameLst>
                                          <p:attrName>fillcolor</p:attrName>
                                        </p:attrNameLst>
                                      </p:cBhvr>
                                      <p:to>
                                        <a:schemeClr val="hlink"/>
                                      </p:to>
                                    </p:animClr>
                                    <p:set>
                                      <p:cBhvr>
                                        <p:cTn id="119" dur="1000" fill="hold"/>
                                        <p:tgtEl>
                                          <p:spTgt spid="45"/>
                                        </p:tgtEl>
                                        <p:attrNameLst>
                                          <p:attrName>fill.type</p:attrName>
                                        </p:attrNameLst>
                                      </p:cBhvr>
                                      <p:to>
                                        <p:strVal val="solid"/>
                                      </p:to>
                                    </p:set>
                                    <p:set>
                                      <p:cBhvr>
                                        <p:cTn id="120" dur="1000" fill="hold"/>
                                        <p:tgtEl>
                                          <p:spTgt spid="45"/>
                                        </p:tgtEl>
                                        <p:attrNameLst>
                                          <p:attrName>fill.on</p:attrName>
                                        </p:attrNameLst>
                                      </p:cBhvr>
                                      <p:to>
                                        <p:strVal val="true"/>
                                      </p:to>
                                    </p:set>
                                  </p:childTnLst>
                                </p:cTn>
                              </p:par>
                            </p:childTnLst>
                          </p:cTn>
                        </p:par>
                        <p:par>
                          <p:cTn id="121" fill="hold">
                            <p:stCondLst>
                              <p:cond delay="21000"/>
                            </p:stCondLst>
                            <p:childTnLst>
                              <p:par>
                                <p:cTn id="122" presetID="1" presetClass="emph" presetSubtype="2" fill="hold" nodeType="afterEffect">
                                  <p:stCondLst>
                                    <p:cond delay="0"/>
                                  </p:stCondLst>
                                  <p:childTnLst>
                                    <p:animClr clrSpc="rgb" dir="cw">
                                      <p:cBhvr>
                                        <p:cTn id="123" dur="1000" fill="hold"/>
                                        <p:tgtEl>
                                          <p:spTgt spid="46"/>
                                        </p:tgtEl>
                                        <p:attrNameLst>
                                          <p:attrName>fillcolor</p:attrName>
                                        </p:attrNameLst>
                                      </p:cBhvr>
                                      <p:to>
                                        <a:schemeClr val="hlink"/>
                                      </p:to>
                                    </p:animClr>
                                    <p:set>
                                      <p:cBhvr>
                                        <p:cTn id="124" dur="1000" fill="hold"/>
                                        <p:tgtEl>
                                          <p:spTgt spid="46"/>
                                        </p:tgtEl>
                                        <p:attrNameLst>
                                          <p:attrName>fill.type</p:attrName>
                                        </p:attrNameLst>
                                      </p:cBhvr>
                                      <p:to>
                                        <p:strVal val="solid"/>
                                      </p:to>
                                    </p:set>
                                    <p:set>
                                      <p:cBhvr>
                                        <p:cTn id="125" dur="1000" fill="hold"/>
                                        <p:tgtEl>
                                          <p:spTgt spid="46"/>
                                        </p:tgtEl>
                                        <p:attrNameLst>
                                          <p:attrName>fill.on</p:attrName>
                                        </p:attrNameLst>
                                      </p:cBhvr>
                                      <p:to>
                                        <p:strVal val="true"/>
                                      </p:to>
                                    </p:set>
                                  </p:childTnLst>
                                </p:cTn>
                              </p:par>
                            </p:childTnLst>
                          </p:cTn>
                        </p:par>
                        <p:par>
                          <p:cTn id="126" fill="hold">
                            <p:stCondLst>
                              <p:cond delay="22000"/>
                            </p:stCondLst>
                            <p:childTnLst>
                              <p:par>
                                <p:cTn id="127" presetID="1" presetClass="emph" presetSubtype="2" fill="hold" nodeType="afterEffect">
                                  <p:stCondLst>
                                    <p:cond delay="0"/>
                                  </p:stCondLst>
                                  <p:childTnLst>
                                    <p:animClr clrSpc="rgb" dir="cw">
                                      <p:cBhvr>
                                        <p:cTn id="128" dur="1000" fill="hold"/>
                                        <p:tgtEl>
                                          <p:spTgt spid="47"/>
                                        </p:tgtEl>
                                        <p:attrNameLst>
                                          <p:attrName>fillcolor</p:attrName>
                                        </p:attrNameLst>
                                      </p:cBhvr>
                                      <p:to>
                                        <a:schemeClr val="hlink"/>
                                      </p:to>
                                    </p:animClr>
                                    <p:set>
                                      <p:cBhvr>
                                        <p:cTn id="129" dur="1000" fill="hold"/>
                                        <p:tgtEl>
                                          <p:spTgt spid="47"/>
                                        </p:tgtEl>
                                        <p:attrNameLst>
                                          <p:attrName>fill.type</p:attrName>
                                        </p:attrNameLst>
                                      </p:cBhvr>
                                      <p:to>
                                        <p:strVal val="solid"/>
                                      </p:to>
                                    </p:set>
                                    <p:set>
                                      <p:cBhvr>
                                        <p:cTn id="130" dur="1000" fill="hold"/>
                                        <p:tgtEl>
                                          <p:spTgt spid="47"/>
                                        </p:tgtEl>
                                        <p:attrNameLst>
                                          <p:attrName>fill.on</p:attrName>
                                        </p:attrNameLst>
                                      </p:cBhvr>
                                      <p:to>
                                        <p:strVal val="true"/>
                                      </p:to>
                                    </p:set>
                                  </p:childTnLst>
                                </p:cTn>
                              </p:par>
                            </p:childTnLst>
                          </p:cTn>
                        </p:par>
                        <p:par>
                          <p:cTn id="131" fill="hold">
                            <p:stCondLst>
                              <p:cond delay="23000"/>
                            </p:stCondLst>
                            <p:childTnLst>
                              <p:par>
                                <p:cTn id="132" presetID="1" presetClass="emph" presetSubtype="2" fill="hold" nodeType="afterEffect">
                                  <p:stCondLst>
                                    <p:cond delay="0"/>
                                  </p:stCondLst>
                                  <p:childTnLst>
                                    <p:animClr clrSpc="rgb" dir="cw">
                                      <p:cBhvr>
                                        <p:cTn id="133" dur="1000" fill="hold"/>
                                        <p:tgtEl>
                                          <p:spTgt spid="48"/>
                                        </p:tgtEl>
                                        <p:attrNameLst>
                                          <p:attrName>fillcolor</p:attrName>
                                        </p:attrNameLst>
                                      </p:cBhvr>
                                      <p:to>
                                        <a:schemeClr val="hlink"/>
                                      </p:to>
                                    </p:animClr>
                                    <p:set>
                                      <p:cBhvr>
                                        <p:cTn id="134" dur="1000" fill="hold"/>
                                        <p:tgtEl>
                                          <p:spTgt spid="48"/>
                                        </p:tgtEl>
                                        <p:attrNameLst>
                                          <p:attrName>fill.type</p:attrName>
                                        </p:attrNameLst>
                                      </p:cBhvr>
                                      <p:to>
                                        <p:strVal val="solid"/>
                                      </p:to>
                                    </p:set>
                                    <p:set>
                                      <p:cBhvr>
                                        <p:cTn id="135" dur="1000" fill="hold"/>
                                        <p:tgtEl>
                                          <p:spTgt spid="48"/>
                                        </p:tgtEl>
                                        <p:attrNameLst>
                                          <p:attrName>fill.on</p:attrName>
                                        </p:attrNameLst>
                                      </p:cBhvr>
                                      <p:to>
                                        <p:strVal val="true"/>
                                      </p:to>
                                    </p:set>
                                  </p:childTnLst>
                                </p:cTn>
                              </p:par>
                            </p:childTnLst>
                          </p:cTn>
                        </p:par>
                        <p:par>
                          <p:cTn id="136" fill="hold">
                            <p:stCondLst>
                              <p:cond delay="24000"/>
                            </p:stCondLst>
                            <p:childTnLst>
                              <p:par>
                                <p:cTn id="137" presetID="1" presetClass="emph" presetSubtype="2" fill="hold" nodeType="afterEffect">
                                  <p:stCondLst>
                                    <p:cond delay="0"/>
                                  </p:stCondLst>
                                  <p:childTnLst>
                                    <p:animClr clrSpc="rgb" dir="cw">
                                      <p:cBhvr>
                                        <p:cTn id="138" dur="1000" fill="hold"/>
                                        <p:tgtEl>
                                          <p:spTgt spid="49"/>
                                        </p:tgtEl>
                                        <p:attrNameLst>
                                          <p:attrName>fillcolor</p:attrName>
                                        </p:attrNameLst>
                                      </p:cBhvr>
                                      <p:to>
                                        <a:schemeClr val="hlink"/>
                                      </p:to>
                                    </p:animClr>
                                    <p:set>
                                      <p:cBhvr>
                                        <p:cTn id="139" dur="1000" fill="hold"/>
                                        <p:tgtEl>
                                          <p:spTgt spid="49"/>
                                        </p:tgtEl>
                                        <p:attrNameLst>
                                          <p:attrName>fill.type</p:attrName>
                                        </p:attrNameLst>
                                      </p:cBhvr>
                                      <p:to>
                                        <p:strVal val="solid"/>
                                      </p:to>
                                    </p:set>
                                    <p:set>
                                      <p:cBhvr>
                                        <p:cTn id="140" dur="1000" fill="hold"/>
                                        <p:tgtEl>
                                          <p:spTgt spid="49"/>
                                        </p:tgtEl>
                                        <p:attrNameLst>
                                          <p:attrName>fill.on</p:attrName>
                                        </p:attrNameLst>
                                      </p:cBhvr>
                                      <p:to>
                                        <p:strVal val="true"/>
                                      </p:to>
                                    </p:set>
                                  </p:childTnLst>
                                </p:cTn>
                              </p:par>
                            </p:childTnLst>
                          </p:cTn>
                        </p:par>
                        <p:par>
                          <p:cTn id="141" fill="hold">
                            <p:stCondLst>
                              <p:cond delay="25000"/>
                            </p:stCondLst>
                            <p:childTnLst>
                              <p:par>
                                <p:cTn id="142" presetID="1" presetClass="emph" presetSubtype="2" fill="hold" nodeType="afterEffect">
                                  <p:stCondLst>
                                    <p:cond delay="0"/>
                                  </p:stCondLst>
                                  <p:childTnLst>
                                    <p:animClr clrSpc="rgb" dir="cw">
                                      <p:cBhvr>
                                        <p:cTn id="143" dur="1000" fill="hold"/>
                                        <p:tgtEl>
                                          <p:spTgt spid="50"/>
                                        </p:tgtEl>
                                        <p:attrNameLst>
                                          <p:attrName>fillcolor</p:attrName>
                                        </p:attrNameLst>
                                      </p:cBhvr>
                                      <p:to>
                                        <a:schemeClr val="hlink"/>
                                      </p:to>
                                    </p:animClr>
                                    <p:set>
                                      <p:cBhvr>
                                        <p:cTn id="144" dur="1000" fill="hold"/>
                                        <p:tgtEl>
                                          <p:spTgt spid="50"/>
                                        </p:tgtEl>
                                        <p:attrNameLst>
                                          <p:attrName>fill.type</p:attrName>
                                        </p:attrNameLst>
                                      </p:cBhvr>
                                      <p:to>
                                        <p:strVal val="solid"/>
                                      </p:to>
                                    </p:set>
                                    <p:set>
                                      <p:cBhvr>
                                        <p:cTn id="145" dur="1000" fill="hold"/>
                                        <p:tgtEl>
                                          <p:spTgt spid="50"/>
                                        </p:tgtEl>
                                        <p:attrNameLst>
                                          <p:attrName>fill.on</p:attrName>
                                        </p:attrNameLst>
                                      </p:cBhvr>
                                      <p:to>
                                        <p:strVal val="true"/>
                                      </p:to>
                                    </p:set>
                                  </p:childTnLst>
                                </p:cTn>
                              </p:par>
                            </p:childTnLst>
                          </p:cTn>
                        </p:par>
                        <p:par>
                          <p:cTn id="146" fill="hold">
                            <p:stCondLst>
                              <p:cond delay="26000"/>
                            </p:stCondLst>
                            <p:childTnLst>
                              <p:par>
                                <p:cTn id="147" presetID="1" presetClass="emph" presetSubtype="2" fill="hold" nodeType="afterEffect">
                                  <p:stCondLst>
                                    <p:cond delay="0"/>
                                  </p:stCondLst>
                                  <p:childTnLst>
                                    <p:animClr clrSpc="rgb" dir="cw">
                                      <p:cBhvr>
                                        <p:cTn id="148" dur="1000" fill="hold"/>
                                        <p:tgtEl>
                                          <p:spTgt spid="51"/>
                                        </p:tgtEl>
                                        <p:attrNameLst>
                                          <p:attrName>fillcolor</p:attrName>
                                        </p:attrNameLst>
                                      </p:cBhvr>
                                      <p:to>
                                        <a:schemeClr val="hlink"/>
                                      </p:to>
                                    </p:animClr>
                                    <p:set>
                                      <p:cBhvr>
                                        <p:cTn id="149" dur="1000" fill="hold"/>
                                        <p:tgtEl>
                                          <p:spTgt spid="51"/>
                                        </p:tgtEl>
                                        <p:attrNameLst>
                                          <p:attrName>fill.type</p:attrName>
                                        </p:attrNameLst>
                                      </p:cBhvr>
                                      <p:to>
                                        <p:strVal val="solid"/>
                                      </p:to>
                                    </p:set>
                                    <p:set>
                                      <p:cBhvr>
                                        <p:cTn id="150" dur="1000" fill="hold"/>
                                        <p:tgtEl>
                                          <p:spTgt spid="51"/>
                                        </p:tgtEl>
                                        <p:attrNameLst>
                                          <p:attrName>fill.on</p:attrName>
                                        </p:attrNameLst>
                                      </p:cBhvr>
                                      <p:to>
                                        <p:strVal val="true"/>
                                      </p:to>
                                    </p:set>
                                  </p:childTnLst>
                                </p:cTn>
                              </p:par>
                            </p:childTnLst>
                          </p:cTn>
                        </p:par>
                        <p:par>
                          <p:cTn id="151" fill="hold">
                            <p:stCondLst>
                              <p:cond delay="27000"/>
                            </p:stCondLst>
                            <p:childTnLst>
                              <p:par>
                                <p:cTn id="152" presetID="1" presetClass="emph" presetSubtype="2" fill="hold" nodeType="afterEffect">
                                  <p:stCondLst>
                                    <p:cond delay="0"/>
                                  </p:stCondLst>
                                  <p:childTnLst>
                                    <p:animClr clrSpc="rgb" dir="cw">
                                      <p:cBhvr>
                                        <p:cTn id="153" dur="1000" fill="hold"/>
                                        <p:tgtEl>
                                          <p:spTgt spid="52"/>
                                        </p:tgtEl>
                                        <p:attrNameLst>
                                          <p:attrName>fillcolor</p:attrName>
                                        </p:attrNameLst>
                                      </p:cBhvr>
                                      <p:to>
                                        <a:schemeClr val="hlink"/>
                                      </p:to>
                                    </p:animClr>
                                    <p:set>
                                      <p:cBhvr>
                                        <p:cTn id="154" dur="1000" fill="hold"/>
                                        <p:tgtEl>
                                          <p:spTgt spid="52"/>
                                        </p:tgtEl>
                                        <p:attrNameLst>
                                          <p:attrName>fill.type</p:attrName>
                                        </p:attrNameLst>
                                      </p:cBhvr>
                                      <p:to>
                                        <p:strVal val="solid"/>
                                      </p:to>
                                    </p:set>
                                    <p:set>
                                      <p:cBhvr>
                                        <p:cTn id="155" dur="1000" fill="hold"/>
                                        <p:tgtEl>
                                          <p:spTgt spid="52"/>
                                        </p:tgtEl>
                                        <p:attrNameLst>
                                          <p:attrName>fill.on</p:attrName>
                                        </p:attrNameLst>
                                      </p:cBhvr>
                                      <p:to>
                                        <p:strVal val="true"/>
                                      </p:to>
                                    </p:set>
                                  </p:childTnLst>
                                </p:cTn>
                              </p:par>
                            </p:childTnLst>
                          </p:cTn>
                        </p:par>
                        <p:par>
                          <p:cTn id="156" fill="hold">
                            <p:stCondLst>
                              <p:cond delay="28000"/>
                            </p:stCondLst>
                            <p:childTnLst>
                              <p:par>
                                <p:cTn id="157" presetID="1" presetClass="emph" presetSubtype="2" fill="hold" nodeType="afterEffect">
                                  <p:stCondLst>
                                    <p:cond delay="0"/>
                                  </p:stCondLst>
                                  <p:childTnLst>
                                    <p:animClr clrSpc="rgb" dir="cw">
                                      <p:cBhvr>
                                        <p:cTn id="158" dur="1000" fill="hold"/>
                                        <p:tgtEl>
                                          <p:spTgt spid="53"/>
                                        </p:tgtEl>
                                        <p:attrNameLst>
                                          <p:attrName>fillcolor</p:attrName>
                                        </p:attrNameLst>
                                      </p:cBhvr>
                                      <p:to>
                                        <a:schemeClr val="hlink"/>
                                      </p:to>
                                    </p:animClr>
                                    <p:set>
                                      <p:cBhvr>
                                        <p:cTn id="159" dur="1000" fill="hold"/>
                                        <p:tgtEl>
                                          <p:spTgt spid="53"/>
                                        </p:tgtEl>
                                        <p:attrNameLst>
                                          <p:attrName>fill.type</p:attrName>
                                        </p:attrNameLst>
                                      </p:cBhvr>
                                      <p:to>
                                        <p:strVal val="solid"/>
                                      </p:to>
                                    </p:set>
                                    <p:set>
                                      <p:cBhvr>
                                        <p:cTn id="160" dur="1000" fill="hold"/>
                                        <p:tgtEl>
                                          <p:spTgt spid="53"/>
                                        </p:tgtEl>
                                        <p:attrNameLst>
                                          <p:attrName>fill.on</p:attrName>
                                        </p:attrNameLst>
                                      </p:cBhvr>
                                      <p:to>
                                        <p:strVal val="true"/>
                                      </p:to>
                                    </p:set>
                                  </p:childTnLst>
                                </p:cTn>
                              </p:par>
                            </p:childTnLst>
                          </p:cTn>
                        </p:par>
                        <p:par>
                          <p:cTn id="161" fill="hold">
                            <p:stCondLst>
                              <p:cond delay="29000"/>
                            </p:stCondLst>
                            <p:childTnLst>
                              <p:par>
                                <p:cTn id="162" presetID="1" presetClass="emph" presetSubtype="2" fill="hold" nodeType="afterEffect">
                                  <p:stCondLst>
                                    <p:cond delay="0"/>
                                  </p:stCondLst>
                                  <p:childTnLst>
                                    <p:animClr clrSpc="rgb" dir="cw">
                                      <p:cBhvr>
                                        <p:cTn id="163" dur="1000" fill="hold"/>
                                        <p:tgtEl>
                                          <p:spTgt spid="54"/>
                                        </p:tgtEl>
                                        <p:attrNameLst>
                                          <p:attrName>fillcolor</p:attrName>
                                        </p:attrNameLst>
                                      </p:cBhvr>
                                      <p:to>
                                        <a:schemeClr val="hlink"/>
                                      </p:to>
                                    </p:animClr>
                                    <p:set>
                                      <p:cBhvr>
                                        <p:cTn id="164" dur="1000" fill="hold"/>
                                        <p:tgtEl>
                                          <p:spTgt spid="54"/>
                                        </p:tgtEl>
                                        <p:attrNameLst>
                                          <p:attrName>fill.type</p:attrName>
                                        </p:attrNameLst>
                                      </p:cBhvr>
                                      <p:to>
                                        <p:strVal val="solid"/>
                                      </p:to>
                                    </p:set>
                                    <p:set>
                                      <p:cBhvr>
                                        <p:cTn id="165" dur="1000" fill="hold"/>
                                        <p:tgtEl>
                                          <p:spTgt spid="54"/>
                                        </p:tgtEl>
                                        <p:attrNameLst>
                                          <p:attrName>fill.on</p:attrName>
                                        </p:attrNameLst>
                                      </p:cBhvr>
                                      <p:to>
                                        <p:strVal val="true"/>
                                      </p:to>
                                    </p:set>
                                  </p:childTnLst>
                                </p:cTn>
                              </p:par>
                            </p:childTnLst>
                          </p:cTn>
                        </p:par>
                        <p:par>
                          <p:cTn id="166" fill="hold">
                            <p:stCondLst>
                              <p:cond delay="30000"/>
                            </p:stCondLst>
                            <p:childTnLst>
                              <p:par>
                                <p:cTn id="167" presetID="53" presetClass="entr" presetSubtype="0" fill="hold" grpId="0" nodeType="afterEffect">
                                  <p:stCondLst>
                                    <p:cond delay="0"/>
                                  </p:stCondLst>
                                  <p:childTnLst>
                                    <p:set>
                                      <p:cBhvr>
                                        <p:cTn id="168" dur="1" fill="hold">
                                          <p:stCondLst>
                                            <p:cond delay="0"/>
                                          </p:stCondLst>
                                        </p:cTn>
                                        <p:tgtEl>
                                          <p:spTgt spid="41"/>
                                        </p:tgtEl>
                                        <p:attrNameLst>
                                          <p:attrName>style.visibility</p:attrName>
                                        </p:attrNameLst>
                                      </p:cBhvr>
                                      <p:to>
                                        <p:strVal val="visible"/>
                                      </p:to>
                                    </p:set>
                                    <p:anim calcmode="lin" valueType="num">
                                      <p:cBhvr>
                                        <p:cTn id="169" dur="500" fill="hold"/>
                                        <p:tgtEl>
                                          <p:spTgt spid="41"/>
                                        </p:tgtEl>
                                        <p:attrNameLst>
                                          <p:attrName>ppt_w</p:attrName>
                                        </p:attrNameLst>
                                      </p:cBhvr>
                                      <p:tavLst>
                                        <p:tav tm="0">
                                          <p:val>
                                            <p:fltVal val="0"/>
                                          </p:val>
                                        </p:tav>
                                        <p:tav tm="100000">
                                          <p:val>
                                            <p:strVal val="#ppt_w"/>
                                          </p:val>
                                        </p:tav>
                                      </p:tavLst>
                                    </p:anim>
                                    <p:anim calcmode="lin" valueType="num">
                                      <p:cBhvr>
                                        <p:cTn id="170" dur="500" fill="hold"/>
                                        <p:tgtEl>
                                          <p:spTgt spid="41"/>
                                        </p:tgtEl>
                                        <p:attrNameLst>
                                          <p:attrName>ppt_h</p:attrName>
                                        </p:attrNameLst>
                                      </p:cBhvr>
                                      <p:tavLst>
                                        <p:tav tm="0">
                                          <p:val>
                                            <p:fltVal val="0"/>
                                          </p:val>
                                        </p:tav>
                                        <p:tav tm="100000">
                                          <p:val>
                                            <p:strVal val="#ppt_h"/>
                                          </p:val>
                                        </p:tav>
                                      </p:tavLst>
                                    </p:anim>
                                    <p:animEffect transition="in" filter="fade">
                                      <p:cBhvr>
                                        <p:cTn id="171" dur="500"/>
                                        <p:tgtEl>
                                          <p:spTgt spid="41"/>
                                        </p:tgtEl>
                                      </p:cBhvr>
                                    </p:animEffect>
                                  </p:childTnLst>
                                </p:cTn>
                              </p:par>
                            </p:childTnLst>
                          </p:cTn>
                        </p:par>
                      </p:childTnLst>
                    </p:cTn>
                  </p:par>
                  <p:par>
                    <p:cTn id="172" fill="hold">
                      <p:stCondLst>
                        <p:cond delay="indefinite"/>
                      </p:stCondLst>
                      <p:childTnLst>
                        <p:par>
                          <p:cTn id="173" fill="hold">
                            <p:stCondLst>
                              <p:cond delay="0"/>
                            </p:stCondLst>
                            <p:childTnLst>
                              <p:par>
                                <p:cTn id="174" presetID="21" presetClass="entr" presetSubtype="1" fill="hold" nodeType="clickEffect">
                                  <p:stCondLst>
                                    <p:cond delay="0"/>
                                  </p:stCondLst>
                                  <p:childTnLst>
                                    <p:set>
                                      <p:cBhvr>
                                        <p:cTn id="175" dur="1" fill="hold">
                                          <p:stCondLst>
                                            <p:cond delay="0"/>
                                          </p:stCondLst>
                                        </p:cTn>
                                        <p:tgtEl>
                                          <p:spTgt spid="10"/>
                                        </p:tgtEl>
                                        <p:attrNameLst>
                                          <p:attrName>style.visibility</p:attrName>
                                        </p:attrNameLst>
                                      </p:cBhvr>
                                      <p:to>
                                        <p:strVal val="visible"/>
                                      </p:to>
                                    </p:set>
                                    <p:animEffect transition="in" filter="wheel(1)">
                                      <p:cBhvr>
                                        <p:cTn id="176"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41"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6" name="Text Box 6"/>
          <p:cNvSpPr txBox="1">
            <a:spLocks noChangeArrowheads="1"/>
          </p:cNvSpPr>
          <p:nvPr/>
        </p:nvSpPr>
        <p:spPr bwMode="auto">
          <a:xfrm>
            <a:off x="1752600" y="4343400"/>
            <a:ext cx="3574352" cy="823912"/>
          </a:xfrm>
          <a:prstGeom prst="rect">
            <a:avLst/>
          </a:prstGeom>
          <a:noFill/>
          <a:ln w="9525">
            <a:noFill/>
            <a:miter lim="800000"/>
            <a:headEnd/>
            <a:tailEnd/>
          </a:ln>
          <a:effectLst/>
        </p:spPr>
        <p:txBody>
          <a:bodyPr wrap="square">
            <a:spAutoFit/>
          </a:bodyPr>
          <a:lstStyle/>
          <a:p>
            <a:pPr algn="ctr">
              <a:spcBef>
                <a:spcPct val="50000"/>
              </a:spcBef>
            </a:pPr>
            <a:r>
              <a:rPr lang="ar-KW" sz="4800" b="1" dirty="0" smtClean="0">
                <a:latin typeface="Traditional Arabic" pitchFamily="18" charset="-78"/>
                <a:cs typeface="Traditional Arabic" pitchFamily="18" charset="-78"/>
              </a:rPr>
              <a:t>ما هو </a:t>
            </a:r>
            <a:r>
              <a:rPr lang="ar-KW" sz="4800" b="1" dirty="0">
                <a:latin typeface="Traditional Arabic" pitchFamily="18" charset="-78"/>
                <a:cs typeface="Traditional Arabic" pitchFamily="18" charset="-78"/>
              </a:rPr>
              <a:t>هذا </a:t>
            </a:r>
            <a:r>
              <a:rPr lang="ar-KW" sz="4800" b="1" dirty="0" smtClean="0">
                <a:latin typeface="Traditional Arabic" pitchFamily="18" charset="-78"/>
                <a:cs typeface="Traditional Arabic" pitchFamily="18" charset="-78"/>
              </a:rPr>
              <a:t>الرقم؟</a:t>
            </a:r>
            <a:endParaRPr lang="en-US" sz="4800" b="1" dirty="0">
              <a:latin typeface="Traditional Arabic" pitchFamily="18" charset="-78"/>
              <a:cs typeface="Traditional Arabic" pitchFamily="18" charset="-78"/>
            </a:endParaRPr>
          </a:p>
        </p:txBody>
      </p:sp>
      <p:pic>
        <p:nvPicPr>
          <p:cNvPr id="9" name="صورة 8">
            <a:hlinkClick r:id="rId4" action="ppaction://hlinksldjump"/>
          </p:cNvPr>
          <p:cNvPicPr>
            <a:picLocks noChangeAspect="1"/>
          </p:cNvPicPr>
          <p:nvPr/>
        </p:nvPicPr>
        <p:blipFill rotWithShape="1">
          <a:blip r:embed="rId5"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sp>
        <p:nvSpPr>
          <p:cNvPr id="10" name="Rectangle 4"/>
          <p:cNvSpPr>
            <a:spLocks noChangeArrowheads="1"/>
          </p:cNvSpPr>
          <p:nvPr/>
        </p:nvSpPr>
        <p:spPr bwMode="auto">
          <a:xfrm>
            <a:off x="395384" y="5882376"/>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1" name="Rectangle 5"/>
          <p:cNvSpPr>
            <a:spLocks noChangeArrowheads="1"/>
          </p:cNvSpPr>
          <p:nvPr/>
        </p:nvSpPr>
        <p:spPr bwMode="auto">
          <a:xfrm>
            <a:off x="827184" y="5882376"/>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2" name="Rectangle 6"/>
          <p:cNvSpPr>
            <a:spLocks noChangeArrowheads="1"/>
          </p:cNvSpPr>
          <p:nvPr/>
        </p:nvSpPr>
        <p:spPr bwMode="auto">
          <a:xfrm>
            <a:off x="1258984" y="5882376"/>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3" name="Rectangle 7"/>
          <p:cNvSpPr>
            <a:spLocks noChangeArrowheads="1"/>
          </p:cNvSpPr>
          <p:nvPr/>
        </p:nvSpPr>
        <p:spPr bwMode="auto">
          <a:xfrm>
            <a:off x="1690784" y="5882376"/>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4" name="Rectangle 8"/>
          <p:cNvSpPr>
            <a:spLocks noChangeArrowheads="1"/>
          </p:cNvSpPr>
          <p:nvPr/>
        </p:nvSpPr>
        <p:spPr bwMode="auto">
          <a:xfrm>
            <a:off x="2122584" y="5882376"/>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5" name="Rectangle 9"/>
          <p:cNvSpPr>
            <a:spLocks noChangeArrowheads="1"/>
          </p:cNvSpPr>
          <p:nvPr/>
        </p:nvSpPr>
        <p:spPr bwMode="auto">
          <a:xfrm>
            <a:off x="2554384" y="5882376"/>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6" name="Rectangle 10"/>
          <p:cNvSpPr>
            <a:spLocks noChangeArrowheads="1"/>
          </p:cNvSpPr>
          <p:nvPr/>
        </p:nvSpPr>
        <p:spPr bwMode="auto">
          <a:xfrm>
            <a:off x="2987771" y="5882376"/>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7" name="Rectangle 11"/>
          <p:cNvSpPr>
            <a:spLocks noChangeArrowheads="1"/>
          </p:cNvSpPr>
          <p:nvPr/>
        </p:nvSpPr>
        <p:spPr bwMode="auto">
          <a:xfrm>
            <a:off x="3419571" y="5882376"/>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8" name="Rectangle 12"/>
          <p:cNvSpPr>
            <a:spLocks noChangeArrowheads="1"/>
          </p:cNvSpPr>
          <p:nvPr/>
        </p:nvSpPr>
        <p:spPr bwMode="auto">
          <a:xfrm>
            <a:off x="3851371" y="5882376"/>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9" name="Rectangle 13"/>
          <p:cNvSpPr>
            <a:spLocks noChangeArrowheads="1"/>
          </p:cNvSpPr>
          <p:nvPr/>
        </p:nvSpPr>
        <p:spPr bwMode="auto">
          <a:xfrm>
            <a:off x="4283171" y="5882376"/>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0" name="Rectangle 14"/>
          <p:cNvSpPr>
            <a:spLocks noChangeArrowheads="1"/>
          </p:cNvSpPr>
          <p:nvPr/>
        </p:nvSpPr>
        <p:spPr bwMode="auto">
          <a:xfrm>
            <a:off x="4714971" y="5882376"/>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1" name="Rectangle 15"/>
          <p:cNvSpPr>
            <a:spLocks noChangeArrowheads="1"/>
          </p:cNvSpPr>
          <p:nvPr/>
        </p:nvSpPr>
        <p:spPr bwMode="auto">
          <a:xfrm>
            <a:off x="5146771" y="5882376"/>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2" name="Rectangle 16"/>
          <p:cNvSpPr>
            <a:spLocks noChangeArrowheads="1"/>
          </p:cNvSpPr>
          <p:nvPr/>
        </p:nvSpPr>
        <p:spPr bwMode="auto">
          <a:xfrm>
            <a:off x="5580159" y="58880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3" name="Rectangle 15"/>
          <p:cNvSpPr>
            <a:spLocks noChangeArrowheads="1"/>
          </p:cNvSpPr>
          <p:nvPr/>
        </p:nvSpPr>
        <p:spPr bwMode="auto">
          <a:xfrm>
            <a:off x="6002434" y="588168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4" name="Rectangle 16"/>
          <p:cNvSpPr>
            <a:spLocks noChangeArrowheads="1"/>
          </p:cNvSpPr>
          <p:nvPr/>
        </p:nvSpPr>
        <p:spPr bwMode="auto">
          <a:xfrm>
            <a:off x="6435822" y="588168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5" name="مستطيل مستدير الزوايا 24"/>
          <p:cNvSpPr/>
          <p:nvPr/>
        </p:nvSpPr>
        <p:spPr>
          <a:xfrm>
            <a:off x="6948584" y="5716434"/>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pic>
        <p:nvPicPr>
          <p:cNvPr id="2" name="صورة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23064" y="2297322"/>
            <a:ext cx="2800350" cy="1666875"/>
          </a:xfrm>
          <a:prstGeom prst="rect">
            <a:avLst/>
          </a:prstGeom>
        </p:spPr>
      </p:pic>
      <p:pic>
        <p:nvPicPr>
          <p:cNvPr id="3" name="صورة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80159" y="2218426"/>
            <a:ext cx="2943225" cy="1771650"/>
          </a:xfrm>
          <a:prstGeom prst="rect">
            <a:avLst/>
          </a:prstGeom>
        </p:spPr>
      </p:pic>
      <p:pic>
        <p:nvPicPr>
          <p:cNvPr id="26" name="صورة 25">
            <a:hlinkClick r:id="rId8" action="ppaction://hlinksldjump"/>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54514" y="2254826"/>
            <a:ext cx="962442" cy="954743"/>
          </a:xfrm>
          <a:prstGeom prst="rect">
            <a:avLst/>
          </a:prstGeom>
        </p:spPr>
      </p:pic>
    </p:spTree>
    <p:extLst>
      <p:ext uri="{BB962C8B-B14F-4D97-AF65-F5344CB8AC3E}">
        <p14:creationId xmlns:p14="http://schemas.microsoft.com/office/powerpoint/2010/main" val="860255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mph" presetSubtype="2" fill="hold" nodeType="clickEffect">
                                  <p:stCondLst>
                                    <p:cond delay="0"/>
                                  </p:stCondLst>
                                  <p:childTnLst>
                                    <p:animClr clrSpc="rgb" dir="cw">
                                      <p:cBhvr>
                                        <p:cTn id="14" dur="1000" fill="hold"/>
                                        <p:tgtEl>
                                          <p:spTgt spid="10"/>
                                        </p:tgtEl>
                                        <p:attrNameLst>
                                          <p:attrName>fillcolor</p:attrName>
                                        </p:attrNameLst>
                                      </p:cBhvr>
                                      <p:to>
                                        <a:schemeClr val="hlink"/>
                                      </p:to>
                                    </p:animClr>
                                    <p:set>
                                      <p:cBhvr>
                                        <p:cTn id="15" dur="1000" fill="hold"/>
                                        <p:tgtEl>
                                          <p:spTgt spid="10"/>
                                        </p:tgtEl>
                                        <p:attrNameLst>
                                          <p:attrName>fill.type</p:attrName>
                                        </p:attrNameLst>
                                      </p:cBhvr>
                                      <p:to>
                                        <p:strVal val="solid"/>
                                      </p:to>
                                    </p:set>
                                    <p:set>
                                      <p:cBhvr>
                                        <p:cTn id="16" dur="1000" fill="hold"/>
                                        <p:tgtEl>
                                          <p:spTgt spid="10"/>
                                        </p:tgtEl>
                                        <p:attrNameLst>
                                          <p:attrName>fill.on</p:attrName>
                                        </p:attrNameLst>
                                      </p:cBhvr>
                                      <p:to>
                                        <p:strVal val="true"/>
                                      </p:to>
                                    </p:set>
                                  </p:childTnLst>
                                </p:cTn>
                              </p:par>
                            </p:childTnLst>
                          </p:cTn>
                        </p:par>
                        <p:par>
                          <p:cTn id="17" fill="hold">
                            <p:stCondLst>
                              <p:cond delay="1000"/>
                            </p:stCondLst>
                            <p:childTnLst>
                              <p:par>
                                <p:cTn id="18" presetID="1" presetClass="emph" presetSubtype="2" fill="hold" nodeType="afterEffect">
                                  <p:stCondLst>
                                    <p:cond delay="0"/>
                                  </p:stCondLst>
                                  <p:childTnLst>
                                    <p:animClr clrSpc="rgb" dir="cw">
                                      <p:cBhvr>
                                        <p:cTn id="19" dur="1000" fill="hold"/>
                                        <p:tgtEl>
                                          <p:spTgt spid="11"/>
                                        </p:tgtEl>
                                        <p:attrNameLst>
                                          <p:attrName>fillcolor</p:attrName>
                                        </p:attrNameLst>
                                      </p:cBhvr>
                                      <p:to>
                                        <a:schemeClr val="hlink"/>
                                      </p:to>
                                    </p:animClr>
                                    <p:set>
                                      <p:cBhvr>
                                        <p:cTn id="20" dur="1000" fill="hold"/>
                                        <p:tgtEl>
                                          <p:spTgt spid="11"/>
                                        </p:tgtEl>
                                        <p:attrNameLst>
                                          <p:attrName>fill.type</p:attrName>
                                        </p:attrNameLst>
                                      </p:cBhvr>
                                      <p:to>
                                        <p:strVal val="solid"/>
                                      </p:to>
                                    </p:set>
                                    <p:set>
                                      <p:cBhvr>
                                        <p:cTn id="21" dur="1000" fill="hold"/>
                                        <p:tgtEl>
                                          <p:spTgt spid="11"/>
                                        </p:tgtEl>
                                        <p:attrNameLst>
                                          <p:attrName>fill.on</p:attrName>
                                        </p:attrNameLst>
                                      </p:cBhvr>
                                      <p:to>
                                        <p:strVal val="true"/>
                                      </p:to>
                                    </p:set>
                                  </p:childTnLst>
                                </p:cTn>
                              </p:par>
                            </p:childTnLst>
                          </p:cTn>
                        </p:par>
                        <p:par>
                          <p:cTn id="22" fill="hold">
                            <p:stCondLst>
                              <p:cond delay="2000"/>
                            </p:stCondLst>
                            <p:childTnLst>
                              <p:par>
                                <p:cTn id="23" presetID="1" presetClass="emph" presetSubtype="2" fill="hold" nodeType="afterEffect">
                                  <p:stCondLst>
                                    <p:cond delay="0"/>
                                  </p:stCondLst>
                                  <p:childTnLst>
                                    <p:animClr clrSpc="rgb" dir="cw">
                                      <p:cBhvr>
                                        <p:cTn id="24" dur="1000" fill="hold"/>
                                        <p:tgtEl>
                                          <p:spTgt spid="12"/>
                                        </p:tgtEl>
                                        <p:attrNameLst>
                                          <p:attrName>fillcolor</p:attrName>
                                        </p:attrNameLst>
                                      </p:cBhvr>
                                      <p:to>
                                        <a:schemeClr val="hlink"/>
                                      </p:to>
                                    </p:animClr>
                                    <p:set>
                                      <p:cBhvr>
                                        <p:cTn id="25" dur="1000" fill="hold"/>
                                        <p:tgtEl>
                                          <p:spTgt spid="12"/>
                                        </p:tgtEl>
                                        <p:attrNameLst>
                                          <p:attrName>fill.type</p:attrName>
                                        </p:attrNameLst>
                                      </p:cBhvr>
                                      <p:to>
                                        <p:strVal val="solid"/>
                                      </p:to>
                                    </p:set>
                                    <p:set>
                                      <p:cBhvr>
                                        <p:cTn id="26" dur="1000" fill="hold"/>
                                        <p:tgtEl>
                                          <p:spTgt spid="12"/>
                                        </p:tgtEl>
                                        <p:attrNameLst>
                                          <p:attrName>fill.on</p:attrName>
                                        </p:attrNameLst>
                                      </p:cBhvr>
                                      <p:to>
                                        <p:strVal val="true"/>
                                      </p:to>
                                    </p:set>
                                  </p:childTnLst>
                                </p:cTn>
                              </p:par>
                            </p:childTnLst>
                          </p:cTn>
                        </p:par>
                        <p:par>
                          <p:cTn id="27" fill="hold">
                            <p:stCondLst>
                              <p:cond delay="3000"/>
                            </p:stCondLst>
                            <p:childTnLst>
                              <p:par>
                                <p:cTn id="28" presetID="1" presetClass="emph" presetSubtype="2" fill="hold" nodeType="afterEffect">
                                  <p:stCondLst>
                                    <p:cond delay="0"/>
                                  </p:stCondLst>
                                  <p:childTnLst>
                                    <p:animClr clrSpc="rgb" dir="cw">
                                      <p:cBhvr>
                                        <p:cTn id="29" dur="1000" fill="hold"/>
                                        <p:tgtEl>
                                          <p:spTgt spid="13"/>
                                        </p:tgtEl>
                                        <p:attrNameLst>
                                          <p:attrName>fillcolor</p:attrName>
                                        </p:attrNameLst>
                                      </p:cBhvr>
                                      <p:to>
                                        <a:schemeClr val="hlink"/>
                                      </p:to>
                                    </p:animClr>
                                    <p:set>
                                      <p:cBhvr>
                                        <p:cTn id="30" dur="1000" fill="hold"/>
                                        <p:tgtEl>
                                          <p:spTgt spid="13"/>
                                        </p:tgtEl>
                                        <p:attrNameLst>
                                          <p:attrName>fill.type</p:attrName>
                                        </p:attrNameLst>
                                      </p:cBhvr>
                                      <p:to>
                                        <p:strVal val="solid"/>
                                      </p:to>
                                    </p:set>
                                    <p:set>
                                      <p:cBhvr>
                                        <p:cTn id="31" dur="1000" fill="hold"/>
                                        <p:tgtEl>
                                          <p:spTgt spid="13"/>
                                        </p:tgtEl>
                                        <p:attrNameLst>
                                          <p:attrName>fill.on</p:attrName>
                                        </p:attrNameLst>
                                      </p:cBhvr>
                                      <p:to>
                                        <p:strVal val="true"/>
                                      </p:to>
                                    </p:set>
                                  </p:childTnLst>
                                </p:cTn>
                              </p:par>
                            </p:childTnLst>
                          </p:cTn>
                        </p:par>
                        <p:par>
                          <p:cTn id="32" fill="hold">
                            <p:stCondLst>
                              <p:cond delay="4000"/>
                            </p:stCondLst>
                            <p:childTnLst>
                              <p:par>
                                <p:cTn id="33" presetID="1" presetClass="emph" presetSubtype="2" fill="hold" nodeType="afterEffect">
                                  <p:stCondLst>
                                    <p:cond delay="0"/>
                                  </p:stCondLst>
                                  <p:childTnLst>
                                    <p:animClr clrSpc="rgb" dir="cw">
                                      <p:cBhvr>
                                        <p:cTn id="34" dur="1000" fill="hold"/>
                                        <p:tgtEl>
                                          <p:spTgt spid="14"/>
                                        </p:tgtEl>
                                        <p:attrNameLst>
                                          <p:attrName>fillcolor</p:attrName>
                                        </p:attrNameLst>
                                      </p:cBhvr>
                                      <p:to>
                                        <a:schemeClr val="hlink"/>
                                      </p:to>
                                    </p:animClr>
                                    <p:set>
                                      <p:cBhvr>
                                        <p:cTn id="35" dur="1000" fill="hold"/>
                                        <p:tgtEl>
                                          <p:spTgt spid="14"/>
                                        </p:tgtEl>
                                        <p:attrNameLst>
                                          <p:attrName>fill.type</p:attrName>
                                        </p:attrNameLst>
                                      </p:cBhvr>
                                      <p:to>
                                        <p:strVal val="solid"/>
                                      </p:to>
                                    </p:set>
                                    <p:set>
                                      <p:cBhvr>
                                        <p:cTn id="36" dur="1000" fill="hold"/>
                                        <p:tgtEl>
                                          <p:spTgt spid="14"/>
                                        </p:tgtEl>
                                        <p:attrNameLst>
                                          <p:attrName>fill.on</p:attrName>
                                        </p:attrNameLst>
                                      </p:cBhvr>
                                      <p:to>
                                        <p:strVal val="true"/>
                                      </p:to>
                                    </p:set>
                                  </p:childTnLst>
                                </p:cTn>
                              </p:par>
                            </p:childTnLst>
                          </p:cTn>
                        </p:par>
                        <p:par>
                          <p:cTn id="37" fill="hold">
                            <p:stCondLst>
                              <p:cond delay="5000"/>
                            </p:stCondLst>
                            <p:childTnLst>
                              <p:par>
                                <p:cTn id="38" presetID="1" presetClass="emph" presetSubtype="2" fill="hold" nodeType="afterEffect">
                                  <p:stCondLst>
                                    <p:cond delay="0"/>
                                  </p:stCondLst>
                                  <p:childTnLst>
                                    <p:animClr clrSpc="rgb" dir="cw">
                                      <p:cBhvr>
                                        <p:cTn id="39" dur="1000" fill="hold"/>
                                        <p:tgtEl>
                                          <p:spTgt spid="15"/>
                                        </p:tgtEl>
                                        <p:attrNameLst>
                                          <p:attrName>fillcolor</p:attrName>
                                        </p:attrNameLst>
                                      </p:cBhvr>
                                      <p:to>
                                        <a:schemeClr val="hlink"/>
                                      </p:to>
                                    </p:animClr>
                                    <p:set>
                                      <p:cBhvr>
                                        <p:cTn id="40" dur="1000" fill="hold"/>
                                        <p:tgtEl>
                                          <p:spTgt spid="15"/>
                                        </p:tgtEl>
                                        <p:attrNameLst>
                                          <p:attrName>fill.type</p:attrName>
                                        </p:attrNameLst>
                                      </p:cBhvr>
                                      <p:to>
                                        <p:strVal val="solid"/>
                                      </p:to>
                                    </p:set>
                                    <p:set>
                                      <p:cBhvr>
                                        <p:cTn id="41" dur="1000" fill="hold"/>
                                        <p:tgtEl>
                                          <p:spTgt spid="15"/>
                                        </p:tgtEl>
                                        <p:attrNameLst>
                                          <p:attrName>fill.on</p:attrName>
                                        </p:attrNameLst>
                                      </p:cBhvr>
                                      <p:to>
                                        <p:strVal val="true"/>
                                      </p:to>
                                    </p:set>
                                  </p:childTnLst>
                                </p:cTn>
                              </p:par>
                            </p:childTnLst>
                          </p:cTn>
                        </p:par>
                        <p:par>
                          <p:cTn id="42" fill="hold">
                            <p:stCondLst>
                              <p:cond delay="6000"/>
                            </p:stCondLst>
                            <p:childTnLst>
                              <p:par>
                                <p:cTn id="43" presetID="1" presetClass="emph" presetSubtype="2" fill="hold" nodeType="afterEffect">
                                  <p:stCondLst>
                                    <p:cond delay="0"/>
                                  </p:stCondLst>
                                  <p:childTnLst>
                                    <p:animClr clrSpc="rgb" dir="cw">
                                      <p:cBhvr>
                                        <p:cTn id="44" dur="1000" fill="hold"/>
                                        <p:tgtEl>
                                          <p:spTgt spid="16"/>
                                        </p:tgtEl>
                                        <p:attrNameLst>
                                          <p:attrName>fillcolor</p:attrName>
                                        </p:attrNameLst>
                                      </p:cBhvr>
                                      <p:to>
                                        <a:schemeClr val="hlink"/>
                                      </p:to>
                                    </p:animClr>
                                    <p:set>
                                      <p:cBhvr>
                                        <p:cTn id="45" dur="1000" fill="hold"/>
                                        <p:tgtEl>
                                          <p:spTgt spid="16"/>
                                        </p:tgtEl>
                                        <p:attrNameLst>
                                          <p:attrName>fill.type</p:attrName>
                                        </p:attrNameLst>
                                      </p:cBhvr>
                                      <p:to>
                                        <p:strVal val="solid"/>
                                      </p:to>
                                    </p:set>
                                    <p:set>
                                      <p:cBhvr>
                                        <p:cTn id="46" dur="1000" fill="hold"/>
                                        <p:tgtEl>
                                          <p:spTgt spid="16"/>
                                        </p:tgtEl>
                                        <p:attrNameLst>
                                          <p:attrName>fill.on</p:attrName>
                                        </p:attrNameLst>
                                      </p:cBhvr>
                                      <p:to>
                                        <p:strVal val="true"/>
                                      </p:to>
                                    </p:set>
                                  </p:childTnLst>
                                </p:cTn>
                              </p:par>
                            </p:childTnLst>
                          </p:cTn>
                        </p:par>
                        <p:par>
                          <p:cTn id="47" fill="hold">
                            <p:stCondLst>
                              <p:cond delay="7000"/>
                            </p:stCondLst>
                            <p:childTnLst>
                              <p:par>
                                <p:cTn id="48" presetID="1" presetClass="emph" presetSubtype="2" fill="hold" nodeType="afterEffect">
                                  <p:stCondLst>
                                    <p:cond delay="0"/>
                                  </p:stCondLst>
                                  <p:childTnLst>
                                    <p:animClr clrSpc="rgb" dir="cw">
                                      <p:cBhvr>
                                        <p:cTn id="49" dur="1000" fill="hold"/>
                                        <p:tgtEl>
                                          <p:spTgt spid="17"/>
                                        </p:tgtEl>
                                        <p:attrNameLst>
                                          <p:attrName>fillcolor</p:attrName>
                                        </p:attrNameLst>
                                      </p:cBhvr>
                                      <p:to>
                                        <a:schemeClr val="hlink"/>
                                      </p:to>
                                    </p:animClr>
                                    <p:set>
                                      <p:cBhvr>
                                        <p:cTn id="50" dur="1000" fill="hold"/>
                                        <p:tgtEl>
                                          <p:spTgt spid="17"/>
                                        </p:tgtEl>
                                        <p:attrNameLst>
                                          <p:attrName>fill.type</p:attrName>
                                        </p:attrNameLst>
                                      </p:cBhvr>
                                      <p:to>
                                        <p:strVal val="solid"/>
                                      </p:to>
                                    </p:set>
                                    <p:set>
                                      <p:cBhvr>
                                        <p:cTn id="51" dur="1000" fill="hold"/>
                                        <p:tgtEl>
                                          <p:spTgt spid="17"/>
                                        </p:tgtEl>
                                        <p:attrNameLst>
                                          <p:attrName>fill.on</p:attrName>
                                        </p:attrNameLst>
                                      </p:cBhvr>
                                      <p:to>
                                        <p:strVal val="true"/>
                                      </p:to>
                                    </p:set>
                                  </p:childTnLst>
                                </p:cTn>
                              </p:par>
                            </p:childTnLst>
                          </p:cTn>
                        </p:par>
                        <p:par>
                          <p:cTn id="52" fill="hold">
                            <p:stCondLst>
                              <p:cond delay="8000"/>
                            </p:stCondLst>
                            <p:childTnLst>
                              <p:par>
                                <p:cTn id="53" presetID="1" presetClass="emph" presetSubtype="2" fill="hold" nodeType="afterEffect">
                                  <p:stCondLst>
                                    <p:cond delay="0"/>
                                  </p:stCondLst>
                                  <p:childTnLst>
                                    <p:animClr clrSpc="rgb" dir="cw">
                                      <p:cBhvr>
                                        <p:cTn id="54" dur="1000" fill="hold"/>
                                        <p:tgtEl>
                                          <p:spTgt spid="18"/>
                                        </p:tgtEl>
                                        <p:attrNameLst>
                                          <p:attrName>fillcolor</p:attrName>
                                        </p:attrNameLst>
                                      </p:cBhvr>
                                      <p:to>
                                        <a:schemeClr val="hlink"/>
                                      </p:to>
                                    </p:animClr>
                                    <p:set>
                                      <p:cBhvr>
                                        <p:cTn id="55" dur="1000" fill="hold"/>
                                        <p:tgtEl>
                                          <p:spTgt spid="18"/>
                                        </p:tgtEl>
                                        <p:attrNameLst>
                                          <p:attrName>fill.type</p:attrName>
                                        </p:attrNameLst>
                                      </p:cBhvr>
                                      <p:to>
                                        <p:strVal val="solid"/>
                                      </p:to>
                                    </p:set>
                                    <p:set>
                                      <p:cBhvr>
                                        <p:cTn id="56" dur="1000" fill="hold"/>
                                        <p:tgtEl>
                                          <p:spTgt spid="18"/>
                                        </p:tgtEl>
                                        <p:attrNameLst>
                                          <p:attrName>fill.on</p:attrName>
                                        </p:attrNameLst>
                                      </p:cBhvr>
                                      <p:to>
                                        <p:strVal val="true"/>
                                      </p:to>
                                    </p:set>
                                  </p:childTnLst>
                                </p:cTn>
                              </p:par>
                            </p:childTnLst>
                          </p:cTn>
                        </p:par>
                        <p:par>
                          <p:cTn id="57" fill="hold">
                            <p:stCondLst>
                              <p:cond delay="9000"/>
                            </p:stCondLst>
                            <p:childTnLst>
                              <p:par>
                                <p:cTn id="58" presetID="1" presetClass="emph" presetSubtype="2" fill="hold" nodeType="afterEffect">
                                  <p:stCondLst>
                                    <p:cond delay="0"/>
                                  </p:stCondLst>
                                  <p:childTnLst>
                                    <p:animClr clrSpc="rgb" dir="cw">
                                      <p:cBhvr>
                                        <p:cTn id="59" dur="1000" fill="hold"/>
                                        <p:tgtEl>
                                          <p:spTgt spid="19"/>
                                        </p:tgtEl>
                                        <p:attrNameLst>
                                          <p:attrName>fillcolor</p:attrName>
                                        </p:attrNameLst>
                                      </p:cBhvr>
                                      <p:to>
                                        <a:schemeClr val="hlink"/>
                                      </p:to>
                                    </p:animClr>
                                    <p:set>
                                      <p:cBhvr>
                                        <p:cTn id="60" dur="1000" fill="hold"/>
                                        <p:tgtEl>
                                          <p:spTgt spid="19"/>
                                        </p:tgtEl>
                                        <p:attrNameLst>
                                          <p:attrName>fill.type</p:attrName>
                                        </p:attrNameLst>
                                      </p:cBhvr>
                                      <p:to>
                                        <p:strVal val="solid"/>
                                      </p:to>
                                    </p:set>
                                    <p:set>
                                      <p:cBhvr>
                                        <p:cTn id="61" dur="1000" fill="hold"/>
                                        <p:tgtEl>
                                          <p:spTgt spid="19"/>
                                        </p:tgtEl>
                                        <p:attrNameLst>
                                          <p:attrName>fill.on</p:attrName>
                                        </p:attrNameLst>
                                      </p:cBhvr>
                                      <p:to>
                                        <p:strVal val="true"/>
                                      </p:to>
                                    </p:set>
                                  </p:childTnLst>
                                </p:cTn>
                              </p:par>
                            </p:childTnLst>
                          </p:cTn>
                        </p:par>
                        <p:par>
                          <p:cTn id="62" fill="hold">
                            <p:stCondLst>
                              <p:cond delay="10000"/>
                            </p:stCondLst>
                            <p:childTnLst>
                              <p:par>
                                <p:cTn id="63" presetID="1" presetClass="emph" presetSubtype="2" fill="hold" nodeType="afterEffect">
                                  <p:stCondLst>
                                    <p:cond delay="0"/>
                                  </p:stCondLst>
                                  <p:childTnLst>
                                    <p:animClr clrSpc="rgb" dir="cw">
                                      <p:cBhvr>
                                        <p:cTn id="64" dur="1000" fill="hold"/>
                                        <p:tgtEl>
                                          <p:spTgt spid="20"/>
                                        </p:tgtEl>
                                        <p:attrNameLst>
                                          <p:attrName>fillcolor</p:attrName>
                                        </p:attrNameLst>
                                      </p:cBhvr>
                                      <p:to>
                                        <a:schemeClr val="hlink"/>
                                      </p:to>
                                    </p:animClr>
                                    <p:set>
                                      <p:cBhvr>
                                        <p:cTn id="65" dur="1000" fill="hold"/>
                                        <p:tgtEl>
                                          <p:spTgt spid="20"/>
                                        </p:tgtEl>
                                        <p:attrNameLst>
                                          <p:attrName>fill.type</p:attrName>
                                        </p:attrNameLst>
                                      </p:cBhvr>
                                      <p:to>
                                        <p:strVal val="solid"/>
                                      </p:to>
                                    </p:set>
                                    <p:set>
                                      <p:cBhvr>
                                        <p:cTn id="66" dur="1000" fill="hold"/>
                                        <p:tgtEl>
                                          <p:spTgt spid="20"/>
                                        </p:tgtEl>
                                        <p:attrNameLst>
                                          <p:attrName>fill.on</p:attrName>
                                        </p:attrNameLst>
                                      </p:cBhvr>
                                      <p:to>
                                        <p:strVal val="true"/>
                                      </p:to>
                                    </p:set>
                                  </p:childTnLst>
                                </p:cTn>
                              </p:par>
                            </p:childTnLst>
                          </p:cTn>
                        </p:par>
                        <p:par>
                          <p:cTn id="67" fill="hold">
                            <p:stCondLst>
                              <p:cond delay="11000"/>
                            </p:stCondLst>
                            <p:childTnLst>
                              <p:par>
                                <p:cTn id="68" presetID="1" presetClass="emph" presetSubtype="2" fill="hold" nodeType="afterEffect">
                                  <p:stCondLst>
                                    <p:cond delay="0"/>
                                  </p:stCondLst>
                                  <p:childTnLst>
                                    <p:animClr clrSpc="rgb" dir="cw">
                                      <p:cBhvr>
                                        <p:cTn id="69" dur="1000" fill="hold"/>
                                        <p:tgtEl>
                                          <p:spTgt spid="21"/>
                                        </p:tgtEl>
                                        <p:attrNameLst>
                                          <p:attrName>fillcolor</p:attrName>
                                        </p:attrNameLst>
                                      </p:cBhvr>
                                      <p:to>
                                        <a:schemeClr val="hlink"/>
                                      </p:to>
                                    </p:animClr>
                                    <p:set>
                                      <p:cBhvr>
                                        <p:cTn id="70" dur="1000" fill="hold"/>
                                        <p:tgtEl>
                                          <p:spTgt spid="21"/>
                                        </p:tgtEl>
                                        <p:attrNameLst>
                                          <p:attrName>fill.type</p:attrName>
                                        </p:attrNameLst>
                                      </p:cBhvr>
                                      <p:to>
                                        <p:strVal val="solid"/>
                                      </p:to>
                                    </p:set>
                                    <p:set>
                                      <p:cBhvr>
                                        <p:cTn id="71" dur="1000" fill="hold"/>
                                        <p:tgtEl>
                                          <p:spTgt spid="21"/>
                                        </p:tgtEl>
                                        <p:attrNameLst>
                                          <p:attrName>fill.on</p:attrName>
                                        </p:attrNameLst>
                                      </p:cBhvr>
                                      <p:to>
                                        <p:strVal val="true"/>
                                      </p:to>
                                    </p:set>
                                  </p:childTnLst>
                                </p:cTn>
                              </p:par>
                            </p:childTnLst>
                          </p:cTn>
                        </p:par>
                        <p:par>
                          <p:cTn id="72" fill="hold">
                            <p:stCondLst>
                              <p:cond delay="12000"/>
                            </p:stCondLst>
                            <p:childTnLst>
                              <p:par>
                                <p:cTn id="73" presetID="1" presetClass="emph" presetSubtype="2" fill="hold" nodeType="afterEffect">
                                  <p:stCondLst>
                                    <p:cond delay="0"/>
                                  </p:stCondLst>
                                  <p:childTnLst>
                                    <p:animClr clrSpc="rgb" dir="cw">
                                      <p:cBhvr>
                                        <p:cTn id="74" dur="1000" fill="hold"/>
                                        <p:tgtEl>
                                          <p:spTgt spid="22"/>
                                        </p:tgtEl>
                                        <p:attrNameLst>
                                          <p:attrName>fillcolor</p:attrName>
                                        </p:attrNameLst>
                                      </p:cBhvr>
                                      <p:to>
                                        <a:schemeClr val="hlink"/>
                                      </p:to>
                                    </p:animClr>
                                    <p:set>
                                      <p:cBhvr>
                                        <p:cTn id="75" dur="1000" fill="hold"/>
                                        <p:tgtEl>
                                          <p:spTgt spid="22"/>
                                        </p:tgtEl>
                                        <p:attrNameLst>
                                          <p:attrName>fill.type</p:attrName>
                                        </p:attrNameLst>
                                      </p:cBhvr>
                                      <p:to>
                                        <p:strVal val="solid"/>
                                      </p:to>
                                    </p:set>
                                    <p:set>
                                      <p:cBhvr>
                                        <p:cTn id="76" dur="1000" fill="hold"/>
                                        <p:tgtEl>
                                          <p:spTgt spid="22"/>
                                        </p:tgtEl>
                                        <p:attrNameLst>
                                          <p:attrName>fill.on</p:attrName>
                                        </p:attrNameLst>
                                      </p:cBhvr>
                                      <p:to>
                                        <p:strVal val="true"/>
                                      </p:to>
                                    </p:set>
                                  </p:childTnLst>
                                </p:cTn>
                              </p:par>
                            </p:childTnLst>
                          </p:cTn>
                        </p:par>
                        <p:par>
                          <p:cTn id="77" fill="hold">
                            <p:stCondLst>
                              <p:cond delay="13000"/>
                            </p:stCondLst>
                            <p:childTnLst>
                              <p:par>
                                <p:cTn id="78" presetID="1" presetClass="emph" presetSubtype="2" fill="hold" nodeType="afterEffect">
                                  <p:stCondLst>
                                    <p:cond delay="0"/>
                                  </p:stCondLst>
                                  <p:childTnLst>
                                    <p:animClr clrSpc="rgb" dir="cw">
                                      <p:cBhvr>
                                        <p:cTn id="79" dur="1000" fill="hold"/>
                                        <p:tgtEl>
                                          <p:spTgt spid="23"/>
                                        </p:tgtEl>
                                        <p:attrNameLst>
                                          <p:attrName>fillcolor</p:attrName>
                                        </p:attrNameLst>
                                      </p:cBhvr>
                                      <p:to>
                                        <a:schemeClr val="hlink"/>
                                      </p:to>
                                    </p:animClr>
                                    <p:set>
                                      <p:cBhvr>
                                        <p:cTn id="80" dur="1000" fill="hold"/>
                                        <p:tgtEl>
                                          <p:spTgt spid="23"/>
                                        </p:tgtEl>
                                        <p:attrNameLst>
                                          <p:attrName>fill.type</p:attrName>
                                        </p:attrNameLst>
                                      </p:cBhvr>
                                      <p:to>
                                        <p:strVal val="solid"/>
                                      </p:to>
                                    </p:set>
                                    <p:set>
                                      <p:cBhvr>
                                        <p:cTn id="81" dur="1000" fill="hold"/>
                                        <p:tgtEl>
                                          <p:spTgt spid="23"/>
                                        </p:tgtEl>
                                        <p:attrNameLst>
                                          <p:attrName>fill.on</p:attrName>
                                        </p:attrNameLst>
                                      </p:cBhvr>
                                      <p:to>
                                        <p:strVal val="true"/>
                                      </p:to>
                                    </p:set>
                                  </p:childTnLst>
                                </p:cTn>
                              </p:par>
                            </p:childTnLst>
                          </p:cTn>
                        </p:par>
                        <p:par>
                          <p:cTn id="82" fill="hold">
                            <p:stCondLst>
                              <p:cond delay="14000"/>
                            </p:stCondLst>
                            <p:childTnLst>
                              <p:par>
                                <p:cTn id="83" presetID="1" presetClass="emph" presetSubtype="2" fill="hold" nodeType="afterEffect">
                                  <p:stCondLst>
                                    <p:cond delay="0"/>
                                  </p:stCondLst>
                                  <p:childTnLst>
                                    <p:animClr clrSpc="rgb" dir="cw">
                                      <p:cBhvr>
                                        <p:cTn id="84" dur="1000" fill="hold"/>
                                        <p:tgtEl>
                                          <p:spTgt spid="24"/>
                                        </p:tgtEl>
                                        <p:attrNameLst>
                                          <p:attrName>fillcolor</p:attrName>
                                        </p:attrNameLst>
                                      </p:cBhvr>
                                      <p:to>
                                        <a:schemeClr val="hlink"/>
                                      </p:to>
                                    </p:animClr>
                                    <p:set>
                                      <p:cBhvr>
                                        <p:cTn id="85" dur="1000" fill="hold"/>
                                        <p:tgtEl>
                                          <p:spTgt spid="24"/>
                                        </p:tgtEl>
                                        <p:attrNameLst>
                                          <p:attrName>fill.type</p:attrName>
                                        </p:attrNameLst>
                                      </p:cBhvr>
                                      <p:to>
                                        <p:strVal val="solid"/>
                                      </p:to>
                                    </p:set>
                                    <p:set>
                                      <p:cBhvr>
                                        <p:cTn id="86" dur="1000" fill="hold"/>
                                        <p:tgtEl>
                                          <p:spTgt spid="24"/>
                                        </p:tgtEl>
                                        <p:attrNameLst>
                                          <p:attrName>fill.on</p:attrName>
                                        </p:attrNameLst>
                                      </p:cBhvr>
                                      <p:to>
                                        <p:strVal val="true"/>
                                      </p:to>
                                    </p:set>
                                  </p:childTnLst>
                                </p:cTn>
                              </p:par>
                            </p:childTnLst>
                          </p:cTn>
                        </p:par>
                        <p:par>
                          <p:cTn id="87" fill="hold">
                            <p:stCondLst>
                              <p:cond delay="15000"/>
                            </p:stCondLst>
                            <p:childTnLst>
                              <p:par>
                                <p:cTn id="88" presetID="53" presetClass="entr" presetSubtype="0" fill="hold" grpId="0" nodeType="afterEffect">
                                  <p:stCondLst>
                                    <p:cond delay="0"/>
                                  </p:stCondLst>
                                  <p:childTnLst>
                                    <p:set>
                                      <p:cBhvr>
                                        <p:cTn id="89" dur="1" fill="hold">
                                          <p:stCondLst>
                                            <p:cond delay="0"/>
                                          </p:stCondLst>
                                        </p:cTn>
                                        <p:tgtEl>
                                          <p:spTgt spid="25"/>
                                        </p:tgtEl>
                                        <p:attrNameLst>
                                          <p:attrName>style.visibility</p:attrName>
                                        </p:attrNameLst>
                                      </p:cBhvr>
                                      <p:to>
                                        <p:strVal val="visible"/>
                                      </p:to>
                                    </p:set>
                                    <p:anim calcmode="lin" valueType="num">
                                      <p:cBhvr>
                                        <p:cTn id="90" dur="500" fill="hold"/>
                                        <p:tgtEl>
                                          <p:spTgt spid="25"/>
                                        </p:tgtEl>
                                        <p:attrNameLst>
                                          <p:attrName>ppt_w</p:attrName>
                                        </p:attrNameLst>
                                      </p:cBhvr>
                                      <p:tavLst>
                                        <p:tav tm="0">
                                          <p:val>
                                            <p:fltVal val="0"/>
                                          </p:val>
                                        </p:tav>
                                        <p:tav tm="100000">
                                          <p:val>
                                            <p:strVal val="#ppt_w"/>
                                          </p:val>
                                        </p:tav>
                                      </p:tavLst>
                                    </p:anim>
                                    <p:anim calcmode="lin" valueType="num">
                                      <p:cBhvr>
                                        <p:cTn id="91" dur="500" fill="hold"/>
                                        <p:tgtEl>
                                          <p:spTgt spid="25"/>
                                        </p:tgtEl>
                                        <p:attrNameLst>
                                          <p:attrName>ppt_h</p:attrName>
                                        </p:attrNameLst>
                                      </p:cBhvr>
                                      <p:tavLst>
                                        <p:tav tm="0">
                                          <p:val>
                                            <p:fltVal val="0"/>
                                          </p:val>
                                        </p:tav>
                                        <p:tav tm="100000">
                                          <p:val>
                                            <p:strVal val="#ppt_h"/>
                                          </p:val>
                                        </p:tav>
                                      </p:tavLst>
                                    </p:anim>
                                    <p:animEffect transition="in" filter="fade">
                                      <p:cBhvr>
                                        <p:cTn id="92" dur="500"/>
                                        <p:tgtEl>
                                          <p:spTgt spid="25"/>
                                        </p:tgtEl>
                                      </p:cBhvr>
                                    </p:animEffect>
                                  </p:childTnLst>
                                </p:cTn>
                              </p:par>
                            </p:childTnLst>
                          </p:cTn>
                        </p:par>
                      </p:childTnLst>
                    </p:cTn>
                  </p:par>
                  <p:par>
                    <p:cTn id="93" fill="hold">
                      <p:stCondLst>
                        <p:cond delay="indefinite"/>
                      </p:stCondLst>
                      <p:childTnLst>
                        <p:par>
                          <p:cTn id="94" fill="hold">
                            <p:stCondLst>
                              <p:cond delay="0"/>
                            </p:stCondLst>
                            <p:childTnLst>
                              <p:par>
                                <p:cTn id="95" presetID="26" presetClass="entr" presetSubtype="0" fill="hold" nodeType="clickEffect">
                                  <p:stCondLst>
                                    <p:cond delay="0"/>
                                  </p:stCondLst>
                                  <p:childTnLst>
                                    <p:set>
                                      <p:cBhvr>
                                        <p:cTn id="96" dur="1" fill="hold">
                                          <p:stCondLst>
                                            <p:cond delay="0"/>
                                          </p:stCondLst>
                                        </p:cTn>
                                        <p:tgtEl>
                                          <p:spTgt spid="3"/>
                                        </p:tgtEl>
                                        <p:attrNameLst>
                                          <p:attrName>style.visibility</p:attrName>
                                        </p:attrNameLst>
                                      </p:cBhvr>
                                      <p:to>
                                        <p:strVal val="visible"/>
                                      </p:to>
                                    </p:set>
                                    <p:animEffect transition="in" filter="wipe(down)">
                                      <p:cBhvr>
                                        <p:cTn id="97" dur="580">
                                          <p:stCondLst>
                                            <p:cond delay="0"/>
                                          </p:stCondLst>
                                        </p:cTn>
                                        <p:tgtEl>
                                          <p:spTgt spid="3"/>
                                        </p:tgtEl>
                                      </p:cBhvr>
                                    </p:animEffect>
                                    <p:anim calcmode="lin" valueType="num">
                                      <p:cBhvr>
                                        <p:cTn id="9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0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0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03" dur="26">
                                          <p:stCondLst>
                                            <p:cond delay="650"/>
                                          </p:stCondLst>
                                        </p:cTn>
                                        <p:tgtEl>
                                          <p:spTgt spid="3"/>
                                        </p:tgtEl>
                                      </p:cBhvr>
                                      <p:to x="100000" y="60000"/>
                                    </p:animScale>
                                    <p:animScale>
                                      <p:cBhvr>
                                        <p:cTn id="104" dur="166" decel="50000">
                                          <p:stCondLst>
                                            <p:cond delay="676"/>
                                          </p:stCondLst>
                                        </p:cTn>
                                        <p:tgtEl>
                                          <p:spTgt spid="3"/>
                                        </p:tgtEl>
                                      </p:cBhvr>
                                      <p:to x="100000" y="100000"/>
                                    </p:animScale>
                                    <p:animScale>
                                      <p:cBhvr>
                                        <p:cTn id="105" dur="26">
                                          <p:stCondLst>
                                            <p:cond delay="1312"/>
                                          </p:stCondLst>
                                        </p:cTn>
                                        <p:tgtEl>
                                          <p:spTgt spid="3"/>
                                        </p:tgtEl>
                                      </p:cBhvr>
                                      <p:to x="100000" y="80000"/>
                                    </p:animScale>
                                    <p:animScale>
                                      <p:cBhvr>
                                        <p:cTn id="106" dur="166" decel="50000">
                                          <p:stCondLst>
                                            <p:cond delay="1338"/>
                                          </p:stCondLst>
                                        </p:cTn>
                                        <p:tgtEl>
                                          <p:spTgt spid="3"/>
                                        </p:tgtEl>
                                      </p:cBhvr>
                                      <p:to x="100000" y="100000"/>
                                    </p:animScale>
                                    <p:animScale>
                                      <p:cBhvr>
                                        <p:cTn id="107" dur="26">
                                          <p:stCondLst>
                                            <p:cond delay="1642"/>
                                          </p:stCondLst>
                                        </p:cTn>
                                        <p:tgtEl>
                                          <p:spTgt spid="3"/>
                                        </p:tgtEl>
                                      </p:cBhvr>
                                      <p:to x="100000" y="90000"/>
                                    </p:animScale>
                                    <p:animScale>
                                      <p:cBhvr>
                                        <p:cTn id="108" dur="166" decel="50000">
                                          <p:stCondLst>
                                            <p:cond delay="1668"/>
                                          </p:stCondLst>
                                        </p:cTn>
                                        <p:tgtEl>
                                          <p:spTgt spid="3"/>
                                        </p:tgtEl>
                                      </p:cBhvr>
                                      <p:to x="100000" y="100000"/>
                                    </p:animScale>
                                    <p:animScale>
                                      <p:cBhvr>
                                        <p:cTn id="109" dur="26">
                                          <p:stCondLst>
                                            <p:cond delay="1808"/>
                                          </p:stCondLst>
                                        </p:cTn>
                                        <p:tgtEl>
                                          <p:spTgt spid="3"/>
                                        </p:tgtEl>
                                      </p:cBhvr>
                                      <p:to x="100000" y="95000"/>
                                    </p:animScale>
                                    <p:animScale>
                                      <p:cBhvr>
                                        <p:cTn id="110"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5"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6"/>
          <p:cNvSpPr txBox="1">
            <a:spLocks noChangeArrowheads="1"/>
          </p:cNvSpPr>
          <p:nvPr/>
        </p:nvSpPr>
        <p:spPr bwMode="auto">
          <a:xfrm>
            <a:off x="773092" y="4495800"/>
            <a:ext cx="5215198" cy="1815882"/>
          </a:xfrm>
          <a:prstGeom prst="rect">
            <a:avLst/>
          </a:prstGeom>
          <a:noFill/>
          <a:ln w="9525">
            <a:noFill/>
            <a:miter lim="800000"/>
            <a:headEnd/>
            <a:tailEnd/>
          </a:ln>
          <a:effectLst/>
        </p:spPr>
        <p:txBody>
          <a:bodyPr wrap="square">
            <a:spAutoFit/>
          </a:bodyPr>
          <a:lstStyle/>
          <a:p>
            <a:pPr algn="just">
              <a:spcBef>
                <a:spcPct val="50000"/>
              </a:spcBef>
            </a:pPr>
            <a:r>
              <a:rPr lang="ar-KW" sz="2800" b="1" dirty="0" smtClean="0">
                <a:solidFill>
                  <a:srgbClr val="C00000"/>
                </a:solidFill>
              </a:rPr>
              <a:t>كل لاعبين يمسكان بالخيوط ويحاولان أن يضعا الكأس في الوسط ثم ينقلان الكأس لمكان آخر والفريق الفائز من ينقل جميع الكؤوس قبل الفريق الآخر.</a:t>
            </a:r>
            <a:endParaRPr lang="en-US" sz="2800" b="1" dirty="0">
              <a:solidFill>
                <a:srgbClr val="C00000"/>
              </a:solidFill>
            </a:endParaRPr>
          </a:p>
        </p:txBody>
      </p:sp>
      <p:pic>
        <p:nvPicPr>
          <p:cNvPr id="2" name="صورة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99460" y="2276858"/>
            <a:ext cx="1081091" cy="1407719"/>
          </a:xfrm>
          <a:prstGeom prst="rect">
            <a:avLst/>
          </a:prstGeom>
        </p:spPr>
      </p:pic>
      <p:pic>
        <p:nvPicPr>
          <p:cNvPr id="3" name="صورة 2"/>
          <p:cNvPicPr>
            <a:picLocks noChangeAspect="1"/>
          </p:cNvPicPr>
          <p:nvPr/>
        </p:nvPicPr>
        <p:blipFill rotWithShape="1">
          <a:blip r:embed="rId3">
            <a:extLst>
              <a:ext uri="{28A0092B-C50C-407E-A947-70E740481C1C}">
                <a14:useLocalDpi xmlns:a14="http://schemas.microsoft.com/office/drawing/2010/main" val="0"/>
              </a:ext>
            </a:extLst>
          </a:blip>
          <a:srcRect r="56111"/>
          <a:stretch/>
        </p:blipFill>
        <p:spPr>
          <a:xfrm>
            <a:off x="4993462" y="1455596"/>
            <a:ext cx="1693088" cy="1680587"/>
          </a:xfrm>
          <a:prstGeom prst="rect">
            <a:avLst/>
          </a:prstGeom>
        </p:spPr>
      </p:pic>
      <p:cxnSp>
        <p:nvCxnSpPr>
          <p:cNvPr id="8" name="رابط مستقيم 7"/>
          <p:cNvCxnSpPr/>
          <p:nvPr/>
        </p:nvCxnSpPr>
        <p:spPr>
          <a:xfrm flipV="1">
            <a:off x="6155512" y="331783"/>
            <a:ext cx="1676400" cy="1524000"/>
          </a:xfrm>
          <a:prstGeom prst="line">
            <a:avLst/>
          </a:prstGeom>
        </p:spPr>
        <p:style>
          <a:lnRef idx="3">
            <a:schemeClr val="accent5"/>
          </a:lnRef>
          <a:fillRef idx="0">
            <a:schemeClr val="accent5"/>
          </a:fillRef>
          <a:effectRef idx="2">
            <a:schemeClr val="accent5"/>
          </a:effectRef>
          <a:fontRef idx="minor">
            <a:schemeClr val="tx1"/>
          </a:fontRef>
        </p:style>
      </p:cxnSp>
      <p:cxnSp>
        <p:nvCxnSpPr>
          <p:cNvPr id="14" name="رابط مستقيم 13"/>
          <p:cNvCxnSpPr/>
          <p:nvPr/>
        </p:nvCxnSpPr>
        <p:spPr>
          <a:xfrm>
            <a:off x="6155512" y="2675905"/>
            <a:ext cx="1562100" cy="848084"/>
          </a:xfrm>
          <a:prstGeom prst="line">
            <a:avLst/>
          </a:prstGeom>
        </p:spPr>
        <p:style>
          <a:lnRef idx="3">
            <a:schemeClr val="accent5"/>
          </a:lnRef>
          <a:fillRef idx="0">
            <a:schemeClr val="accent5"/>
          </a:fillRef>
          <a:effectRef idx="2">
            <a:schemeClr val="accent5"/>
          </a:effectRef>
          <a:fontRef idx="minor">
            <a:schemeClr val="tx1"/>
          </a:fontRef>
        </p:style>
      </p:cxnSp>
      <p:cxnSp>
        <p:nvCxnSpPr>
          <p:cNvPr id="15" name="رابط مستقيم 14"/>
          <p:cNvCxnSpPr/>
          <p:nvPr/>
        </p:nvCxnSpPr>
        <p:spPr>
          <a:xfrm>
            <a:off x="3393262" y="1213031"/>
            <a:ext cx="2057400" cy="642752"/>
          </a:xfrm>
          <a:prstGeom prst="line">
            <a:avLst/>
          </a:prstGeom>
        </p:spPr>
        <p:style>
          <a:lnRef idx="3">
            <a:schemeClr val="accent5"/>
          </a:lnRef>
          <a:fillRef idx="0">
            <a:schemeClr val="accent5"/>
          </a:fillRef>
          <a:effectRef idx="2">
            <a:schemeClr val="accent5"/>
          </a:effectRef>
          <a:fontRef idx="minor">
            <a:schemeClr val="tx1"/>
          </a:fontRef>
        </p:style>
      </p:cxnSp>
      <p:cxnSp>
        <p:nvCxnSpPr>
          <p:cNvPr id="17" name="رابط مستقيم 16"/>
          <p:cNvCxnSpPr/>
          <p:nvPr/>
        </p:nvCxnSpPr>
        <p:spPr>
          <a:xfrm flipV="1">
            <a:off x="3793312" y="2612623"/>
            <a:ext cx="1676400" cy="1524000"/>
          </a:xfrm>
          <a:prstGeom prst="line">
            <a:avLst/>
          </a:prstGeom>
        </p:spPr>
        <p:style>
          <a:lnRef idx="3">
            <a:schemeClr val="accent5"/>
          </a:lnRef>
          <a:fillRef idx="0">
            <a:schemeClr val="accent5"/>
          </a:fillRef>
          <a:effectRef idx="2">
            <a:schemeClr val="accent5"/>
          </a:effectRef>
          <a:fontRef idx="minor">
            <a:schemeClr val="tx1"/>
          </a:fontRef>
        </p:style>
      </p:cxnSp>
      <p:pic>
        <p:nvPicPr>
          <p:cNvPr id="4" name="صورة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5">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pic>
        <p:nvPicPr>
          <p:cNvPr id="9" name="صورة 8">
            <a:hlinkClick r:id="rId6" action="ppaction://hlinksldjump"/>
          </p:cNvPr>
          <p:cNvPicPr>
            <a:picLocks noChangeAspect="1"/>
          </p:cNvPicPr>
          <p:nvPr/>
        </p:nvPicPr>
        <p:blipFill rotWithShape="1">
          <a:blip r:embed="rId7"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pic>
        <p:nvPicPr>
          <p:cNvPr id="19" name="صورة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77066" y="4343400"/>
            <a:ext cx="1081091" cy="1407719"/>
          </a:xfrm>
          <a:prstGeom prst="rect">
            <a:avLst/>
          </a:prstGeom>
        </p:spPr>
      </p:pic>
      <p:pic>
        <p:nvPicPr>
          <p:cNvPr id="22" name="صورة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29466" y="4495800"/>
            <a:ext cx="1081091" cy="1407719"/>
          </a:xfrm>
          <a:prstGeom prst="rect">
            <a:avLst/>
          </a:prstGeom>
        </p:spPr>
      </p:pic>
      <p:pic>
        <p:nvPicPr>
          <p:cNvPr id="23" name="صورة 2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81866" y="4648200"/>
            <a:ext cx="1081091" cy="1407719"/>
          </a:xfrm>
          <a:prstGeom prst="rect">
            <a:avLst/>
          </a:prstGeom>
        </p:spPr>
      </p:pic>
      <p:pic>
        <p:nvPicPr>
          <p:cNvPr id="24" name="صورة 2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34266" y="4800600"/>
            <a:ext cx="1081091" cy="1407719"/>
          </a:xfrm>
          <a:prstGeom prst="rect">
            <a:avLst/>
          </a:prstGeom>
        </p:spPr>
      </p:pic>
      <p:pic>
        <p:nvPicPr>
          <p:cNvPr id="25" name="صورة 2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86666" y="4953000"/>
            <a:ext cx="1081091" cy="1407719"/>
          </a:xfrm>
          <a:prstGeom prst="rect">
            <a:avLst/>
          </a:prstGeom>
        </p:spPr>
      </p:pic>
      <p:pic>
        <p:nvPicPr>
          <p:cNvPr id="26" name="صورة 2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39066" y="5105400"/>
            <a:ext cx="1081091" cy="1407719"/>
          </a:xfrm>
          <a:prstGeom prst="rect">
            <a:avLst/>
          </a:prstGeom>
        </p:spPr>
      </p:pic>
      <p:pic>
        <p:nvPicPr>
          <p:cNvPr id="27" name="صورة 26">
            <a:hlinkClick r:id="rId8" action="ppaction://hlinksldjump"/>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54514" y="2254826"/>
            <a:ext cx="962442" cy="954743"/>
          </a:xfrm>
          <a:prstGeom prst="rect">
            <a:avLst/>
          </a:prstGeom>
        </p:spPr>
      </p:pic>
    </p:spTree>
    <p:extLst>
      <p:ext uri="{BB962C8B-B14F-4D97-AF65-F5344CB8AC3E}">
        <p14:creationId xmlns:p14="http://schemas.microsoft.com/office/powerpoint/2010/main" val="284885823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1055299">
            <a:off x="7073409" y="3951920"/>
            <a:ext cx="902113" cy="870274"/>
          </a:xfrm>
          <a:prstGeom prst="rect">
            <a:avLst/>
          </a:prstGeom>
        </p:spPr>
      </p:pic>
      <p:pic>
        <p:nvPicPr>
          <p:cNvPr id="5" name="صورة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6" name="صورة 5"/>
          <p:cNvPicPr>
            <a:picLocks noChangeAspect="1"/>
          </p:cNvPicPr>
          <p:nvPr/>
        </p:nvPicPr>
        <p:blipFill rotWithShape="1">
          <a:blip r:embed="rId4">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51" name="Text Box 6"/>
          <p:cNvSpPr txBox="1">
            <a:spLocks noChangeArrowheads="1"/>
          </p:cNvSpPr>
          <p:nvPr/>
        </p:nvSpPr>
        <p:spPr bwMode="auto">
          <a:xfrm>
            <a:off x="1371600" y="3707757"/>
            <a:ext cx="3933187" cy="2062103"/>
          </a:xfrm>
          <a:prstGeom prst="rect">
            <a:avLst/>
          </a:prstGeom>
          <a:noFill/>
          <a:ln w="9525">
            <a:noFill/>
            <a:miter lim="800000"/>
            <a:headEnd/>
            <a:tailEnd/>
          </a:ln>
        </p:spPr>
        <p:txBody>
          <a:bodyPr wrap="square">
            <a:spAutoFit/>
          </a:bodyPr>
          <a:lstStyle/>
          <a:p>
            <a:pPr algn="just">
              <a:spcBef>
                <a:spcPct val="50000"/>
              </a:spcBef>
            </a:pPr>
            <a:r>
              <a:rPr lang="ar-SA" sz="3200" b="1" dirty="0" smtClean="0">
                <a:latin typeface="Traditional Arabic" pitchFamily="18" charset="-78"/>
                <a:cs typeface="Traditional Arabic" pitchFamily="18" charset="-78"/>
              </a:rPr>
              <a:t>لاعب يمشي ولاعبين يضعان أمامه ورق ليمشي عليه، وأسرع فريق يوصل لاعبه لنقطة النهاية هو الفائز.</a:t>
            </a:r>
            <a:endParaRPr lang="en-US" sz="3200" b="1" dirty="0">
              <a:latin typeface="Traditional Arabic" pitchFamily="18" charset="-78"/>
              <a:cs typeface="Traditional Arabic" pitchFamily="18" charset="-78"/>
            </a:endParaRPr>
          </a:p>
        </p:txBody>
      </p:sp>
      <p:pic>
        <p:nvPicPr>
          <p:cNvPr id="54" name="صورة 53">
            <a:hlinkClick r:id="rId5" action="ppaction://hlinksldjump"/>
          </p:cNvPr>
          <p:cNvPicPr>
            <a:picLocks noChangeAspect="1"/>
          </p:cNvPicPr>
          <p:nvPr/>
        </p:nvPicPr>
        <p:blipFill rotWithShape="1">
          <a:blip r:embed="rId6"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pic>
        <p:nvPicPr>
          <p:cNvPr id="2" name="صورة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269458" y="1145756"/>
            <a:ext cx="2286000" cy="3476807"/>
          </a:xfrm>
          <a:prstGeom prst="rect">
            <a:avLst/>
          </a:prstGeom>
        </p:spPr>
      </p:pic>
      <p:pic>
        <p:nvPicPr>
          <p:cNvPr id="10" name="صورة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21055299">
            <a:off x="5972666" y="4307950"/>
            <a:ext cx="934375" cy="901397"/>
          </a:xfrm>
          <a:prstGeom prst="rect">
            <a:avLst/>
          </a:prstGeom>
        </p:spPr>
      </p:pic>
      <p:pic>
        <p:nvPicPr>
          <p:cNvPr id="11" name="صورة 10">
            <a:hlinkClick r:id="rId9" action="ppaction://hlinksldjump"/>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54514" y="2254826"/>
            <a:ext cx="962442" cy="954743"/>
          </a:xfrm>
          <a:prstGeom prst="rect">
            <a:avLst/>
          </a:prstGeom>
        </p:spPr>
      </p:pic>
    </p:spTree>
    <p:extLst>
      <p:ext uri="{BB962C8B-B14F-4D97-AF65-F5344CB8AC3E}">
        <p14:creationId xmlns:p14="http://schemas.microsoft.com/office/powerpoint/2010/main" val="3260414791"/>
      </p:ext>
    </p:extLst>
  </p:cSld>
  <p:clrMapOvr>
    <a:masterClrMapping/>
  </p:clrMapOvr>
  <p:timing>
    <p:tnLst>
      <p:par>
        <p:cTn id="1" dur="indefinite" restart="never" nodeType="tmRoot"/>
      </p:par>
    </p:tn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2353</TotalTime>
  <Words>1359</Words>
  <Application>Microsoft Office PowerPoint</Application>
  <PresentationFormat>On-screen Show (4:3)</PresentationFormat>
  <Paragraphs>286</Paragraphs>
  <Slides>48</Slides>
  <Notes>1</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نسق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User</dc:creator>
  <cp:lastModifiedBy>User</cp:lastModifiedBy>
  <cp:revision>846</cp:revision>
  <dcterms:created xsi:type="dcterms:W3CDTF">2020-03-30T11:14:35Z</dcterms:created>
  <dcterms:modified xsi:type="dcterms:W3CDTF">2020-05-02T21:36:19Z</dcterms:modified>
</cp:coreProperties>
</file>