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60" r:id="rId4"/>
    <p:sldId id="261" r:id="rId5"/>
    <p:sldId id="262" r:id="rId6"/>
    <p:sldId id="263" r:id="rId7"/>
    <p:sldId id="264" r:id="rId8"/>
    <p:sldId id="265" r:id="rId9"/>
    <p:sldId id="266" r:id="rId10"/>
    <p:sldId id="259"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Lst>
  <p:sldSz cx="9144000" cy="6858000" type="screen4x3"/>
  <p:notesSz cx="6858000" cy="9144000"/>
  <p:defaultText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3714" autoAdjust="0"/>
  </p:normalViewPr>
  <p:slideViewPr>
    <p:cSldViewPr>
      <p:cViewPr>
        <p:scale>
          <a:sx n="100" d="100"/>
          <a:sy n="100" d="100"/>
        </p:scale>
        <p:origin x="-1944" y="-3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KW"/>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KW"/>
          </a:p>
        </p:txBody>
      </p:sp>
      <p:sp>
        <p:nvSpPr>
          <p:cNvPr id="4" name="عنصر نائب للتاريخ 3"/>
          <p:cNvSpPr>
            <a:spLocks noGrp="1"/>
          </p:cNvSpPr>
          <p:nvPr>
            <p:ph type="dt" sz="half" idx="10"/>
          </p:nvPr>
        </p:nvSpPr>
        <p:spPr/>
        <p:txBody>
          <a:bodyPr/>
          <a:lstStyle/>
          <a:p>
            <a:fld id="{18F7B380-CF15-4D10-8276-F08DD6ACDCA3}" type="datetimeFigureOut">
              <a:rPr lang="ar-KW" smtClean="0"/>
              <a:t>24/07/1441</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7AD26EC2-1F41-4169-8318-F590AA01925D}" type="slidenum">
              <a:rPr lang="ar-KW" smtClean="0"/>
              <a:t>‹#›</a:t>
            </a:fld>
            <a:endParaRPr lang="ar-KW"/>
          </a:p>
        </p:txBody>
      </p:sp>
    </p:spTree>
    <p:extLst>
      <p:ext uri="{BB962C8B-B14F-4D97-AF65-F5344CB8AC3E}">
        <p14:creationId xmlns:p14="http://schemas.microsoft.com/office/powerpoint/2010/main" val="422871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18F7B380-CF15-4D10-8276-F08DD6ACDCA3}" type="datetimeFigureOut">
              <a:rPr lang="ar-KW" smtClean="0"/>
              <a:t>24/07/1441</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7AD26EC2-1F41-4169-8318-F590AA01925D}" type="slidenum">
              <a:rPr lang="ar-KW" smtClean="0"/>
              <a:t>‹#›</a:t>
            </a:fld>
            <a:endParaRPr lang="ar-KW"/>
          </a:p>
        </p:txBody>
      </p:sp>
    </p:spTree>
    <p:extLst>
      <p:ext uri="{BB962C8B-B14F-4D97-AF65-F5344CB8AC3E}">
        <p14:creationId xmlns:p14="http://schemas.microsoft.com/office/powerpoint/2010/main" val="3808520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8F7B380-CF15-4D10-8276-F08DD6ACDCA3}" type="datetimeFigureOut">
              <a:rPr lang="ar-KW" smtClean="0"/>
              <a:t>24/07/1441</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7AD26EC2-1F41-4169-8318-F590AA01925D}" type="slidenum">
              <a:rPr lang="ar-KW" smtClean="0"/>
              <a:t>‹#›</a:t>
            </a:fld>
            <a:endParaRPr lang="ar-KW"/>
          </a:p>
        </p:txBody>
      </p:sp>
    </p:spTree>
    <p:extLst>
      <p:ext uri="{BB962C8B-B14F-4D97-AF65-F5344CB8AC3E}">
        <p14:creationId xmlns:p14="http://schemas.microsoft.com/office/powerpoint/2010/main" val="1846173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تاريخ 4"/>
          <p:cNvSpPr>
            <a:spLocks noGrp="1"/>
          </p:cNvSpPr>
          <p:nvPr>
            <p:ph type="dt" sz="half" idx="10"/>
          </p:nvPr>
        </p:nvSpPr>
        <p:spPr/>
        <p:txBody>
          <a:bodyPr/>
          <a:lstStyle/>
          <a:p>
            <a:fld id="{18F7B380-CF15-4D10-8276-F08DD6ACDCA3}" type="datetimeFigureOut">
              <a:rPr lang="ar-KW" smtClean="0"/>
              <a:t>24/07/1441</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7AD26EC2-1F41-4169-8318-F590AA01925D}" type="slidenum">
              <a:rPr lang="ar-KW" smtClean="0"/>
              <a:t>‹#›</a:t>
            </a:fld>
            <a:endParaRPr lang="ar-KW"/>
          </a:p>
        </p:txBody>
      </p:sp>
    </p:spTree>
    <p:extLst>
      <p:ext uri="{BB962C8B-B14F-4D97-AF65-F5344CB8AC3E}">
        <p14:creationId xmlns:p14="http://schemas.microsoft.com/office/powerpoint/2010/main" val="199042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7" name="عنصر نائب للتاريخ 6"/>
          <p:cNvSpPr>
            <a:spLocks noGrp="1"/>
          </p:cNvSpPr>
          <p:nvPr>
            <p:ph type="dt" sz="half" idx="10"/>
          </p:nvPr>
        </p:nvSpPr>
        <p:spPr/>
        <p:txBody>
          <a:bodyPr/>
          <a:lstStyle/>
          <a:p>
            <a:fld id="{18F7B380-CF15-4D10-8276-F08DD6ACDCA3}" type="datetimeFigureOut">
              <a:rPr lang="ar-KW" smtClean="0"/>
              <a:t>24/07/1441</a:t>
            </a:fld>
            <a:endParaRPr lang="ar-KW"/>
          </a:p>
        </p:txBody>
      </p:sp>
      <p:sp>
        <p:nvSpPr>
          <p:cNvPr id="8" name="عنصر نائب للتذييل 7"/>
          <p:cNvSpPr>
            <a:spLocks noGrp="1"/>
          </p:cNvSpPr>
          <p:nvPr>
            <p:ph type="ftr" sz="quarter" idx="11"/>
          </p:nvPr>
        </p:nvSpPr>
        <p:spPr/>
        <p:txBody>
          <a:bodyPr/>
          <a:lstStyle/>
          <a:p>
            <a:endParaRPr lang="ar-KW"/>
          </a:p>
        </p:txBody>
      </p:sp>
      <p:sp>
        <p:nvSpPr>
          <p:cNvPr id="9" name="عنصر نائب لرقم الشريحة 8"/>
          <p:cNvSpPr>
            <a:spLocks noGrp="1"/>
          </p:cNvSpPr>
          <p:nvPr>
            <p:ph type="sldNum" sz="quarter" idx="12"/>
          </p:nvPr>
        </p:nvSpPr>
        <p:spPr/>
        <p:txBody>
          <a:bodyPr/>
          <a:lstStyle/>
          <a:p>
            <a:fld id="{7AD26EC2-1F41-4169-8318-F590AA01925D}" type="slidenum">
              <a:rPr lang="ar-KW" smtClean="0"/>
              <a:t>‹#›</a:t>
            </a:fld>
            <a:endParaRPr lang="ar-KW"/>
          </a:p>
        </p:txBody>
      </p:sp>
    </p:spTree>
    <p:extLst>
      <p:ext uri="{BB962C8B-B14F-4D97-AF65-F5344CB8AC3E}">
        <p14:creationId xmlns:p14="http://schemas.microsoft.com/office/powerpoint/2010/main" val="494044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تاريخ 2"/>
          <p:cNvSpPr>
            <a:spLocks noGrp="1"/>
          </p:cNvSpPr>
          <p:nvPr>
            <p:ph type="dt" sz="half" idx="10"/>
          </p:nvPr>
        </p:nvSpPr>
        <p:spPr/>
        <p:txBody>
          <a:bodyPr/>
          <a:lstStyle/>
          <a:p>
            <a:fld id="{18F7B380-CF15-4D10-8276-F08DD6ACDCA3}" type="datetimeFigureOut">
              <a:rPr lang="ar-KW" smtClean="0"/>
              <a:t>24/07/1441</a:t>
            </a:fld>
            <a:endParaRPr lang="ar-KW"/>
          </a:p>
        </p:txBody>
      </p:sp>
      <p:sp>
        <p:nvSpPr>
          <p:cNvPr id="4" name="عنصر نائب للتذييل 3"/>
          <p:cNvSpPr>
            <a:spLocks noGrp="1"/>
          </p:cNvSpPr>
          <p:nvPr>
            <p:ph type="ftr" sz="quarter" idx="11"/>
          </p:nvPr>
        </p:nvSpPr>
        <p:spPr/>
        <p:txBody>
          <a:bodyPr/>
          <a:lstStyle/>
          <a:p>
            <a:endParaRPr lang="ar-KW"/>
          </a:p>
        </p:txBody>
      </p:sp>
      <p:sp>
        <p:nvSpPr>
          <p:cNvPr id="5" name="عنصر نائب لرقم الشريحة 4"/>
          <p:cNvSpPr>
            <a:spLocks noGrp="1"/>
          </p:cNvSpPr>
          <p:nvPr>
            <p:ph type="sldNum" sz="quarter" idx="12"/>
          </p:nvPr>
        </p:nvSpPr>
        <p:spPr/>
        <p:txBody>
          <a:bodyPr/>
          <a:lstStyle/>
          <a:p>
            <a:fld id="{7AD26EC2-1F41-4169-8318-F590AA01925D}" type="slidenum">
              <a:rPr lang="ar-KW" smtClean="0"/>
              <a:t>‹#›</a:t>
            </a:fld>
            <a:endParaRPr lang="ar-KW"/>
          </a:p>
        </p:txBody>
      </p:sp>
    </p:spTree>
    <p:extLst>
      <p:ext uri="{BB962C8B-B14F-4D97-AF65-F5344CB8AC3E}">
        <p14:creationId xmlns:p14="http://schemas.microsoft.com/office/powerpoint/2010/main" val="3927956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8F7B380-CF15-4D10-8276-F08DD6ACDCA3}" type="datetimeFigureOut">
              <a:rPr lang="ar-KW" smtClean="0"/>
              <a:t>24/07/1441</a:t>
            </a:fld>
            <a:endParaRPr lang="ar-KW"/>
          </a:p>
        </p:txBody>
      </p:sp>
      <p:sp>
        <p:nvSpPr>
          <p:cNvPr id="3" name="عنصر نائب للتذييل 2"/>
          <p:cNvSpPr>
            <a:spLocks noGrp="1"/>
          </p:cNvSpPr>
          <p:nvPr>
            <p:ph type="ftr" sz="quarter" idx="11"/>
          </p:nvPr>
        </p:nvSpPr>
        <p:spPr/>
        <p:txBody>
          <a:bodyPr/>
          <a:lstStyle/>
          <a:p>
            <a:endParaRPr lang="ar-KW"/>
          </a:p>
        </p:txBody>
      </p:sp>
      <p:sp>
        <p:nvSpPr>
          <p:cNvPr id="4" name="عنصر نائب لرقم الشريحة 3"/>
          <p:cNvSpPr>
            <a:spLocks noGrp="1"/>
          </p:cNvSpPr>
          <p:nvPr>
            <p:ph type="sldNum" sz="quarter" idx="12"/>
          </p:nvPr>
        </p:nvSpPr>
        <p:spPr/>
        <p:txBody>
          <a:bodyPr/>
          <a:lstStyle/>
          <a:p>
            <a:fld id="{7AD26EC2-1F41-4169-8318-F590AA01925D}" type="slidenum">
              <a:rPr lang="ar-KW" smtClean="0"/>
              <a:t>‹#›</a:t>
            </a:fld>
            <a:endParaRPr lang="ar-KW"/>
          </a:p>
        </p:txBody>
      </p:sp>
    </p:spTree>
    <p:extLst>
      <p:ext uri="{BB962C8B-B14F-4D97-AF65-F5344CB8AC3E}">
        <p14:creationId xmlns:p14="http://schemas.microsoft.com/office/powerpoint/2010/main" val="3118221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8F7B380-CF15-4D10-8276-F08DD6ACDCA3}" type="datetimeFigureOut">
              <a:rPr lang="ar-KW" smtClean="0"/>
              <a:t>24/07/1441</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7AD26EC2-1F41-4169-8318-F590AA01925D}" type="slidenum">
              <a:rPr lang="ar-KW" smtClean="0"/>
              <a:t>‹#›</a:t>
            </a:fld>
            <a:endParaRPr lang="ar-KW"/>
          </a:p>
        </p:txBody>
      </p:sp>
    </p:spTree>
    <p:extLst>
      <p:ext uri="{BB962C8B-B14F-4D97-AF65-F5344CB8AC3E}">
        <p14:creationId xmlns:p14="http://schemas.microsoft.com/office/powerpoint/2010/main" val="1124103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KW"/>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8F7B380-CF15-4D10-8276-F08DD6ACDCA3}" type="datetimeFigureOut">
              <a:rPr lang="ar-KW" smtClean="0"/>
              <a:t>24/07/1441</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7AD26EC2-1F41-4169-8318-F590AA01925D}" type="slidenum">
              <a:rPr lang="ar-KW" smtClean="0"/>
              <a:t>‹#›</a:t>
            </a:fld>
            <a:endParaRPr lang="ar-KW"/>
          </a:p>
        </p:txBody>
      </p:sp>
    </p:spTree>
    <p:extLst>
      <p:ext uri="{BB962C8B-B14F-4D97-AF65-F5344CB8AC3E}">
        <p14:creationId xmlns:p14="http://schemas.microsoft.com/office/powerpoint/2010/main" val="544467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18F7B380-CF15-4D10-8276-F08DD6ACDCA3}" type="datetimeFigureOut">
              <a:rPr lang="ar-KW" smtClean="0"/>
              <a:t>24/07/1441</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7AD26EC2-1F41-4169-8318-F590AA01925D}" type="slidenum">
              <a:rPr lang="ar-KW" smtClean="0"/>
              <a:t>‹#›</a:t>
            </a:fld>
            <a:endParaRPr lang="ar-KW"/>
          </a:p>
        </p:txBody>
      </p:sp>
    </p:spTree>
    <p:extLst>
      <p:ext uri="{BB962C8B-B14F-4D97-AF65-F5344CB8AC3E}">
        <p14:creationId xmlns:p14="http://schemas.microsoft.com/office/powerpoint/2010/main" val="4085232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18F7B380-CF15-4D10-8276-F08DD6ACDCA3}" type="datetimeFigureOut">
              <a:rPr lang="ar-KW" smtClean="0"/>
              <a:t>24/07/1441</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7AD26EC2-1F41-4169-8318-F590AA01925D}" type="slidenum">
              <a:rPr lang="ar-KW" smtClean="0"/>
              <a:t>‹#›</a:t>
            </a:fld>
            <a:endParaRPr lang="ar-KW"/>
          </a:p>
        </p:txBody>
      </p:sp>
    </p:spTree>
    <p:extLst>
      <p:ext uri="{BB962C8B-B14F-4D97-AF65-F5344CB8AC3E}">
        <p14:creationId xmlns:p14="http://schemas.microsoft.com/office/powerpoint/2010/main" val="3612301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8F7B380-CF15-4D10-8276-F08DD6ACDCA3}" type="datetimeFigureOut">
              <a:rPr lang="ar-KW" smtClean="0"/>
              <a:t>24/07/1441</a:t>
            </a:fld>
            <a:endParaRPr lang="ar-KW"/>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KW"/>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AD26EC2-1F41-4169-8318-F590AA01925D}" type="slidenum">
              <a:rPr lang="ar-KW" smtClean="0"/>
              <a:t>‹#›</a:t>
            </a:fld>
            <a:endParaRPr lang="ar-KW"/>
          </a:p>
        </p:txBody>
      </p:sp>
    </p:spTree>
    <p:extLst>
      <p:ext uri="{BB962C8B-B14F-4D97-AF65-F5344CB8AC3E}">
        <p14:creationId xmlns:p14="http://schemas.microsoft.com/office/powerpoint/2010/main" val="8141071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image" Target="../media/image11.png"/><Relationship Id="rId18" Type="http://schemas.openxmlformats.org/officeDocument/2006/relationships/image" Target="../media/image14.png"/><Relationship Id="rId3" Type="http://schemas.openxmlformats.org/officeDocument/2006/relationships/image" Target="../media/image1.JPG"/><Relationship Id="rId21" Type="http://schemas.openxmlformats.org/officeDocument/2006/relationships/image" Target="../media/image6.png"/><Relationship Id="rId7" Type="http://schemas.openxmlformats.org/officeDocument/2006/relationships/image" Target="../media/image9.png"/><Relationship Id="rId12" Type="http://schemas.openxmlformats.org/officeDocument/2006/relationships/image" Target="../media/image10.png"/><Relationship Id="rId17" Type="http://schemas.openxmlformats.org/officeDocument/2006/relationships/image" Target="../media/image13.png"/><Relationship Id="rId2" Type="http://schemas.openxmlformats.org/officeDocument/2006/relationships/image" Target="../media/image7.png"/><Relationship Id="rId16" Type="http://schemas.openxmlformats.org/officeDocument/2006/relationships/image" Target="../media/image5.png"/><Relationship Id="rId20"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3.xml"/><Relationship Id="rId11" Type="http://schemas.openxmlformats.org/officeDocument/2006/relationships/slide" Target="slide7.xml"/><Relationship Id="rId5" Type="http://schemas.openxmlformats.org/officeDocument/2006/relationships/image" Target="../media/image8.png"/><Relationship Id="rId15" Type="http://schemas.openxmlformats.org/officeDocument/2006/relationships/image" Target="../media/image12.png"/><Relationship Id="rId10" Type="http://schemas.openxmlformats.org/officeDocument/2006/relationships/slide" Target="slide6.xml"/><Relationship Id="rId19" Type="http://schemas.openxmlformats.org/officeDocument/2006/relationships/image" Target="../media/image15.png"/><Relationship Id="rId4" Type="http://schemas.openxmlformats.org/officeDocument/2006/relationships/image" Target="../media/image2.JPG"/><Relationship Id="rId9" Type="http://schemas.openxmlformats.org/officeDocument/2006/relationships/slide" Target="slide5.xml"/><Relationship Id="rId14" Type="http://schemas.openxmlformats.org/officeDocument/2006/relationships/slide" Target="slide8.xml"/><Relationship Id="rId22" Type="http://schemas.openxmlformats.org/officeDocument/2006/relationships/image" Target="../media/image17.png"/></Relationships>
</file>

<file path=ppt/slides/_rels/slide3.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2.xml"/><Relationship Id="rId18" Type="http://schemas.openxmlformats.org/officeDocument/2006/relationships/image" Target="../media/image6.png"/><Relationship Id="rId3" Type="http://schemas.openxmlformats.org/officeDocument/2006/relationships/image" Target="../media/image2.JPG"/><Relationship Id="rId7" Type="http://schemas.openxmlformats.org/officeDocument/2006/relationships/slide" Target="slide9.xml"/><Relationship Id="rId12" Type="http://schemas.openxmlformats.org/officeDocument/2006/relationships/slide" Target="slide15.xml"/><Relationship Id="rId17" Type="http://schemas.openxmlformats.org/officeDocument/2006/relationships/image" Target="../media/image19.png"/><Relationship Id="rId2" Type="http://schemas.openxmlformats.org/officeDocument/2006/relationships/image" Target="../media/image1.JPG"/><Relationship Id="rId16"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slide" Target="slide11.xml"/><Relationship Id="rId5" Type="http://schemas.openxmlformats.org/officeDocument/2006/relationships/image" Target="../media/image9.png"/><Relationship Id="rId15" Type="http://schemas.openxmlformats.org/officeDocument/2006/relationships/slide" Target="slide2.xml"/><Relationship Id="rId10" Type="http://schemas.openxmlformats.org/officeDocument/2006/relationships/slide" Target="slide14.xml"/><Relationship Id="rId4" Type="http://schemas.openxmlformats.org/officeDocument/2006/relationships/image" Target="../media/image8.png"/><Relationship Id="rId9" Type="http://schemas.openxmlformats.org/officeDocument/2006/relationships/slide" Target="slide13.xml"/><Relationship Id="rId14" Type="http://schemas.openxmlformats.org/officeDocument/2006/relationships/slide" Target="slide16.xml"/></Relationships>
</file>

<file path=ppt/slides/_rels/slide4.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20.xml"/><Relationship Id="rId18" Type="http://schemas.openxmlformats.org/officeDocument/2006/relationships/image" Target="../media/image6.png"/><Relationship Id="rId3" Type="http://schemas.openxmlformats.org/officeDocument/2006/relationships/image" Target="../media/image2.JPG"/><Relationship Id="rId7" Type="http://schemas.openxmlformats.org/officeDocument/2006/relationships/slide" Target="slide17.xml"/><Relationship Id="rId12" Type="http://schemas.openxmlformats.org/officeDocument/2006/relationships/slide" Target="slide23.xml"/><Relationship Id="rId17" Type="http://schemas.openxmlformats.org/officeDocument/2006/relationships/image" Target="../media/image20.png"/><Relationship Id="rId2" Type="http://schemas.openxmlformats.org/officeDocument/2006/relationships/image" Target="../media/image1.JPG"/><Relationship Id="rId16"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slide" Target="slide19.xml"/><Relationship Id="rId5" Type="http://schemas.openxmlformats.org/officeDocument/2006/relationships/image" Target="../media/image5.png"/><Relationship Id="rId15" Type="http://schemas.openxmlformats.org/officeDocument/2006/relationships/slide" Target="slide2.xml"/><Relationship Id="rId10" Type="http://schemas.openxmlformats.org/officeDocument/2006/relationships/slide" Target="slide22.xml"/><Relationship Id="rId4" Type="http://schemas.openxmlformats.org/officeDocument/2006/relationships/image" Target="../media/image8.png"/><Relationship Id="rId9" Type="http://schemas.openxmlformats.org/officeDocument/2006/relationships/slide" Target="slide21.xml"/><Relationship Id="rId14" Type="http://schemas.openxmlformats.org/officeDocument/2006/relationships/slide" Target="slide24.xml"/></Relationships>
</file>

<file path=ppt/slides/_rels/slide5.xml.rels><?xml version="1.0" encoding="UTF-8" standalone="yes"?>
<Relationships xmlns="http://schemas.openxmlformats.org/package/2006/relationships"><Relationship Id="rId8" Type="http://schemas.openxmlformats.org/officeDocument/2006/relationships/slide" Target="slide26.xml"/><Relationship Id="rId13" Type="http://schemas.openxmlformats.org/officeDocument/2006/relationships/slide" Target="slide28.xml"/><Relationship Id="rId18" Type="http://schemas.openxmlformats.org/officeDocument/2006/relationships/image" Target="../media/image6.png"/><Relationship Id="rId3" Type="http://schemas.openxmlformats.org/officeDocument/2006/relationships/image" Target="../media/image2.JPG"/><Relationship Id="rId7" Type="http://schemas.openxmlformats.org/officeDocument/2006/relationships/slide" Target="slide25.xml"/><Relationship Id="rId12" Type="http://schemas.openxmlformats.org/officeDocument/2006/relationships/slide" Target="slide31.xml"/><Relationship Id="rId17" Type="http://schemas.openxmlformats.org/officeDocument/2006/relationships/image" Target="../media/image16.png"/><Relationship Id="rId2" Type="http://schemas.openxmlformats.org/officeDocument/2006/relationships/image" Target="../media/image1.JPG"/><Relationship Id="rId16"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slide" Target="slide27.xml"/><Relationship Id="rId5" Type="http://schemas.openxmlformats.org/officeDocument/2006/relationships/image" Target="../media/image9.png"/><Relationship Id="rId15" Type="http://schemas.openxmlformats.org/officeDocument/2006/relationships/slide" Target="slide2.xml"/><Relationship Id="rId10" Type="http://schemas.openxmlformats.org/officeDocument/2006/relationships/slide" Target="slide30.xml"/><Relationship Id="rId4" Type="http://schemas.openxmlformats.org/officeDocument/2006/relationships/image" Target="../media/image8.png"/><Relationship Id="rId9" Type="http://schemas.openxmlformats.org/officeDocument/2006/relationships/slide" Target="slide29.xml"/><Relationship Id="rId14" Type="http://schemas.openxmlformats.org/officeDocument/2006/relationships/slide" Target="slide32.xml"/></Relationships>
</file>

<file path=ppt/slides/_rels/slide6.xml.rels><?xml version="1.0" encoding="UTF-8" standalone="yes"?>
<Relationships xmlns="http://schemas.openxmlformats.org/package/2006/relationships"><Relationship Id="rId8" Type="http://schemas.openxmlformats.org/officeDocument/2006/relationships/slide" Target="slide34.xml"/><Relationship Id="rId13" Type="http://schemas.openxmlformats.org/officeDocument/2006/relationships/slide" Target="slide36.xml"/><Relationship Id="rId18" Type="http://schemas.openxmlformats.org/officeDocument/2006/relationships/image" Target="../media/image6.png"/><Relationship Id="rId3" Type="http://schemas.openxmlformats.org/officeDocument/2006/relationships/image" Target="../media/image2.JPG"/><Relationship Id="rId7" Type="http://schemas.openxmlformats.org/officeDocument/2006/relationships/slide" Target="slide33.xml"/><Relationship Id="rId12" Type="http://schemas.openxmlformats.org/officeDocument/2006/relationships/slide" Target="slide39.xml"/><Relationship Id="rId17" Type="http://schemas.openxmlformats.org/officeDocument/2006/relationships/image" Target="../media/image15.png"/><Relationship Id="rId2" Type="http://schemas.openxmlformats.org/officeDocument/2006/relationships/image" Target="../media/image1.JPG"/><Relationship Id="rId16"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slide" Target="slide35.xml"/><Relationship Id="rId5" Type="http://schemas.openxmlformats.org/officeDocument/2006/relationships/image" Target="../media/image9.png"/><Relationship Id="rId15" Type="http://schemas.openxmlformats.org/officeDocument/2006/relationships/slide" Target="slide2.xml"/><Relationship Id="rId10" Type="http://schemas.openxmlformats.org/officeDocument/2006/relationships/slide" Target="slide38.xml"/><Relationship Id="rId4" Type="http://schemas.openxmlformats.org/officeDocument/2006/relationships/image" Target="../media/image8.png"/><Relationship Id="rId9" Type="http://schemas.openxmlformats.org/officeDocument/2006/relationships/slide" Target="slide37.xml"/><Relationship Id="rId14" Type="http://schemas.openxmlformats.org/officeDocument/2006/relationships/slide" Target="slide40.xml"/></Relationships>
</file>

<file path=ppt/slides/_rels/slide7.xml.rels><?xml version="1.0" encoding="UTF-8" standalone="yes"?>
<Relationships xmlns="http://schemas.openxmlformats.org/package/2006/relationships"><Relationship Id="rId8" Type="http://schemas.openxmlformats.org/officeDocument/2006/relationships/slide" Target="slide42.xml"/><Relationship Id="rId13" Type="http://schemas.openxmlformats.org/officeDocument/2006/relationships/slide" Target="slide44.xml"/><Relationship Id="rId18" Type="http://schemas.openxmlformats.org/officeDocument/2006/relationships/image" Target="../media/image17.png"/><Relationship Id="rId3" Type="http://schemas.openxmlformats.org/officeDocument/2006/relationships/image" Target="../media/image2.JPG"/><Relationship Id="rId7" Type="http://schemas.openxmlformats.org/officeDocument/2006/relationships/slide" Target="slide41.xml"/><Relationship Id="rId12" Type="http://schemas.openxmlformats.org/officeDocument/2006/relationships/slide" Target="slide47.xml"/><Relationship Id="rId17" Type="http://schemas.openxmlformats.org/officeDocument/2006/relationships/image" Target="../media/image6.png"/><Relationship Id="rId2" Type="http://schemas.openxmlformats.org/officeDocument/2006/relationships/image" Target="../media/image1.JPG"/><Relationship Id="rId16"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slide" Target="slide43.xml"/><Relationship Id="rId5" Type="http://schemas.openxmlformats.org/officeDocument/2006/relationships/image" Target="../media/image9.png"/><Relationship Id="rId15" Type="http://schemas.openxmlformats.org/officeDocument/2006/relationships/slide" Target="slide2.xml"/><Relationship Id="rId10" Type="http://schemas.openxmlformats.org/officeDocument/2006/relationships/slide" Target="slide46.xml"/><Relationship Id="rId4" Type="http://schemas.openxmlformats.org/officeDocument/2006/relationships/image" Target="../media/image8.png"/><Relationship Id="rId9" Type="http://schemas.openxmlformats.org/officeDocument/2006/relationships/slide" Target="slide45.xml"/><Relationship Id="rId14" Type="http://schemas.openxmlformats.org/officeDocument/2006/relationships/slide" Target="slide48.xml"/></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slide" Target="slide2.xml"/><Relationship Id="rId3" Type="http://schemas.openxmlformats.org/officeDocument/2006/relationships/image" Target="../media/image2.JPG"/><Relationship Id="rId7" Type="http://schemas.openxmlformats.org/officeDocument/2006/relationships/image" Target="../media/image5.png"/><Relationship Id="rId12" Type="http://schemas.openxmlformats.org/officeDocument/2006/relationships/slide" Target="slide5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slide" Target="slide51.xml"/><Relationship Id="rId5" Type="http://schemas.openxmlformats.org/officeDocument/2006/relationships/image" Target="../media/image11.png"/><Relationship Id="rId15" Type="http://schemas.openxmlformats.org/officeDocument/2006/relationships/image" Target="../media/image6.png"/><Relationship Id="rId10" Type="http://schemas.openxmlformats.org/officeDocument/2006/relationships/slide" Target="slide50.xml"/><Relationship Id="rId4" Type="http://schemas.openxmlformats.org/officeDocument/2006/relationships/image" Target="../media/image8.png"/><Relationship Id="rId9" Type="http://schemas.openxmlformats.org/officeDocument/2006/relationships/slide" Target="slide49.xml"/><Relationship Id="rId14"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22.png"/><Relationship Id="rId5" Type="http://schemas.openxmlformats.org/officeDocument/2006/relationships/image" Target="../media/image8.png"/><Relationship Id="rId10"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1.JPG"/><Relationship Id="rId7" Type="http://schemas.openxmlformats.org/officeDocument/2006/relationships/image" Target="../media/image9.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9.png"/><Relationship Id="rId4" Type="http://schemas.openxmlformats.org/officeDocument/2006/relationships/image" Target="../media/image2.JPG"/><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12" Type="http://schemas.openxmlformats.org/officeDocument/2006/relationships/image" Target="../media/image25.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24.png"/><Relationship Id="rId5" Type="http://schemas.openxmlformats.org/officeDocument/2006/relationships/image" Target="../media/image8.png"/><Relationship Id="rId10"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9.png"/></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9.png"/></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26.png"/><Relationship Id="rId5" Type="http://schemas.openxmlformats.org/officeDocument/2006/relationships/image" Target="../media/image8.png"/><Relationship Id="rId10"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9.png"/></Relationships>
</file>

<file path=ppt/slides/_rels/slide15.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1.JPG"/><Relationship Id="rId7" Type="http://schemas.openxmlformats.org/officeDocument/2006/relationships/image" Target="../media/image9.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9.png"/><Relationship Id="rId4" Type="http://schemas.openxmlformats.org/officeDocument/2006/relationships/image" Target="../media/image2.JPG"/><Relationship Id="rId9" Type="http://schemas.openxmlformats.org/officeDocument/2006/relationships/image" Target="../media/image18.png"/></Relationships>
</file>

<file path=ppt/slides/_rels/slide1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28.png"/><Relationship Id="rId5" Type="http://schemas.openxmlformats.org/officeDocument/2006/relationships/image" Target="../media/image8.png"/><Relationship Id="rId10"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9.png"/></Relationships>
</file>

<file path=ppt/slides/_rels/slide1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12"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6.png"/><Relationship Id="rId5" Type="http://schemas.openxmlformats.org/officeDocument/2006/relationships/image" Target="../media/image8.png"/><Relationship Id="rId10" Type="http://schemas.openxmlformats.org/officeDocument/2006/relationships/image" Target="../media/image20.png"/><Relationship Id="rId4" Type="http://schemas.openxmlformats.org/officeDocument/2006/relationships/image" Target="../media/image5.png"/><Relationship Id="rId9" Type="http://schemas.openxmlformats.org/officeDocument/2006/relationships/image" Target="../media/image29.png"/></Relationships>
</file>

<file path=ppt/slides/_rels/slide1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24.png"/><Relationship Id="rId5" Type="http://schemas.openxmlformats.org/officeDocument/2006/relationships/image" Target="../media/image8.png"/><Relationship Id="rId10"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20.png"/></Relationships>
</file>

<file path=ppt/slides/_rels/slide1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24.png"/><Relationship Id="rId5" Type="http://schemas.openxmlformats.org/officeDocument/2006/relationships/image" Target="../media/image8.png"/><Relationship Id="rId10"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20.png"/></Relationships>
</file>

<file path=ppt/slides/_rels/slide2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24.png"/><Relationship Id="rId5" Type="http://schemas.openxmlformats.org/officeDocument/2006/relationships/image" Target="../media/image8.png"/><Relationship Id="rId10"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20.png"/></Relationships>
</file>

<file path=ppt/slides/_rels/slide21.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1.JPG"/><Relationship Id="rId7" Type="http://schemas.openxmlformats.org/officeDocument/2006/relationships/image" Target="../media/image9.png"/><Relationship Id="rId12" Type="http://schemas.openxmlformats.org/officeDocument/2006/relationships/image" Target="../media/image24.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20.png"/><Relationship Id="rId4" Type="http://schemas.openxmlformats.org/officeDocument/2006/relationships/image" Target="../media/image2.JPG"/><Relationship Id="rId9" Type="http://schemas.openxmlformats.org/officeDocument/2006/relationships/image" Target="../media/image18.png"/></Relationships>
</file>

<file path=ppt/slides/_rels/slide2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24.png"/><Relationship Id="rId5" Type="http://schemas.openxmlformats.org/officeDocument/2006/relationships/image" Target="../media/image8.png"/><Relationship Id="rId10"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20.png"/></Relationships>
</file>

<file path=ppt/slides/_rels/slide2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12" Type="http://schemas.openxmlformats.org/officeDocument/2006/relationships/image" Target="../media/image31.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24.png"/><Relationship Id="rId5" Type="http://schemas.openxmlformats.org/officeDocument/2006/relationships/image" Target="../media/image8.png"/><Relationship Id="rId10"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20.png"/></Relationships>
</file>

<file path=ppt/slides/_rels/slide24.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1.JPG"/><Relationship Id="rId7" Type="http://schemas.openxmlformats.org/officeDocument/2006/relationships/image" Target="../media/image9.png"/><Relationship Id="rId12" Type="http://schemas.openxmlformats.org/officeDocument/2006/relationships/image" Target="../media/image24.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20.png"/><Relationship Id="rId4" Type="http://schemas.openxmlformats.org/officeDocument/2006/relationships/image" Target="../media/image2.JPG"/><Relationship Id="rId9" Type="http://schemas.openxmlformats.org/officeDocument/2006/relationships/image" Target="../media/image18.png"/></Relationships>
</file>

<file path=ppt/slides/_rels/slide2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33.png"/><Relationship Id="rId5" Type="http://schemas.openxmlformats.org/officeDocument/2006/relationships/image" Target="../media/image8.png"/><Relationship Id="rId10"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6.png"/></Relationships>
</file>

<file path=ppt/slides/_rels/slide2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34.png"/><Relationship Id="rId5" Type="http://schemas.openxmlformats.org/officeDocument/2006/relationships/image" Target="../media/image8.png"/><Relationship Id="rId10"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6.png"/></Relationships>
</file>

<file path=ppt/slides/_rels/slide2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35.png"/><Relationship Id="rId5" Type="http://schemas.openxmlformats.org/officeDocument/2006/relationships/image" Target="../media/image8.png"/><Relationship Id="rId10"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6.png"/></Relationships>
</file>

<file path=ppt/slides/_rels/slide2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36.png"/><Relationship Id="rId5" Type="http://schemas.openxmlformats.org/officeDocument/2006/relationships/image" Target="../media/image8.png"/><Relationship Id="rId10"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6.png"/></Relationships>
</file>

<file path=ppt/slides/_rels/slide2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37.png"/><Relationship Id="rId5" Type="http://schemas.openxmlformats.org/officeDocument/2006/relationships/image" Target="../media/image8.png"/><Relationship Id="rId10"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6.png"/></Relationships>
</file>

<file path=ppt/slides/_rels/slide3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38.png"/><Relationship Id="rId5" Type="http://schemas.openxmlformats.org/officeDocument/2006/relationships/image" Target="../media/image8.png"/><Relationship Id="rId10"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6.png"/></Relationships>
</file>

<file path=ppt/slides/_rels/slide3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39.png"/><Relationship Id="rId5" Type="http://schemas.openxmlformats.org/officeDocument/2006/relationships/image" Target="../media/image8.png"/><Relationship Id="rId10"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6.png"/></Relationships>
</file>

<file path=ppt/slides/_rels/slide3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40.png"/><Relationship Id="rId5" Type="http://schemas.openxmlformats.org/officeDocument/2006/relationships/image" Target="../media/image8.png"/><Relationship Id="rId10"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6.png"/></Relationships>
</file>

<file path=ppt/slides/_rels/slide33.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1.JPG"/><Relationship Id="rId7" Type="http://schemas.openxmlformats.org/officeDocument/2006/relationships/image" Target="../media/image9.png"/><Relationship Id="rId12" Type="http://schemas.openxmlformats.org/officeDocument/2006/relationships/image" Target="../media/image6.pn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5.png"/><Relationship Id="rId5" Type="http://schemas.openxmlformats.org/officeDocument/2006/relationships/image" Target="../media/image5.png"/><Relationship Id="rId10" Type="http://schemas.openxmlformats.org/officeDocument/2006/relationships/image" Target="../media/image22.png"/><Relationship Id="rId4" Type="http://schemas.openxmlformats.org/officeDocument/2006/relationships/image" Target="../media/image2.JPG"/><Relationship Id="rId9" Type="http://schemas.openxmlformats.org/officeDocument/2006/relationships/image" Target="../media/image18.png"/></Relationships>
</file>

<file path=ppt/slides/_rels/slide3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12"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5.png"/><Relationship Id="rId5" Type="http://schemas.openxmlformats.org/officeDocument/2006/relationships/image" Target="../media/image8.png"/><Relationship Id="rId10" Type="http://schemas.openxmlformats.org/officeDocument/2006/relationships/image" Target="../media/image43.png"/><Relationship Id="rId4" Type="http://schemas.openxmlformats.org/officeDocument/2006/relationships/image" Target="../media/image5.png"/><Relationship Id="rId9" Type="http://schemas.openxmlformats.org/officeDocument/2006/relationships/image" Target="../media/image42.jpeg"/></Relationships>
</file>

<file path=ppt/slides/_rels/slide3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12" Type="http://schemas.openxmlformats.org/officeDocument/2006/relationships/image" Target="../media/image43.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6.png"/><Relationship Id="rId5" Type="http://schemas.openxmlformats.org/officeDocument/2006/relationships/image" Target="../media/image8.png"/><Relationship Id="rId10" Type="http://schemas.openxmlformats.org/officeDocument/2006/relationships/image" Target="../media/image15.png"/><Relationship Id="rId4" Type="http://schemas.openxmlformats.org/officeDocument/2006/relationships/image" Target="../media/image5.png"/><Relationship Id="rId9" Type="http://schemas.openxmlformats.org/officeDocument/2006/relationships/image" Target="../media/image44.jpeg"/></Relationships>
</file>

<file path=ppt/slides/_rels/slide3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45.jpeg"/><Relationship Id="rId5" Type="http://schemas.openxmlformats.org/officeDocument/2006/relationships/image" Target="../media/image8.png"/><Relationship Id="rId10"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5.png"/></Relationships>
</file>

<file path=ppt/slides/_rels/slide3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46.png"/><Relationship Id="rId5" Type="http://schemas.openxmlformats.org/officeDocument/2006/relationships/image" Target="../media/image8.png"/><Relationship Id="rId10"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5.png"/></Relationships>
</file>

<file path=ppt/slides/_rels/slide38.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1.JPG"/><Relationship Id="rId7" Type="http://schemas.openxmlformats.org/officeDocument/2006/relationships/image" Target="../media/image9.png"/><Relationship Id="rId12" Type="http://schemas.openxmlformats.org/officeDocument/2006/relationships/image" Target="../media/image24.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5.png"/><Relationship Id="rId4" Type="http://schemas.openxmlformats.org/officeDocument/2006/relationships/image" Target="../media/image2.JPG"/><Relationship Id="rId9" Type="http://schemas.openxmlformats.org/officeDocument/2006/relationships/image" Target="../media/image18.png"/></Relationships>
</file>

<file path=ppt/slides/_rels/slide3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12" Type="http://schemas.openxmlformats.org/officeDocument/2006/relationships/image" Target="../media/image48.jpe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24.png"/><Relationship Id="rId5" Type="http://schemas.openxmlformats.org/officeDocument/2006/relationships/image" Target="../media/image8.png"/><Relationship Id="rId10"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5.png"/></Relationships>
</file>

<file path=ppt/slides/_rels/slide40.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1.JPG"/><Relationship Id="rId7" Type="http://schemas.openxmlformats.org/officeDocument/2006/relationships/image" Target="../media/image9.png"/><Relationship Id="rId12" Type="http://schemas.openxmlformats.org/officeDocument/2006/relationships/image" Target="../media/image24.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5.png"/><Relationship Id="rId4" Type="http://schemas.openxmlformats.org/officeDocument/2006/relationships/image" Target="../media/image2.JPG"/><Relationship Id="rId9" Type="http://schemas.openxmlformats.org/officeDocument/2006/relationships/image" Target="../media/image18.png"/></Relationships>
</file>

<file path=ppt/slides/_rels/slide4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12" Type="http://schemas.openxmlformats.org/officeDocument/2006/relationships/image" Target="../media/image50.jpe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24.png"/><Relationship Id="rId5" Type="http://schemas.openxmlformats.org/officeDocument/2006/relationships/image" Target="../media/image8.png"/><Relationship Id="rId10" Type="http://schemas.openxmlformats.org/officeDocument/2006/relationships/image" Target="../media/image17.png"/><Relationship Id="rId4" Type="http://schemas.openxmlformats.org/officeDocument/2006/relationships/image" Target="../media/image5.png"/><Relationship Id="rId9" Type="http://schemas.openxmlformats.org/officeDocument/2006/relationships/image" Target="../media/image6.png"/></Relationships>
</file>

<file path=ppt/slides/_rels/slide4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24.png"/><Relationship Id="rId5" Type="http://schemas.openxmlformats.org/officeDocument/2006/relationships/image" Target="../media/image8.png"/><Relationship Id="rId10" Type="http://schemas.openxmlformats.org/officeDocument/2006/relationships/image" Target="../media/image17.png"/><Relationship Id="rId4" Type="http://schemas.openxmlformats.org/officeDocument/2006/relationships/image" Target="../media/image5.png"/><Relationship Id="rId9" Type="http://schemas.openxmlformats.org/officeDocument/2006/relationships/image" Target="../media/image6.png"/></Relationships>
</file>

<file path=ppt/slides/_rels/slide4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22.png"/><Relationship Id="rId5" Type="http://schemas.openxmlformats.org/officeDocument/2006/relationships/image" Target="../media/image8.png"/><Relationship Id="rId10" Type="http://schemas.openxmlformats.org/officeDocument/2006/relationships/image" Target="../media/image17.png"/><Relationship Id="rId4" Type="http://schemas.openxmlformats.org/officeDocument/2006/relationships/image" Target="../media/image5.png"/><Relationship Id="rId9" Type="http://schemas.openxmlformats.org/officeDocument/2006/relationships/image" Target="../media/image6.png"/></Relationships>
</file>

<file path=ppt/slides/_rels/slide4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24.png"/><Relationship Id="rId5" Type="http://schemas.openxmlformats.org/officeDocument/2006/relationships/image" Target="../media/image8.png"/><Relationship Id="rId10" Type="http://schemas.openxmlformats.org/officeDocument/2006/relationships/image" Target="../media/image17.png"/><Relationship Id="rId4" Type="http://schemas.openxmlformats.org/officeDocument/2006/relationships/image" Target="../media/image5.png"/><Relationship Id="rId9" Type="http://schemas.openxmlformats.org/officeDocument/2006/relationships/image" Target="../media/image6.png"/></Relationships>
</file>

<file path=ppt/slides/_rels/slide4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24.png"/><Relationship Id="rId5" Type="http://schemas.openxmlformats.org/officeDocument/2006/relationships/image" Target="../media/image8.png"/><Relationship Id="rId10" Type="http://schemas.openxmlformats.org/officeDocument/2006/relationships/image" Target="../media/image17.png"/><Relationship Id="rId4" Type="http://schemas.openxmlformats.org/officeDocument/2006/relationships/image" Target="../media/image5.png"/><Relationship Id="rId9" Type="http://schemas.openxmlformats.org/officeDocument/2006/relationships/image" Target="../media/image6.png"/></Relationships>
</file>

<file path=ppt/slides/_rels/slide4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24.png"/><Relationship Id="rId5" Type="http://schemas.openxmlformats.org/officeDocument/2006/relationships/image" Target="../media/image8.png"/><Relationship Id="rId10" Type="http://schemas.openxmlformats.org/officeDocument/2006/relationships/image" Target="../media/image17.png"/><Relationship Id="rId4" Type="http://schemas.openxmlformats.org/officeDocument/2006/relationships/image" Target="../media/image5.png"/><Relationship Id="rId9" Type="http://schemas.openxmlformats.org/officeDocument/2006/relationships/image" Target="../media/image6.png"/></Relationships>
</file>

<file path=ppt/slides/_rels/slide4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24.png"/><Relationship Id="rId5" Type="http://schemas.openxmlformats.org/officeDocument/2006/relationships/image" Target="../media/image8.png"/><Relationship Id="rId10" Type="http://schemas.openxmlformats.org/officeDocument/2006/relationships/image" Target="../media/image17.png"/><Relationship Id="rId4" Type="http://schemas.openxmlformats.org/officeDocument/2006/relationships/image" Target="../media/image5.png"/><Relationship Id="rId9" Type="http://schemas.openxmlformats.org/officeDocument/2006/relationships/image" Target="../media/image6.png"/></Relationships>
</file>

<file path=ppt/slides/_rels/slide4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24.png"/><Relationship Id="rId5" Type="http://schemas.openxmlformats.org/officeDocument/2006/relationships/image" Target="../media/image8.png"/><Relationship Id="rId10" Type="http://schemas.openxmlformats.org/officeDocument/2006/relationships/image" Target="../media/image17.png"/><Relationship Id="rId4" Type="http://schemas.openxmlformats.org/officeDocument/2006/relationships/image" Target="../media/image5.png"/><Relationship Id="rId9" Type="http://schemas.openxmlformats.org/officeDocument/2006/relationships/image" Target="../media/image6.png"/></Relationships>
</file>

<file path=ppt/slides/_rels/slide49.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2.JPG"/><Relationship Id="rId7"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6.png"/><Relationship Id="rId5" Type="http://schemas.openxmlformats.org/officeDocument/2006/relationships/image" Target="../media/image8.png"/><Relationship Id="rId10" Type="http://schemas.openxmlformats.org/officeDocument/2006/relationships/image" Target="../media/image18.png"/><Relationship Id="rId4" Type="http://schemas.openxmlformats.org/officeDocument/2006/relationships/image" Target="../media/image5.png"/><Relationship Id="rId9" Type="http://schemas.openxmlformats.org/officeDocument/2006/relationships/slide" Target="slide2.xml"/></Relationships>
</file>

<file path=ppt/slides/_rels/slide5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JPG"/><Relationship Id="rId7"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6.png"/><Relationship Id="rId5" Type="http://schemas.openxmlformats.org/officeDocument/2006/relationships/image" Target="../media/image8.png"/><Relationship Id="rId10" Type="http://schemas.openxmlformats.org/officeDocument/2006/relationships/image" Target="../media/image18.png"/><Relationship Id="rId4" Type="http://schemas.openxmlformats.org/officeDocument/2006/relationships/image" Target="../media/image5.png"/><Relationship Id="rId9" Type="http://schemas.openxmlformats.org/officeDocument/2006/relationships/slide" Target="slide2.xml"/></Relationships>
</file>

<file path=ppt/slides/_rels/slide5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JPG"/><Relationship Id="rId7" Type="http://schemas.openxmlformats.org/officeDocument/2006/relationships/image" Target="../media/image11.png"/><Relationship Id="rId12"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3.png"/><Relationship Id="rId11" Type="http://schemas.openxmlformats.org/officeDocument/2006/relationships/image" Target="../media/image18.png"/><Relationship Id="rId5" Type="http://schemas.openxmlformats.org/officeDocument/2006/relationships/image" Target="../media/image8.png"/><Relationship Id="rId10" Type="http://schemas.openxmlformats.org/officeDocument/2006/relationships/slide" Target="slide2.xml"/><Relationship Id="rId4" Type="http://schemas.openxmlformats.org/officeDocument/2006/relationships/image" Target="../media/image5.png"/><Relationship Id="rId9" Type="http://schemas.openxmlformats.org/officeDocument/2006/relationships/image" Target="../media/image54.png"/></Relationships>
</file>

<file path=ppt/slides/_rels/slide52.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JPG"/><Relationship Id="rId7"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6.png"/><Relationship Id="rId5" Type="http://schemas.openxmlformats.org/officeDocument/2006/relationships/image" Target="../media/image8.png"/><Relationship Id="rId10" Type="http://schemas.openxmlformats.org/officeDocument/2006/relationships/image" Target="../media/image18.png"/><Relationship Id="rId4" Type="http://schemas.openxmlformats.org/officeDocument/2006/relationships/image" Target="../media/image5.png"/><Relationship Id="rId9"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6" name="صورة 5"/>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8" name="صورة 7"/>
          <p:cNvPicPr>
            <a:picLocks noChangeAspect="1"/>
          </p:cNvPicPr>
          <p:nvPr/>
        </p:nvPicPr>
        <p:blipFill rotWithShape="1">
          <a:blip r:embed="rId4">
            <a:extLst>
              <a:ext uri="{28A0092B-C50C-407E-A947-70E740481C1C}">
                <a14:useLocalDpi xmlns:a14="http://schemas.microsoft.com/office/drawing/2010/main" val="0"/>
              </a:ext>
            </a:extLst>
          </a:blip>
          <a:srcRect l="16378" t="8311" r="13756" b="8319"/>
          <a:stretch/>
        </p:blipFill>
        <p:spPr>
          <a:xfrm>
            <a:off x="3936521" y="3733800"/>
            <a:ext cx="5055079" cy="2794959"/>
          </a:xfrm>
          <a:prstGeom prst="rect">
            <a:avLst/>
          </a:prstGeom>
        </p:spPr>
      </p:pic>
      <p:pic>
        <p:nvPicPr>
          <p:cNvPr id="9" name="صورة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000" y="3657600"/>
            <a:ext cx="2928545" cy="2779830"/>
          </a:xfrm>
          <a:prstGeom prst="rect">
            <a:avLst/>
          </a:prstGeom>
        </p:spPr>
      </p:pic>
      <p:pic>
        <p:nvPicPr>
          <p:cNvPr id="10" name="Picture 3" descr="E:\c- pics\icons2011\icons collect\imgFlagKuwait.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rotWithShape="1">
          <a:blip r:embed="rId7">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Tree>
    <p:extLst>
      <p:ext uri="{BB962C8B-B14F-4D97-AF65-F5344CB8AC3E}">
        <p14:creationId xmlns:p14="http://schemas.microsoft.com/office/powerpoint/2010/main" val="22674143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rotWithShape="1">
          <a:blip r:embed="rId2">
            <a:extLst>
              <a:ext uri="{28A0092B-C50C-407E-A947-70E740481C1C}">
                <a14:useLocalDpi xmlns:a14="http://schemas.microsoft.com/office/drawing/2010/main" val="0"/>
              </a:ext>
            </a:extLst>
          </a:blip>
          <a:srcRect l="12706" t="2483" r="9155" b="8080"/>
          <a:stretch/>
        </p:blipFill>
        <p:spPr>
          <a:xfrm>
            <a:off x="6002544" y="4225506"/>
            <a:ext cx="3014934" cy="2251494"/>
          </a:xfrm>
          <a:prstGeom prst="rect">
            <a:avLst/>
          </a:prstGeom>
        </p:spPr>
      </p:pic>
      <p:pic>
        <p:nvPicPr>
          <p:cNvPr id="4" name="صورة 3"/>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1026" name="Picture 2" descr="E:\c- pics\icons2011\icons collect\أشكال ويراويز\speech-clipart-6.png">
            <a:hlinkClick r:id="rId6"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03909" y="3616686"/>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E:\c- pics\icons2011\icons collect\أشكال ويراويز\speech-clipart-6.png">
            <a:hlinkClick r:id="rId8"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13166" y="3616686"/>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E:\c- pics\icons2011\icons collect\أشكال ويراويز\speech-clipart-6.png">
            <a:hlinkClick r:id="rId9"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19343" y="3616685"/>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E:\c- pics\icons2011\icons collect\أشكال ويراويز\speech-clipart-6.png">
            <a:hlinkClick r:id="rId10"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8600" y="3616685"/>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E:\c- pics\icons2011\icons collect\أشكال ويراويز\speech-clipart-6.png">
            <a:hlinkClick r:id="rId11" action="ppaction://hlinksldjump"/>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572001" y="5257139"/>
            <a:ext cx="1328470" cy="142911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c- pics\icons2011\icons collect\أشكال ويراويز\b0024c1b97ea1e3e88cafc4f78f12c02.png"/>
          <p:cNvPicPr>
            <a:picLocks noChangeAspect="1" noChangeArrowheads="1"/>
          </p:cNvPicPr>
          <p:nvPr/>
        </p:nvPicPr>
        <p:blipFill rotWithShape="1">
          <a:blip r:embed="rId13">
            <a:extLst>
              <a:ext uri="{28A0092B-C50C-407E-A947-70E740481C1C}">
                <a14:useLocalDpi xmlns:a14="http://schemas.microsoft.com/office/drawing/2010/main" val="0"/>
              </a:ext>
            </a:extLst>
          </a:blip>
          <a:srcRect t="46175" b="13137"/>
          <a:stretch/>
        </p:blipFill>
        <p:spPr bwMode="auto">
          <a:xfrm>
            <a:off x="304800" y="5047990"/>
            <a:ext cx="4038600" cy="164323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E:\c- pics\icons2011\icons collect\وجوه\1324535065_confuse.png">
            <a:hlinkClick r:id="rId14" action="ppaction://hlinksldjump"/>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38200" y="5345502"/>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20" name="مربع نص 19">
            <a:hlinkClick r:id="rId14" action="ppaction://hlinksldjump"/>
          </p:cNvPr>
          <p:cNvSpPr txBox="1"/>
          <p:nvPr/>
        </p:nvSpPr>
        <p:spPr>
          <a:xfrm>
            <a:off x="1905000" y="5602069"/>
            <a:ext cx="2057400" cy="646331"/>
          </a:xfrm>
          <a:prstGeom prst="rect">
            <a:avLst/>
          </a:prstGeom>
          <a:noFill/>
        </p:spPr>
        <p:txBody>
          <a:bodyPr wrap="square" rtlCol="1">
            <a:spAutoFit/>
          </a:bodyPr>
          <a:lstStyle/>
          <a:p>
            <a:pPr algn="ctr"/>
            <a:r>
              <a:rPr lang="ar-SA" sz="3600" dirty="0" smtClean="0">
                <a:latin typeface="Traditional Arabic" pitchFamily="18" charset="-78"/>
                <a:cs typeface="Traditional Arabic" pitchFamily="18" charset="-78"/>
              </a:rPr>
              <a:t>نوقف شوي</a:t>
            </a:r>
            <a:endParaRPr lang="ar-KW" sz="3600" dirty="0">
              <a:latin typeface="Traditional Arabic" pitchFamily="18" charset="-78"/>
              <a:cs typeface="Traditional Arabic" pitchFamily="18" charset="-78"/>
            </a:endParaRPr>
          </a:p>
        </p:txBody>
      </p:sp>
      <p:sp>
        <p:nvSpPr>
          <p:cNvPr id="25" name="مربع نص 24">
            <a:hlinkClick r:id="rId11" action="ppaction://hlinksldjump"/>
          </p:cNvPr>
          <p:cNvSpPr txBox="1"/>
          <p:nvPr/>
        </p:nvSpPr>
        <p:spPr>
          <a:xfrm>
            <a:off x="4550940" y="5546440"/>
            <a:ext cx="1261320" cy="646331"/>
          </a:xfrm>
          <a:prstGeom prst="rect">
            <a:avLst/>
          </a:prstGeom>
          <a:noFill/>
        </p:spPr>
        <p:txBody>
          <a:bodyPr wrap="square" rtlCol="1">
            <a:spAutoFit/>
          </a:bodyPr>
          <a:lstStyle/>
          <a:p>
            <a:pPr algn="ctr"/>
            <a:endParaRPr lang="ar-KW" sz="3600" dirty="0">
              <a:latin typeface="Traditional Arabic" pitchFamily="18" charset="-78"/>
              <a:cs typeface="Traditional Arabic" pitchFamily="18" charset="-78"/>
            </a:endParaRPr>
          </a:p>
        </p:txBody>
      </p:sp>
      <p:pic>
        <p:nvPicPr>
          <p:cNvPr id="26" name="Picture 3" descr="E:\c- pics\icons2011\icons collect\imgFlagKuwait.pn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3" name="صورة 2">
            <a:hlinkClick r:id="rId6" action="ppaction://hlinksldjump"/>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288264" y="3814871"/>
            <a:ext cx="821269" cy="821269"/>
          </a:xfrm>
          <a:prstGeom prst="rect">
            <a:avLst/>
          </a:prstGeom>
        </p:spPr>
      </p:pic>
      <p:pic>
        <p:nvPicPr>
          <p:cNvPr id="7" name="صورة 6">
            <a:hlinkClick r:id="rId8" action="ppaction://hlinksldjump"/>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570305" y="3716034"/>
            <a:ext cx="1066800" cy="1066800"/>
          </a:xfrm>
          <a:prstGeom prst="rect">
            <a:avLst/>
          </a:prstGeom>
        </p:spPr>
      </p:pic>
      <p:pic>
        <p:nvPicPr>
          <p:cNvPr id="10" name="صورة 9">
            <a:hlinkClick r:id="rId10" action="ppaction://hlinksldjump"/>
          </p:cNvPr>
          <p:cNvPicPr>
            <a:picLocks noChangeAspect="1"/>
          </p:cNvPicPr>
          <p:nvPr/>
        </p:nvPicPr>
        <p:blipFill rotWithShape="1">
          <a:blip r:embed="rId19">
            <a:extLst>
              <a:ext uri="{28A0092B-C50C-407E-A947-70E740481C1C}">
                <a14:useLocalDpi xmlns:a14="http://schemas.microsoft.com/office/drawing/2010/main" val="0"/>
              </a:ext>
            </a:extLst>
          </a:blip>
          <a:srcRect l="12584" t="11108" r="10322" b="11108"/>
          <a:stretch/>
        </p:blipFill>
        <p:spPr>
          <a:xfrm>
            <a:off x="304800" y="3767790"/>
            <a:ext cx="1219200" cy="928796"/>
          </a:xfrm>
          <a:prstGeom prst="rect">
            <a:avLst/>
          </a:prstGeom>
        </p:spPr>
      </p:pic>
      <p:pic>
        <p:nvPicPr>
          <p:cNvPr id="15" name="صورة 14">
            <a:hlinkClick r:id="rId9" action="ppaction://hlinksldjump"/>
          </p:cNvPr>
          <p:cNvPicPr>
            <a:picLocks noChangeAspect="1"/>
          </p:cNvPicPr>
          <p:nvPr/>
        </p:nvPicPr>
        <p:blipFill rotWithShape="1">
          <a:blip r:embed="rId20">
            <a:extLst>
              <a:ext uri="{28A0092B-C50C-407E-A947-70E740481C1C}">
                <a14:useLocalDpi xmlns:a14="http://schemas.microsoft.com/office/drawing/2010/main" val="0"/>
              </a:ext>
            </a:extLst>
          </a:blip>
          <a:srcRect l="18036" r="11204" b="30563"/>
          <a:stretch/>
        </p:blipFill>
        <p:spPr>
          <a:xfrm>
            <a:off x="2040148" y="3907497"/>
            <a:ext cx="979097" cy="664504"/>
          </a:xfrm>
          <a:prstGeom prst="rect">
            <a:avLst/>
          </a:prstGeom>
        </p:spPr>
      </p:pic>
      <p:pic>
        <p:nvPicPr>
          <p:cNvPr id="17" name="صورة 16"/>
          <p:cNvPicPr>
            <a:picLocks noChangeAspect="1"/>
          </p:cNvPicPr>
          <p:nvPr/>
        </p:nvPicPr>
        <p:blipFill rotWithShape="1">
          <a:blip r:embed="rId21">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pic>
        <p:nvPicPr>
          <p:cNvPr id="19" name="صورة 18">
            <a:hlinkClick r:id="rId11" action="ppaction://hlinksldjump"/>
          </p:cNvPr>
          <p:cNvPicPr>
            <a:picLocks noChangeAspect="1"/>
          </p:cNvPicPr>
          <p:nvPr/>
        </p:nvPicPr>
        <p:blipFill rotWithShape="1">
          <a:blip r:embed="rId22">
            <a:extLst>
              <a:ext uri="{28A0092B-C50C-407E-A947-70E740481C1C}">
                <a14:useLocalDpi xmlns:a14="http://schemas.microsoft.com/office/drawing/2010/main" val="0"/>
              </a:ext>
            </a:extLst>
          </a:blip>
          <a:srcRect l="15296" t="8328" r="14184" b="24424"/>
          <a:stretch/>
        </p:blipFill>
        <p:spPr>
          <a:xfrm>
            <a:off x="4698014" y="5546440"/>
            <a:ext cx="967172" cy="577971"/>
          </a:xfrm>
          <a:prstGeom prst="rect">
            <a:avLst/>
          </a:prstGeom>
        </p:spPr>
      </p:pic>
    </p:spTree>
    <p:extLst>
      <p:ext uri="{BB962C8B-B14F-4D97-AF65-F5344CB8AC3E}">
        <p14:creationId xmlns:p14="http://schemas.microsoft.com/office/powerpoint/2010/main" val="17537544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7" name="صورة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8" name="Picture 2" descr="E:\c- pics\icons2011\icons collect\أشكال ويراويز\speech-clipart-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08909" y="4521861"/>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 descr="E:\c- pics\icons2011\icons collect\imgFlagKuwait.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52" name="مستطيل ذو زوايا قطرية مستديرة 51">
            <a:hlinkClick r:id="rId7" action="ppaction://hlinksldjump"/>
          </p:cNvPr>
          <p:cNvSpPr/>
          <p:nvPr/>
        </p:nvSpPr>
        <p:spPr>
          <a:xfrm>
            <a:off x="4953000" y="39624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1</a:t>
            </a:r>
            <a:endParaRPr lang="ar-KW" sz="4400" dirty="0"/>
          </a:p>
        </p:txBody>
      </p:sp>
      <p:sp>
        <p:nvSpPr>
          <p:cNvPr id="53" name="مستطيل ذو زوايا قطرية مستديرة 52">
            <a:hlinkClick r:id="rId8" action="ppaction://hlinksldjump"/>
          </p:cNvPr>
          <p:cNvSpPr/>
          <p:nvPr/>
        </p:nvSpPr>
        <p:spPr>
          <a:xfrm>
            <a:off x="3505200" y="39624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2</a:t>
            </a:r>
            <a:endParaRPr lang="ar-KW" sz="4400" dirty="0"/>
          </a:p>
        </p:txBody>
      </p:sp>
      <p:sp>
        <p:nvSpPr>
          <p:cNvPr id="54" name="مستطيل ذو زوايا قطرية مستديرة 53">
            <a:hlinkClick r:id="rId9" action="ppaction://hlinksldjump"/>
          </p:cNvPr>
          <p:cNvSpPr/>
          <p:nvPr/>
        </p:nvSpPr>
        <p:spPr>
          <a:xfrm>
            <a:off x="4953000" y="51816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5</a:t>
            </a:r>
            <a:endParaRPr lang="ar-KW" sz="4400" dirty="0"/>
          </a:p>
        </p:txBody>
      </p:sp>
      <p:sp>
        <p:nvSpPr>
          <p:cNvPr id="55" name="مستطيل ذو زوايا قطرية مستديرة 54">
            <a:hlinkClick r:id="rId10" action="ppaction://hlinksldjump"/>
          </p:cNvPr>
          <p:cNvSpPr/>
          <p:nvPr/>
        </p:nvSpPr>
        <p:spPr>
          <a:xfrm>
            <a:off x="3505200" y="51816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6</a:t>
            </a:r>
            <a:endParaRPr lang="ar-KW" sz="4400" dirty="0"/>
          </a:p>
        </p:txBody>
      </p:sp>
      <p:sp>
        <p:nvSpPr>
          <p:cNvPr id="56" name="مستطيل ذو زوايا قطرية مستديرة 55">
            <a:hlinkClick r:id="rId11" action="ppaction://hlinksldjump"/>
          </p:cNvPr>
          <p:cNvSpPr/>
          <p:nvPr/>
        </p:nvSpPr>
        <p:spPr>
          <a:xfrm>
            <a:off x="1981200" y="39624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3</a:t>
            </a:r>
            <a:endParaRPr lang="ar-KW" sz="4400" dirty="0"/>
          </a:p>
        </p:txBody>
      </p:sp>
      <p:sp>
        <p:nvSpPr>
          <p:cNvPr id="58" name="مستطيل ذو زوايا قطرية مستديرة 57">
            <a:hlinkClick r:id="rId12" action="ppaction://hlinksldjump"/>
          </p:cNvPr>
          <p:cNvSpPr/>
          <p:nvPr/>
        </p:nvSpPr>
        <p:spPr>
          <a:xfrm>
            <a:off x="1981200" y="51816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7</a:t>
            </a:r>
            <a:endParaRPr lang="ar-KW" sz="4400" dirty="0"/>
          </a:p>
        </p:txBody>
      </p:sp>
      <p:sp>
        <p:nvSpPr>
          <p:cNvPr id="60" name="مستطيل ذو زوايا قطرية مستديرة 59">
            <a:hlinkClick r:id="rId13" action="ppaction://hlinksldjump"/>
          </p:cNvPr>
          <p:cNvSpPr/>
          <p:nvPr/>
        </p:nvSpPr>
        <p:spPr>
          <a:xfrm>
            <a:off x="533400" y="39624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4</a:t>
            </a:r>
            <a:endParaRPr lang="ar-KW" sz="4400" dirty="0"/>
          </a:p>
        </p:txBody>
      </p:sp>
      <p:sp>
        <p:nvSpPr>
          <p:cNvPr id="61" name="مستطيل ذو زوايا قطرية مستديرة 60">
            <a:hlinkClick r:id="rId14" action="ppaction://hlinksldjump"/>
          </p:cNvPr>
          <p:cNvSpPr/>
          <p:nvPr/>
        </p:nvSpPr>
        <p:spPr>
          <a:xfrm>
            <a:off x="533400" y="51816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8</a:t>
            </a:r>
            <a:endParaRPr lang="ar-KW" sz="4400" dirty="0"/>
          </a:p>
        </p:txBody>
      </p:sp>
      <p:pic>
        <p:nvPicPr>
          <p:cNvPr id="17" name="Picture 2" descr="E:\c- pics\icons2011\1317893330_7.png">
            <a:hlinkClick r:id="rId15" action="ppaction://hlinksldjump"/>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2" name="صورة 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166113" y="4674078"/>
            <a:ext cx="883922" cy="883922"/>
          </a:xfrm>
          <a:prstGeom prst="rect">
            <a:avLst/>
          </a:prstGeom>
        </p:spPr>
      </p:pic>
      <p:pic>
        <p:nvPicPr>
          <p:cNvPr id="19" name="صورة 18"/>
          <p:cNvPicPr>
            <a:picLocks noChangeAspect="1"/>
          </p:cNvPicPr>
          <p:nvPr/>
        </p:nvPicPr>
        <p:blipFill rotWithShape="1">
          <a:blip r:embed="rId18">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Tree>
    <p:extLst>
      <p:ext uri="{BB962C8B-B14F-4D97-AF65-F5344CB8AC3E}">
        <p14:creationId xmlns:p14="http://schemas.microsoft.com/office/powerpoint/2010/main" val="15565502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7" name="صورة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21" name="Picture 3" descr="E:\c- pics\icons2011\icons collect\imgFlagKuwai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08909" y="4521861"/>
            <a:ext cx="1450087" cy="1559943"/>
          </a:xfrm>
          <a:prstGeom prst="rect">
            <a:avLst/>
          </a:prstGeom>
          <a:noFill/>
          <a:extLst>
            <a:ext uri="{909E8E84-426E-40DD-AFC4-6F175D3DCCD1}">
              <a14:hiddenFill xmlns:a14="http://schemas.microsoft.com/office/drawing/2010/main">
                <a:solidFill>
                  <a:srgbClr val="FFFFFF"/>
                </a:solidFill>
              </a14:hiddenFill>
            </a:ext>
          </a:extLst>
        </p:spPr>
      </p:pic>
      <p:sp>
        <p:nvSpPr>
          <p:cNvPr id="25" name="مستطيل ذو زوايا قطرية مستديرة 24">
            <a:hlinkClick r:id="rId7" action="ppaction://hlinksldjump"/>
          </p:cNvPr>
          <p:cNvSpPr/>
          <p:nvPr/>
        </p:nvSpPr>
        <p:spPr>
          <a:xfrm>
            <a:off x="4953000" y="39624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1</a:t>
            </a:r>
            <a:endParaRPr lang="ar-KW" sz="4400" dirty="0"/>
          </a:p>
        </p:txBody>
      </p:sp>
      <p:sp>
        <p:nvSpPr>
          <p:cNvPr id="26" name="مستطيل ذو زوايا قطرية مستديرة 25">
            <a:hlinkClick r:id="rId8" action="ppaction://hlinksldjump"/>
          </p:cNvPr>
          <p:cNvSpPr/>
          <p:nvPr/>
        </p:nvSpPr>
        <p:spPr>
          <a:xfrm>
            <a:off x="3505200" y="39624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2</a:t>
            </a:r>
            <a:endParaRPr lang="ar-KW" sz="4400" dirty="0"/>
          </a:p>
        </p:txBody>
      </p:sp>
      <p:sp>
        <p:nvSpPr>
          <p:cNvPr id="27" name="مستطيل ذو زوايا قطرية مستديرة 26">
            <a:hlinkClick r:id="rId9" action="ppaction://hlinksldjump"/>
          </p:cNvPr>
          <p:cNvSpPr/>
          <p:nvPr/>
        </p:nvSpPr>
        <p:spPr>
          <a:xfrm>
            <a:off x="4953000" y="51816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5</a:t>
            </a:r>
            <a:endParaRPr lang="ar-KW" sz="4400" dirty="0"/>
          </a:p>
        </p:txBody>
      </p:sp>
      <p:sp>
        <p:nvSpPr>
          <p:cNvPr id="28" name="مستطيل ذو زوايا قطرية مستديرة 27">
            <a:hlinkClick r:id="rId10" action="ppaction://hlinksldjump"/>
          </p:cNvPr>
          <p:cNvSpPr/>
          <p:nvPr/>
        </p:nvSpPr>
        <p:spPr>
          <a:xfrm>
            <a:off x="3505200" y="51816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6</a:t>
            </a:r>
            <a:endParaRPr lang="ar-KW" sz="4400" dirty="0"/>
          </a:p>
        </p:txBody>
      </p:sp>
      <p:sp>
        <p:nvSpPr>
          <p:cNvPr id="29" name="مستطيل ذو زوايا قطرية مستديرة 28">
            <a:hlinkClick r:id="rId11" action="ppaction://hlinksldjump"/>
          </p:cNvPr>
          <p:cNvSpPr/>
          <p:nvPr/>
        </p:nvSpPr>
        <p:spPr>
          <a:xfrm>
            <a:off x="1981200" y="39624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3</a:t>
            </a:r>
            <a:endParaRPr lang="ar-KW" sz="4400" dirty="0"/>
          </a:p>
        </p:txBody>
      </p:sp>
      <p:sp>
        <p:nvSpPr>
          <p:cNvPr id="30" name="مستطيل ذو زوايا قطرية مستديرة 29">
            <a:hlinkClick r:id="rId12" action="ppaction://hlinksldjump"/>
          </p:cNvPr>
          <p:cNvSpPr/>
          <p:nvPr/>
        </p:nvSpPr>
        <p:spPr>
          <a:xfrm>
            <a:off x="1981200" y="51816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7</a:t>
            </a:r>
            <a:endParaRPr lang="ar-KW" sz="4400" dirty="0"/>
          </a:p>
        </p:txBody>
      </p:sp>
      <p:sp>
        <p:nvSpPr>
          <p:cNvPr id="31" name="مستطيل ذو زوايا قطرية مستديرة 30">
            <a:hlinkClick r:id="rId13" action="ppaction://hlinksldjump"/>
          </p:cNvPr>
          <p:cNvSpPr/>
          <p:nvPr/>
        </p:nvSpPr>
        <p:spPr>
          <a:xfrm>
            <a:off x="533400" y="39624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4</a:t>
            </a:r>
            <a:endParaRPr lang="ar-KW" sz="4400" dirty="0"/>
          </a:p>
        </p:txBody>
      </p:sp>
      <p:sp>
        <p:nvSpPr>
          <p:cNvPr id="32" name="مستطيل ذو زوايا قطرية مستديرة 31">
            <a:hlinkClick r:id="rId14" action="ppaction://hlinksldjump"/>
          </p:cNvPr>
          <p:cNvSpPr/>
          <p:nvPr/>
        </p:nvSpPr>
        <p:spPr>
          <a:xfrm>
            <a:off x="533400" y="51816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8</a:t>
            </a:r>
            <a:endParaRPr lang="ar-KW" sz="4400" dirty="0"/>
          </a:p>
        </p:txBody>
      </p:sp>
      <p:pic>
        <p:nvPicPr>
          <p:cNvPr id="17" name="Picture 2" descr="E:\c- pics\icons2011\1317893330_7.png">
            <a:hlinkClick r:id="rId15" action="ppaction://hlinksldjump"/>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2" name="صورة 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188861" y="4733026"/>
            <a:ext cx="812139" cy="812139"/>
          </a:xfrm>
          <a:prstGeom prst="rect">
            <a:avLst/>
          </a:prstGeom>
        </p:spPr>
      </p:pic>
      <p:pic>
        <p:nvPicPr>
          <p:cNvPr id="19" name="صورة 18"/>
          <p:cNvPicPr>
            <a:picLocks noChangeAspect="1"/>
          </p:cNvPicPr>
          <p:nvPr/>
        </p:nvPicPr>
        <p:blipFill rotWithShape="1">
          <a:blip r:embed="rId18">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Tree>
    <p:extLst>
      <p:ext uri="{BB962C8B-B14F-4D97-AF65-F5344CB8AC3E}">
        <p14:creationId xmlns:p14="http://schemas.microsoft.com/office/powerpoint/2010/main" val="1856136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7" name="صورة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10" name="Picture 2" descr="E:\c- pics\icons2011\icons collect\أشكال ويراويز\speech-clipart-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34200" y="4459857"/>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 descr="E:\c- pics\icons2011\icons collect\imgFlagKuwait.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25" name="مستطيل ذو زوايا قطرية مستديرة 24">
            <a:hlinkClick r:id="rId7" action="ppaction://hlinksldjump"/>
          </p:cNvPr>
          <p:cNvSpPr/>
          <p:nvPr/>
        </p:nvSpPr>
        <p:spPr>
          <a:xfrm>
            <a:off x="4953000" y="39624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1</a:t>
            </a:r>
            <a:endParaRPr lang="ar-KW" sz="4400" dirty="0"/>
          </a:p>
        </p:txBody>
      </p:sp>
      <p:sp>
        <p:nvSpPr>
          <p:cNvPr id="26" name="مستطيل ذو زوايا قطرية مستديرة 25">
            <a:hlinkClick r:id="rId8" action="ppaction://hlinksldjump"/>
          </p:cNvPr>
          <p:cNvSpPr/>
          <p:nvPr/>
        </p:nvSpPr>
        <p:spPr>
          <a:xfrm>
            <a:off x="3505200" y="39624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2</a:t>
            </a:r>
            <a:endParaRPr lang="ar-KW" sz="4400" dirty="0"/>
          </a:p>
        </p:txBody>
      </p:sp>
      <p:sp>
        <p:nvSpPr>
          <p:cNvPr id="27" name="مستطيل ذو زوايا قطرية مستديرة 26">
            <a:hlinkClick r:id="rId9" action="ppaction://hlinksldjump"/>
          </p:cNvPr>
          <p:cNvSpPr/>
          <p:nvPr/>
        </p:nvSpPr>
        <p:spPr>
          <a:xfrm>
            <a:off x="4953000" y="51816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5</a:t>
            </a:r>
            <a:endParaRPr lang="ar-KW" sz="4400" dirty="0"/>
          </a:p>
        </p:txBody>
      </p:sp>
      <p:sp>
        <p:nvSpPr>
          <p:cNvPr id="28" name="مستطيل ذو زوايا قطرية مستديرة 27">
            <a:hlinkClick r:id="rId10" action="ppaction://hlinksldjump"/>
          </p:cNvPr>
          <p:cNvSpPr/>
          <p:nvPr/>
        </p:nvSpPr>
        <p:spPr>
          <a:xfrm>
            <a:off x="3505200" y="51816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6</a:t>
            </a:r>
            <a:endParaRPr lang="ar-KW" sz="4400" dirty="0"/>
          </a:p>
        </p:txBody>
      </p:sp>
      <p:sp>
        <p:nvSpPr>
          <p:cNvPr id="29" name="مستطيل ذو زوايا قطرية مستديرة 28">
            <a:hlinkClick r:id="rId11" action="ppaction://hlinksldjump"/>
          </p:cNvPr>
          <p:cNvSpPr/>
          <p:nvPr/>
        </p:nvSpPr>
        <p:spPr>
          <a:xfrm>
            <a:off x="1981200" y="39624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3</a:t>
            </a:r>
            <a:endParaRPr lang="ar-KW" sz="4400" dirty="0"/>
          </a:p>
        </p:txBody>
      </p:sp>
      <p:sp>
        <p:nvSpPr>
          <p:cNvPr id="30" name="مستطيل ذو زوايا قطرية مستديرة 29">
            <a:hlinkClick r:id="rId12" action="ppaction://hlinksldjump"/>
          </p:cNvPr>
          <p:cNvSpPr/>
          <p:nvPr/>
        </p:nvSpPr>
        <p:spPr>
          <a:xfrm>
            <a:off x="1981200" y="51816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7</a:t>
            </a:r>
            <a:endParaRPr lang="ar-KW" sz="4400" dirty="0"/>
          </a:p>
        </p:txBody>
      </p:sp>
      <p:sp>
        <p:nvSpPr>
          <p:cNvPr id="31" name="مستطيل ذو زوايا قطرية مستديرة 30">
            <a:hlinkClick r:id="rId13" action="ppaction://hlinksldjump"/>
          </p:cNvPr>
          <p:cNvSpPr/>
          <p:nvPr/>
        </p:nvSpPr>
        <p:spPr>
          <a:xfrm>
            <a:off x="533400" y="39624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4</a:t>
            </a:r>
            <a:endParaRPr lang="ar-KW" sz="4400" dirty="0"/>
          </a:p>
        </p:txBody>
      </p:sp>
      <p:sp>
        <p:nvSpPr>
          <p:cNvPr id="32" name="مستطيل ذو زوايا قطرية مستديرة 31">
            <a:hlinkClick r:id="rId14" action="ppaction://hlinksldjump"/>
          </p:cNvPr>
          <p:cNvSpPr/>
          <p:nvPr/>
        </p:nvSpPr>
        <p:spPr>
          <a:xfrm>
            <a:off x="533400" y="51816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8</a:t>
            </a:r>
            <a:endParaRPr lang="ar-KW" sz="4400" dirty="0"/>
          </a:p>
        </p:txBody>
      </p:sp>
      <p:pic>
        <p:nvPicPr>
          <p:cNvPr id="17" name="Picture 2" descr="E:\c- pics\icons2011\1317893330_7.png">
            <a:hlinkClick r:id="rId15" action="ppaction://hlinksldjump"/>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9" name="صورة 18"/>
          <p:cNvPicPr>
            <a:picLocks noChangeAspect="1"/>
          </p:cNvPicPr>
          <p:nvPr/>
        </p:nvPicPr>
        <p:blipFill rotWithShape="1">
          <a:blip r:embed="rId17">
            <a:extLst>
              <a:ext uri="{28A0092B-C50C-407E-A947-70E740481C1C}">
                <a14:useLocalDpi xmlns:a14="http://schemas.microsoft.com/office/drawing/2010/main" val="0"/>
              </a:ext>
            </a:extLst>
          </a:blip>
          <a:srcRect l="18036" r="11204" b="30563"/>
          <a:stretch/>
        </p:blipFill>
        <p:spPr>
          <a:xfrm>
            <a:off x="7169694" y="4724400"/>
            <a:ext cx="979097" cy="664504"/>
          </a:xfrm>
          <a:prstGeom prst="rect">
            <a:avLst/>
          </a:prstGeom>
        </p:spPr>
      </p:pic>
      <p:pic>
        <p:nvPicPr>
          <p:cNvPr id="20" name="صورة 19"/>
          <p:cNvPicPr>
            <a:picLocks noChangeAspect="1"/>
          </p:cNvPicPr>
          <p:nvPr/>
        </p:nvPicPr>
        <p:blipFill rotWithShape="1">
          <a:blip r:embed="rId18">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Tree>
    <p:extLst>
      <p:ext uri="{BB962C8B-B14F-4D97-AF65-F5344CB8AC3E}">
        <p14:creationId xmlns:p14="http://schemas.microsoft.com/office/powerpoint/2010/main" val="31166437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7" name="صورة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11" name="Picture 2" descr="E:\c- pics\icons2011\icons collect\أشكال ويراويز\speech-clipart-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58000" y="4495800"/>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 descr="E:\c- pics\icons2011\icons collect\imgFlagKuwait.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25" name="مستطيل ذو زوايا قطرية مستديرة 24">
            <a:hlinkClick r:id="rId7" action="ppaction://hlinksldjump"/>
          </p:cNvPr>
          <p:cNvSpPr/>
          <p:nvPr/>
        </p:nvSpPr>
        <p:spPr>
          <a:xfrm>
            <a:off x="4953000" y="39624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1</a:t>
            </a:r>
            <a:endParaRPr lang="ar-KW" sz="4400" dirty="0"/>
          </a:p>
        </p:txBody>
      </p:sp>
      <p:sp>
        <p:nvSpPr>
          <p:cNvPr id="26" name="مستطيل ذو زوايا قطرية مستديرة 25">
            <a:hlinkClick r:id="rId8" action="ppaction://hlinksldjump"/>
          </p:cNvPr>
          <p:cNvSpPr/>
          <p:nvPr/>
        </p:nvSpPr>
        <p:spPr>
          <a:xfrm>
            <a:off x="3505200" y="39624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2</a:t>
            </a:r>
            <a:endParaRPr lang="ar-KW" sz="4400" dirty="0"/>
          </a:p>
        </p:txBody>
      </p:sp>
      <p:sp>
        <p:nvSpPr>
          <p:cNvPr id="27" name="مستطيل ذو زوايا قطرية مستديرة 26">
            <a:hlinkClick r:id="rId9" action="ppaction://hlinksldjump"/>
          </p:cNvPr>
          <p:cNvSpPr/>
          <p:nvPr/>
        </p:nvSpPr>
        <p:spPr>
          <a:xfrm>
            <a:off x="4953000" y="51816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5</a:t>
            </a:r>
            <a:endParaRPr lang="ar-KW" sz="4400" dirty="0"/>
          </a:p>
        </p:txBody>
      </p:sp>
      <p:sp>
        <p:nvSpPr>
          <p:cNvPr id="28" name="مستطيل ذو زوايا قطرية مستديرة 27">
            <a:hlinkClick r:id="rId10" action="ppaction://hlinksldjump"/>
          </p:cNvPr>
          <p:cNvSpPr/>
          <p:nvPr/>
        </p:nvSpPr>
        <p:spPr>
          <a:xfrm>
            <a:off x="3505200" y="51816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6</a:t>
            </a:r>
            <a:endParaRPr lang="ar-KW" sz="4400" dirty="0"/>
          </a:p>
        </p:txBody>
      </p:sp>
      <p:sp>
        <p:nvSpPr>
          <p:cNvPr id="29" name="مستطيل ذو زوايا قطرية مستديرة 28">
            <a:hlinkClick r:id="rId11" action="ppaction://hlinksldjump"/>
          </p:cNvPr>
          <p:cNvSpPr/>
          <p:nvPr/>
        </p:nvSpPr>
        <p:spPr>
          <a:xfrm>
            <a:off x="1981200" y="39624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3</a:t>
            </a:r>
            <a:endParaRPr lang="ar-KW" sz="4400" dirty="0"/>
          </a:p>
        </p:txBody>
      </p:sp>
      <p:sp>
        <p:nvSpPr>
          <p:cNvPr id="30" name="مستطيل ذو زوايا قطرية مستديرة 29">
            <a:hlinkClick r:id="rId12" action="ppaction://hlinksldjump"/>
          </p:cNvPr>
          <p:cNvSpPr/>
          <p:nvPr/>
        </p:nvSpPr>
        <p:spPr>
          <a:xfrm>
            <a:off x="1981200" y="51816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7</a:t>
            </a:r>
            <a:endParaRPr lang="ar-KW" sz="4400" dirty="0"/>
          </a:p>
        </p:txBody>
      </p:sp>
      <p:sp>
        <p:nvSpPr>
          <p:cNvPr id="31" name="مستطيل ذو زوايا قطرية مستديرة 30">
            <a:hlinkClick r:id="rId13" action="ppaction://hlinksldjump"/>
          </p:cNvPr>
          <p:cNvSpPr/>
          <p:nvPr/>
        </p:nvSpPr>
        <p:spPr>
          <a:xfrm>
            <a:off x="533400" y="39624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4</a:t>
            </a:r>
            <a:endParaRPr lang="ar-KW" sz="4400" dirty="0"/>
          </a:p>
        </p:txBody>
      </p:sp>
      <p:sp>
        <p:nvSpPr>
          <p:cNvPr id="32" name="مستطيل ذو زوايا قطرية مستديرة 31">
            <a:hlinkClick r:id="rId14" action="ppaction://hlinksldjump"/>
          </p:cNvPr>
          <p:cNvSpPr/>
          <p:nvPr/>
        </p:nvSpPr>
        <p:spPr>
          <a:xfrm>
            <a:off x="533400" y="51816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8</a:t>
            </a:r>
            <a:endParaRPr lang="ar-KW" sz="4400" dirty="0"/>
          </a:p>
        </p:txBody>
      </p:sp>
      <p:pic>
        <p:nvPicPr>
          <p:cNvPr id="17" name="Picture 2" descr="E:\c- pics\icons2011\1317893330_7.png">
            <a:hlinkClick r:id="rId15" action="ppaction://hlinksldjump"/>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8" name="صورة 17"/>
          <p:cNvPicPr>
            <a:picLocks noChangeAspect="1"/>
          </p:cNvPicPr>
          <p:nvPr/>
        </p:nvPicPr>
        <p:blipFill rotWithShape="1">
          <a:blip r:embed="rId17">
            <a:extLst>
              <a:ext uri="{28A0092B-C50C-407E-A947-70E740481C1C}">
                <a14:useLocalDpi xmlns:a14="http://schemas.microsoft.com/office/drawing/2010/main" val="0"/>
              </a:ext>
            </a:extLst>
          </a:blip>
          <a:srcRect l="12584" t="11108" r="10322" b="11108"/>
          <a:stretch/>
        </p:blipFill>
        <p:spPr>
          <a:xfrm>
            <a:off x="6925574" y="4670708"/>
            <a:ext cx="1219200" cy="928796"/>
          </a:xfrm>
          <a:prstGeom prst="rect">
            <a:avLst/>
          </a:prstGeom>
        </p:spPr>
      </p:pic>
      <p:pic>
        <p:nvPicPr>
          <p:cNvPr id="20" name="صورة 19"/>
          <p:cNvPicPr>
            <a:picLocks noChangeAspect="1"/>
          </p:cNvPicPr>
          <p:nvPr/>
        </p:nvPicPr>
        <p:blipFill rotWithShape="1">
          <a:blip r:embed="rId18">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Tree>
    <p:extLst>
      <p:ext uri="{BB962C8B-B14F-4D97-AF65-F5344CB8AC3E}">
        <p14:creationId xmlns:p14="http://schemas.microsoft.com/office/powerpoint/2010/main" val="25722308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7" name="صورة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12" name="Picture 2" descr="E:\c- pics\icons2011\icons collect\أشكال ويراويز\speech-clipart-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58000" y="4419600"/>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 descr="E:\c- pics\icons2011\icons collect\imgFlagKuwait.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25" name="مستطيل ذو زوايا قطرية مستديرة 24">
            <a:hlinkClick r:id="rId7" action="ppaction://hlinksldjump"/>
          </p:cNvPr>
          <p:cNvSpPr/>
          <p:nvPr/>
        </p:nvSpPr>
        <p:spPr>
          <a:xfrm>
            <a:off x="4953000" y="39624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1</a:t>
            </a:r>
            <a:endParaRPr lang="ar-KW" sz="4400" dirty="0"/>
          </a:p>
        </p:txBody>
      </p:sp>
      <p:sp>
        <p:nvSpPr>
          <p:cNvPr id="26" name="مستطيل ذو زوايا قطرية مستديرة 25">
            <a:hlinkClick r:id="rId8" action="ppaction://hlinksldjump"/>
          </p:cNvPr>
          <p:cNvSpPr/>
          <p:nvPr/>
        </p:nvSpPr>
        <p:spPr>
          <a:xfrm>
            <a:off x="3505200" y="39624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2</a:t>
            </a:r>
            <a:endParaRPr lang="ar-KW" sz="4400" dirty="0"/>
          </a:p>
        </p:txBody>
      </p:sp>
      <p:sp>
        <p:nvSpPr>
          <p:cNvPr id="27" name="مستطيل ذو زوايا قطرية مستديرة 26">
            <a:hlinkClick r:id="rId9" action="ppaction://hlinksldjump"/>
          </p:cNvPr>
          <p:cNvSpPr/>
          <p:nvPr/>
        </p:nvSpPr>
        <p:spPr>
          <a:xfrm>
            <a:off x="4953000" y="51816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5</a:t>
            </a:r>
            <a:endParaRPr lang="ar-KW" sz="4400" dirty="0"/>
          </a:p>
        </p:txBody>
      </p:sp>
      <p:sp>
        <p:nvSpPr>
          <p:cNvPr id="28" name="مستطيل ذو زوايا قطرية مستديرة 27">
            <a:hlinkClick r:id="rId10" action="ppaction://hlinksldjump"/>
          </p:cNvPr>
          <p:cNvSpPr/>
          <p:nvPr/>
        </p:nvSpPr>
        <p:spPr>
          <a:xfrm>
            <a:off x="3505200" y="51816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6</a:t>
            </a:r>
            <a:endParaRPr lang="ar-KW" sz="4400" dirty="0"/>
          </a:p>
        </p:txBody>
      </p:sp>
      <p:sp>
        <p:nvSpPr>
          <p:cNvPr id="29" name="مستطيل ذو زوايا قطرية مستديرة 28">
            <a:hlinkClick r:id="rId11" action="ppaction://hlinksldjump"/>
          </p:cNvPr>
          <p:cNvSpPr/>
          <p:nvPr/>
        </p:nvSpPr>
        <p:spPr>
          <a:xfrm>
            <a:off x="1981200" y="39624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3</a:t>
            </a:r>
            <a:endParaRPr lang="ar-KW" sz="4400" dirty="0"/>
          </a:p>
        </p:txBody>
      </p:sp>
      <p:sp>
        <p:nvSpPr>
          <p:cNvPr id="30" name="مستطيل ذو زوايا قطرية مستديرة 29">
            <a:hlinkClick r:id="rId12" action="ppaction://hlinksldjump"/>
          </p:cNvPr>
          <p:cNvSpPr/>
          <p:nvPr/>
        </p:nvSpPr>
        <p:spPr>
          <a:xfrm>
            <a:off x="1981200" y="51816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7</a:t>
            </a:r>
            <a:endParaRPr lang="ar-KW" sz="4400" dirty="0"/>
          </a:p>
        </p:txBody>
      </p:sp>
      <p:sp>
        <p:nvSpPr>
          <p:cNvPr id="31" name="مستطيل ذو زوايا قطرية مستديرة 30">
            <a:hlinkClick r:id="rId13" action="ppaction://hlinksldjump"/>
          </p:cNvPr>
          <p:cNvSpPr/>
          <p:nvPr/>
        </p:nvSpPr>
        <p:spPr>
          <a:xfrm>
            <a:off x="533400" y="39624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4</a:t>
            </a:r>
            <a:endParaRPr lang="ar-KW" sz="4400" dirty="0"/>
          </a:p>
        </p:txBody>
      </p:sp>
      <p:sp>
        <p:nvSpPr>
          <p:cNvPr id="32" name="مستطيل ذو زوايا قطرية مستديرة 31">
            <a:hlinkClick r:id="rId14" action="ppaction://hlinksldjump"/>
          </p:cNvPr>
          <p:cNvSpPr/>
          <p:nvPr/>
        </p:nvSpPr>
        <p:spPr>
          <a:xfrm>
            <a:off x="533400" y="51816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8</a:t>
            </a:r>
            <a:endParaRPr lang="ar-KW" sz="4400" dirty="0"/>
          </a:p>
        </p:txBody>
      </p:sp>
      <p:pic>
        <p:nvPicPr>
          <p:cNvPr id="17" name="Picture 2" descr="E:\c- pics\icons2011\1317893330_7.png">
            <a:hlinkClick r:id="rId15" action="ppaction://hlinksldjump"/>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8" name="صورة 17"/>
          <p:cNvPicPr>
            <a:picLocks noChangeAspect="1"/>
          </p:cNvPicPr>
          <p:nvPr/>
        </p:nvPicPr>
        <p:blipFill rotWithShape="1">
          <a:blip r:embed="rId17">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pic>
        <p:nvPicPr>
          <p:cNvPr id="19" name="صورة 18"/>
          <p:cNvPicPr>
            <a:picLocks noChangeAspect="1"/>
          </p:cNvPicPr>
          <p:nvPr/>
        </p:nvPicPr>
        <p:blipFill rotWithShape="1">
          <a:blip r:embed="rId18">
            <a:extLst>
              <a:ext uri="{28A0092B-C50C-407E-A947-70E740481C1C}">
                <a14:useLocalDpi xmlns:a14="http://schemas.microsoft.com/office/drawing/2010/main" val="0"/>
              </a:ext>
            </a:extLst>
          </a:blip>
          <a:srcRect l="15296" t="8328" r="14184" b="24424"/>
          <a:stretch/>
        </p:blipFill>
        <p:spPr>
          <a:xfrm>
            <a:off x="7069348" y="4724400"/>
            <a:ext cx="967172" cy="577971"/>
          </a:xfrm>
          <a:prstGeom prst="rect">
            <a:avLst/>
          </a:prstGeom>
        </p:spPr>
      </p:pic>
    </p:spTree>
    <p:extLst>
      <p:ext uri="{BB962C8B-B14F-4D97-AF65-F5344CB8AC3E}">
        <p14:creationId xmlns:p14="http://schemas.microsoft.com/office/powerpoint/2010/main" val="40208774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7" name="صورة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13" name="Picture 4" descr="E:\c- pics\icons2011\icons collect\أشكال ويراويز\b0024c1b97ea1e3e88cafc4f78f12c02.png"/>
          <p:cNvPicPr>
            <a:picLocks noChangeAspect="1" noChangeArrowheads="1"/>
          </p:cNvPicPr>
          <p:nvPr/>
        </p:nvPicPr>
        <p:blipFill rotWithShape="1">
          <a:blip r:embed="rId5">
            <a:extLst>
              <a:ext uri="{28A0092B-C50C-407E-A947-70E740481C1C}">
                <a14:useLocalDpi xmlns:a14="http://schemas.microsoft.com/office/drawing/2010/main" val="0"/>
              </a:ext>
            </a:extLst>
          </a:blip>
          <a:srcRect t="46175" b="13137"/>
          <a:stretch/>
        </p:blipFill>
        <p:spPr bwMode="auto">
          <a:xfrm>
            <a:off x="2286000" y="3484521"/>
            <a:ext cx="4038600" cy="16432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E:\c- pics\icons2011\icons collect\وجوه\1324535065_confus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9400" y="3782033"/>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15" name="مربع نص 14"/>
          <p:cNvSpPr txBox="1"/>
          <p:nvPr/>
        </p:nvSpPr>
        <p:spPr>
          <a:xfrm>
            <a:off x="3886200" y="4038600"/>
            <a:ext cx="2057400" cy="646331"/>
          </a:xfrm>
          <a:prstGeom prst="rect">
            <a:avLst/>
          </a:prstGeom>
          <a:noFill/>
        </p:spPr>
        <p:txBody>
          <a:bodyPr wrap="square" rtlCol="1">
            <a:spAutoFit/>
          </a:bodyPr>
          <a:lstStyle/>
          <a:p>
            <a:pPr algn="ctr"/>
            <a:r>
              <a:rPr lang="ar-SA" sz="3600" dirty="0" smtClean="0">
                <a:latin typeface="Traditional Arabic" pitchFamily="18" charset="-78"/>
                <a:cs typeface="Traditional Arabic" pitchFamily="18" charset="-78"/>
              </a:rPr>
              <a:t>نوقف شوي</a:t>
            </a:r>
            <a:endParaRPr lang="ar-KW" sz="3600" dirty="0">
              <a:latin typeface="Traditional Arabic" pitchFamily="18" charset="-78"/>
              <a:cs typeface="Traditional Arabic" pitchFamily="18" charset="-78"/>
            </a:endParaRPr>
          </a:p>
        </p:txBody>
      </p:sp>
      <p:pic>
        <p:nvPicPr>
          <p:cNvPr id="2051" name="Picture 3" descr="E:\c- pics\icons2011\icons collect\imgFlagKuwait.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E:\c- pics\icons2011\icons collect\monkey.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28600" y="4192318"/>
            <a:ext cx="1562816" cy="2033078"/>
          </a:xfrm>
          <a:prstGeom prst="rect">
            <a:avLst/>
          </a:prstGeom>
          <a:noFill/>
          <a:extLst>
            <a:ext uri="{909E8E84-426E-40DD-AFC4-6F175D3DCCD1}">
              <a14:hiddenFill xmlns:a14="http://schemas.microsoft.com/office/drawing/2010/main">
                <a:solidFill>
                  <a:srgbClr val="FFFFFF"/>
                </a:solidFill>
              </a14:hiddenFill>
            </a:ext>
          </a:extLst>
        </p:spPr>
      </p:pic>
      <p:sp>
        <p:nvSpPr>
          <p:cNvPr id="27" name="مستطيل ذو زوايا قطرية مستديرة 26">
            <a:hlinkClick r:id="rId9" action="ppaction://hlinksldjump"/>
          </p:cNvPr>
          <p:cNvSpPr/>
          <p:nvPr/>
        </p:nvSpPr>
        <p:spPr>
          <a:xfrm>
            <a:off x="6448246" y="53340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1</a:t>
            </a:r>
            <a:endParaRPr lang="ar-KW" sz="4400" dirty="0"/>
          </a:p>
        </p:txBody>
      </p:sp>
      <p:sp>
        <p:nvSpPr>
          <p:cNvPr id="28" name="مستطيل ذو زوايا قطرية مستديرة 27">
            <a:hlinkClick r:id="rId10" action="ppaction://hlinksldjump"/>
          </p:cNvPr>
          <p:cNvSpPr/>
          <p:nvPr/>
        </p:nvSpPr>
        <p:spPr>
          <a:xfrm>
            <a:off x="5000446" y="53340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2</a:t>
            </a:r>
            <a:endParaRPr lang="ar-KW" sz="4400" dirty="0"/>
          </a:p>
        </p:txBody>
      </p:sp>
      <p:sp>
        <p:nvSpPr>
          <p:cNvPr id="31" name="مستطيل ذو زوايا قطرية مستديرة 30">
            <a:hlinkClick r:id="rId11" action="ppaction://hlinksldjump"/>
          </p:cNvPr>
          <p:cNvSpPr/>
          <p:nvPr/>
        </p:nvSpPr>
        <p:spPr>
          <a:xfrm>
            <a:off x="3476446" y="53340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3</a:t>
            </a:r>
            <a:endParaRPr lang="ar-KW" sz="4400" dirty="0"/>
          </a:p>
        </p:txBody>
      </p:sp>
      <p:sp>
        <p:nvSpPr>
          <p:cNvPr id="33" name="مستطيل ذو زوايا قطرية مستديرة 32">
            <a:hlinkClick r:id="rId12" action="ppaction://hlinksldjump"/>
          </p:cNvPr>
          <p:cNvSpPr/>
          <p:nvPr/>
        </p:nvSpPr>
        <p:spPr>
          <a:xfrm>
            <a:off x="2028646" y="5334000"/>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4</a:t>
            </a:r>
            <a:endParaRPr lang="ar-KW" sz="4400" dirty="0"/>
          </a:p>
        </p:txBody>
      </p:sp>
      <p:pic>
        <p:nvPicPr>
          <p:cNvPr id="16" name="Picture 2" descr="E:\c- pics\icons2011\1317893330_7.png">
            <a:hlinkClick r:id="rId13" action="ppaction://hlinksldjump"/>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7" name="صورة 16"/>
          <p:cNvPicPr>
            <a:picLocks noChangeAspect="1"/>
          </p:cNvPicPr>
          <p:nvPr/>
        </p:nvPicPr>
        <p:blipFill rotWithShape="1">
          <a:blip r:embed="rId15">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Tree>
    <p:extLst>
      <p:ext uri="{BB962C8B-B14F-4D97-AF65-F5344CB8AC3E}">
        <p14:creationId xmlns:p14="http://schemas.microsoft.com/office/powerpoint/2010/main" val="35892001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 name="صورة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11"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08909" y="4521861"/>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4" name="صورة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66113" y="4674078"/>
            <a:ext cx="883922" cy="883922"/>
          </a:xfrm>
          <a:prstGeom prst="rect">
            <a:avLst/>
          </a:prstGeom>
        </p:spPr>
      </p:pic>
      <p:pic>
        <p:nvPicPr>
          <p:cNvPr id="15" name="صورة 14"/>
          <p:cNvPicPr>
            <a:picLocks noChangeAspect="1"/>
          </p:cNvPicPr>
          <p:nvPr/>
        </p:nvPicPr>
        <p:blipFill rotWithShape="1">
          <a:blip r:embed="rId10">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6" name="مربع نص 15"/>
          <p:cNvSpPr txBox="1"/>
          <p:nvPr/>
        </p:nvSpPr>
        <p:spPr>
          <a:xfrm>
            <a:off x="1143000" y="3687375"/>
            <a:ext cx="4648200" cy="954107"/>
          </a:xfrm>
          <a:prstGeom prst="rect">
            <a:avLst/>
          </a:prstGeom>
          <a:noFill/>
        </p:spPr>
        <p:txBody>
          <a:bodyPr wrap="square" rtlCol="1">
            <a:spAutoFit/>
          </a:bodyPr>
          <a:lstStyle/>
          <a:p>
            <a:pPr algn="just"/>
            <a:r>
              <a:rPr lang="ar-KW" sz="2800" dirty="0" smtClean="0">
                <a:latin typeface="Traditional Arabic" pitchFamily="18" charset="-78"/>
                <a:cs typeface="Traditional Arabic" pitchFamily="18" charset="-78"/>
              </a:rPr>
              <a:t>صح أم خطأ: لا حول ولا قوة إلا بالله كلمة استرجاع تقال عند المصيبة؟</a:t>
            </a:r>
          </a:p>
        </p:txBody>
      </p:sp>
      <p:pic>
        <p:nvPicPr>
          <p:cNvPr id="17" name="Picture 2" descr="E:\c- pics\icons2011\1325145047_delete.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267200" y="4872200"/>
            <a:ext cx="1371600" cy="1371600"/>
          </a:xfrm>
          <a:prstGeom prst="rect">
            <a:avLst/>
          </a:prstGeom>
          <a:noFill/>
          <a:extLst>
            <a:ext uri="{909E8E84-426E-40DD-AFC4-6F175D3DCCD1}">
              <a14:hiddenFill xmlns:a14="http://schemas.microsoft.com/office/drawing/2010/main">
                <a:solidFill>
                  <a:srgbClr val="FFFFFF"/>
                </a:solidFill>
              </a14:hiddenFill>
            </a:ext>
          </a:extLst>
        </p:spPr>
      </p:pic>
      <p:sp>
        <p:nvSpPr>
          <p:cNvPr id="18" name="مربع نص 17"/>
          <p:cNvSpPr txBox="1"/>
          <p:nvPr/>
        </p:nvSpPr>
        <p:spPr>
          <a:xfrm>
            <a:off x="236507" y="5080946"/>
            <a:ext cx="3549051" cy="954107"/>
          </a:xfrm>
          <a:prstGeom prst="rect">
            <a:avLst/>
          </a:prstGeom>
          <a:noFill/>
        </p:spPr>
        <p:txBody>
          <a:bodyPr wrap="square" rtlCol="1">
            <a:spAutoFit/>
          </a:bodyPr>
          <a:lstStyle/>
          <a:p>
            <a:pPr algn="just"/>
            <a:r>
              <a:rPr lang="ar-KW" sz="2800" dirty="0" smtClean="0">
                <a:latin typeface="Traditional Arabic" pitchFamily="18" charset="-78"/>
                <a:cs typeface="Traditional Arabic" pitchFamily="18" charset="-78"/>
              </a:rPr>
              <a:t>تقال عند الاستعانة </a:t>
            </a:r>
            <a:r>
              <a:rPr lang="ar-KW" sz="2800" dirty="0" smtClean="0">
                <a:latin typeface="Traditional Arabic" pitchFamily="18" charset="-78"/>
                <a:cs typeface="Traditional Arabic" pitchFamily="18" charset="-78"/>
              </a:rPr>
              <a:t>أما </a:t>
            </a:r>
            <a:r>
              <a:rPr lang="ar-KW" sz="2800" dirty="0" err="1" smtClean="0">
                <a:latin typeface="Traditional Arabic" pitchFamily="18" charset="-78"/>
                <a:cs typeface="Traditional Arabic" pitchFamily="18" charset="-78"/>
              </a:rPr>
              <a:t>مايقال</a:t>
            </a:r>
            <a:r>
              <a:rPr lang="ar-KW" sz="2800" dirty="0" smtClean="0">
                <a:latin typeface="Traditional Arabic" pitchFamily="18" charset="-78"/>
                <a:cs typeface="Traditional Arabic" pitchFamily="18" charset="-78"/>
              </a:rPr>
              <a:t> </a:t>
            </a:r>
            <a:r>
              <a:rPr lang="ar-KW" sz="2800" dirty="0" smtClean="0">
                <a:latin typeface="Traditional Arabic" pitchFamily="18" charset="-78"/>
                <a:cs typeface="Traditional Arabic" pitchFamily="18" charset="-78"/>
              </a:rPr>
              <a:t>عند المصيبة فهو: إنا لله وإنا إليه راجعون.</a:t>
            </a:r>
          </a:p>
        </p:txBody>
      </p:sp>
    </p:spTree>
    <p:extLst>
      <p:ext uri="{BB962C8B-B14F-4D97-AF65-F5344CB8AC3E}">
        <p14:creationId xmlns:p14="http://schemas.microsoft.com/office/powerpoint/2010/main" val="854798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7"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 name="صورة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11"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08909" y="4521861"/>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4" name="صورة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66113" y="4674078"/>
            <a:ext cx="883922" cy="883922"/>
          </a:xfrm>
          <a:prstGeom prst="rect">
            <a:avLst/>
          </a:prstGeom>
        </p:spPr>
      </p:pic>
      <p:pic>
        <p:nvPicPr>
          <p:cNvPr id="15" name="صورة 14"/>
          <p:cNvPicPr>
            <a:picLocks noChangeAspect="1"/>
          </p:cNvPicPr>
          <p:nvPr/>
        </p:nvPicPr>
        <p:blipFill rotWithShape="1">
          <a:blip r:embed="rId10">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8" name="مربع نص 17"/>
          <p:cNvSpPr txBox="1"/>
          <p:nvPr/>
        </p:nvSpPr>
        <p:spPr>
          <a:xfrm>
            <a:off x="990600" y="3601996"/>
            <a:ext cx="4876800" cy="1977464"/>
          </a:xfrm>
          <a:prstGeom prst="rect">
            <a:avLst/>
          </a:prstGeom>
          <a:noFill/>
        </p:spPr>
        <p:txBody>
          <a:bodyPr wrap="square" rtlCol="1">
            <a:spAutoFit/>
          </a:bodyPr>
          <a:lstStyle/>
          <a:p>
            <a:pPr algn="just">
              <a:lnSpc>
                <a:spcPct val="150000"/>
              </a:lnSpc>
            </a:pPr>
            <a:r>
              <a:rPr lang="ar-KW" sz="2800" dirty="0" smtClean="0">
                <a:latin typeface="Traditional Arabic" pitchFamily="18" charset="-78"/>
                <a:cs typeface="Traditional Arabic" pitchFamily="18" charset="-78"/>
              </a:rPr>
              <a:t>ما معنى ( له معقبات ) و ( يحفظونه من أمر </a:t>
            </a:r>
            <a:r>
              <a:rPr lang="ar-KW" sz="2800" dirty="0">
                <a:latin typeface="Traditional Arabic" pitchFamily="18" charset="-78"/>
                <a:cs typeface="Traditional Arabic" pitchFamily="18" charset="-78"/>
              </a:rPr>
              <a:t>الله ) في قوله تعالى: </a:t>
            </a:r>
            <a:r>
              <a:rPr lang="ar-KW" sz="2800" dirty="0" smtClean="0">
                <a:latin typeface="Traditional Arabic" pitchFamily="18" charset="-78"/>
                <a:cs typeface="Traditional Arabic" pitchFamily="18" charset="-78"/>
              </a:rPr>
              <a:t>(</a:t>
            </a:r>
            <a:r>
              <a:rPr lang="ar-KW" sz="2800" b="1" dirty="0" smtClean="0">
                <a:latin typeface="Traditional Arabic" pitchFamily="18" charset="-78"/>
                <a:cs typeface="Traditional Arabic" pitchFamily="18" charset="-78"/>
              </a:rPr>
              <a:t>لَهُ </a:t>
            </a:r>
            <a:r>
              <a:rPr lang="ar-KW" sz="2800" b="1" dirty="0">
                <a:latin typeface="Traditional Arabic" pitchFamily="18" charset="-78"/>
                <a:cs typeface="Traditional Arabic" pitchFamily="18" charset="-78"/>
              </a:rPr>
              <a:t>مُعَقِّبَاتٌ مِّن بَيْنِ يَدَيْهِ وَمِنْ خَلْفِهِ يَحْفَظُونَهُ مِنْ أَمْرِ </a:t>
            </a:r>
            <a:r>
              <a:rPr lang="ar-KW" sz="2800" b="1" dirty="0" smtClean="0">
                <a:latin typeface="Traditional Arabic" pitchFamily="18" charset="-78"/>
                <a:cs typeface="Traditional Arabic" pitchFamily="18" charset="-78"/>
              </a:rPr>
              <a:t>اللَّهِ</a:t>
            </a:r>
            <a:r>
              <a:rPr lang="ar-KW" sz="2800" dirty="0" smtClean="0">
                <a:latin typeface="Traditional Arabic" pitchFamily="18" charset="-78"/>
                <a:cs typeface="Traditional Arabic" pitchFamily="18" charset="-78"/>
              </a:rPr>
              <a:t>)؟</a:t>
            </a:r>
          </a:p>
        </p:txBody>
      </p:sp>
      <p:sp>
        <p:nvSpPr>
          <p:cNvPr id="20" name="مربع نص 19"/>
          <p:cNvSpPr txBox="1"/>
          <p:nvPr/>
        </p:nvSpPr>
        <p:spPr>
          <a:xfrm>
            <a:off x="685800" y="5733088"/>
            <a:ext cx="3549051" cy="523220"/>
          </a:xfrm>
          <a:prstGeom prst="rect">
            <a:avLst/>
          </a:prstGeom>
          <a:noFill/>
        </p:spPr>
        <p:txBody>
          <a:bodyPr wrap="square" rtlCol="1">
            <a:spAutoFit/>
          </a:bodyPr>
          <a:lstStyle/>
          <a:p>
            <a:pPr algn="just"/>
            <a:r>
              <a:rPr lang="ar-KW" sz="2800" dirty="0" smtClean="0">
                <a:latin typeface="Traditional Arabic" pitchFamily="18" charset="-78"/>
                <a:cs typeface="Traditional Arabic" pitchFamily="18" charset="-78"/>
              </a:rPr>
              <a:t>أي الملائكة تحفظه بأمر الله تعالى.</a:t>
            </a:r>
          </a:p>
        </p:txBody>
      </p:sp>
    </p:spTree>
    <p:extLst>
      <p:ext uri="{BB962C8B-B14F-4D97-AF65-F5344CB8AC3E}">
        <p14:creationId xmlns:p14="http://schemas.microsoft.com/office/powerpoint/2010/main" val="2658223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c- pics\icons2011\icons collect\family_256.png"/>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7534" y="4234130"/>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4" name="صورة 3"/>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08909" y="4521861"/>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8" action="ppaction://hlinksldjump"/>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3" name="صورة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166113" y="4674078"/>
            <a:ext cx="883922" cy="883922"/>
          </a:xfrm>
          <a:prstGeom prst="rect">
            <a:avLst/>
          </a:prstGeom>
        </p:spPr>
      </p:pic>
      <p:pic>
        <p:nvPicPr>
          <p:cNvPr id="14" name="صورة 13"/>
          <p:cNvPicPr>
            <a:picLocks noChangeAspect="1"/>
          </p:cNvPicPr>
          <p:nvPr/>
        </p:nvPicPr>
        <p:blipFill rotWithShape="1">
          <a:blip r:embed="rId11">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5" name="مربع نص 14"/>
          <p:cNvSpPr txBox="1"/>
          <p:nvPr/>
        </p:nvSpPr>
        <p:spPr>
          <a:xfrm>
            <a:off x="3429000" y="3981580"/>
            <a:ext cx="2743200" cy="1384995"/>
          </a:xfrm>
          <a:prstGeom prst="rect">
            <a:avLst/>
          </a:prstGeom>
          <a:noFill/>
        </p:spPr>
        <p:txBody>
          <a:bodyPr wrap="square" rtlCol="1">
            <a:spAutoFit/>
          </a:bodyPr>
          <a:lstStyle/>
          <a:p>
            <a:pPr algn="just">
              <a:lnSpc>
                <a:spcPct val="150000"/>
              </a:lnSpc>
            </a:pPr>
            <a:r>
              <a:rPr lang="ar-KW" sz="2800" b="1" dirty="0" smtClean="0">
                <a:latin typeface="Traditional Arabic" pitchFamily="18" charset="-78"/>
                <a:cs typeface="Traditional Arabic" pitchFamily="18" charset="-78"/>
              </a:rPr>
              <a:t>س: ما العائلة التي سميت سورة من القرآن باسمها؟</a:t>
            </a:r>
          </a:p>
        </p:txBody>
      </p:sp>
      <p:sp>
        <p:nvSpPr>
          <p:cNvPr id="16" name="مربع نص 15"/>
          <p:cNvSpPr txBox="1"/>
          <p:nvPr/>
        </p:nvSpPr>
        <p:spPr>
          <a:xfrm>
            <a:off x="4114800" y="5545126"/>
            <a:ext cx="1567851" cy="584775"/>
          </a:xfrm>
          <a:prstGeom prst="rect">
            <a:avLst/>
          </a:prstGeom>
          <a:noFill/>
        </p:spPr>
        <p:txBody>
          <a:bodyPr wrap="square" rtlCol="1">
            <a:spAutoFit/>
          </a:bodyPr>
          <a:lstStyle/>
          <a:p>
            <a:pPr algn="ctr"/>
            <a:r>
              <a:rPr lang="ar-KW" sz="3200" dirty="0" smtClean="0">
                <a:latin typeface="Traditional Arabic" pitchFamily="18" charset="-78"/>
                <a:cs typeface="Traditional Arabic" pitchFamily="18" charset="-78"/>
              </a:rPr>
              <a:t>آل عمران</a:t>
            </a:r>
          </a:p>
        </p:txBody>
      </p:sp>
    </p:spTree>
    <p:extLst>
      <p:ext uri="{BB962C8B-B14F-4D97-AF65-F5344CB8AC3E}">
        <p14:creationId xmlns:p14="http://schemas.microsoft.com/office/powerpoint/2010/main" val="3138895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08909" y="4521861"/>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66113" y="4674078"/>
            <a:ext cx="883922" cy="883922"/>
          </a:xfrm>
          <a:prstGeom prst="rect">
            <a:avLst/>
          </a:prstGeom>
        </p:spPr>
      </p:pic>
      <p:pic>
        <p:nvPicPr>
          <p:cNvPr id="13" name="صورة 12"/>
          <p:cNvPicPr>
            <a:picLocks noChangeAspect="1"/>
          </p:cNvPicPr>
          <p:nvPr/>
        </p:nvPicPr>
        <p:blipFill rotWithShape="1">
          <a:blip r:embed="rId10">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4" name="مربع نص 13"/>
          <p:cNvSpPr txBox="1"/>
          <p:nvPr/>
        </p:nvSpPr>
        <p:spPr>
          <a:xfrm>
            <a:off x="2813648" y="3733070"/>
            <a:ext cx="3663352" cy="1815882"/>
          </a:xfrm>
          <a:prstGeom prst="rect">
            <a:avLst/>
          </a:prstGeom>
          <a:noFill/>
        </p:spPr>
        <p:txBody>
          <a:bodyPr wrap="square" rtlCol="1">
            <a:spAutoFit/>
          </a:bodyPr>
          <a:lstStyle/>
          <a:p>
            <a:pPr algn="just"/>
            <a:r>
              <a:rPr lang="ar-KW" sz="2800" dirty="0" smtClean="0">
                <a:cs typeface="Traditional Arabic" pitchFamily="2" charset="-78"/>
              </a:rPr>
              <a:t>قال الله تعالى:</a:t>
            </a:r>
          </a:p>
          <a:p>
            <a:pPr algn="just"/>
            <a:r>
              <a:rPr lang="ar-KW" sz="2800" dirty="0" smtClean="0">
                <a:cs typeface="Traditional Arabic" pitchFamily="2" charset="-78"/>
              </a:rPr>
              <a:t>{</a:t>
            </a:r>
            <a:r>
              <a:rPr lang="ar-KW" sz="2800" b="1" dirty="0" smtClean="0">
                <a:cs typeface="Traditional Arabic" pitchFamily="2" charset="-78"/>
              </a:rPr>
              <a:t>الَّذِينَ </a:t>
            </a:r>
            <a:r>
              <a:rPr lang="ar-KW" sz="2800" b="1" dirty="0">
                <a:cs typeface="Traditional Arabic" pitchFamily="2" charset="-78"/>
              </a:rPr>
              <a:t>آمَنُوا وَتَطْمَئِنُّ قُلُوبُهُم بِذِكْرِ اللَّهِ </a:t>
            </a:r>
            <a:r>
              <a:rPr lang="ar-KW" sz="2800" b="1" dirty="0" smtClean="0">
                <a:cs typeface="Traditional Arabic" pitchFamily="2" charset="-78"/>
              </a:rPr>
              <a:t>أَلَا </a:t>
            </a:r>
            <a:r>
              <a:rPr lang="ar-KW" sz="2800" b="1" dirty="0">
                <a:cs typeface="Traditional Arabic" pitchFamily="2" charset="-78"/>
              </a:rPr>
              <a:t>بِذِكْرِ اللَّهِ تَطْمَئِنُّ </a:t>
            </a:r>
            <a:r>
              <a:rPr lang="ar-KW" sz="2800" b="1" dirty="0" smtClean="0">
                <a:cs typeface="Traditional Arabic" pitchFamily="2" charset="-78"/>
              </a:rPr>
              <a:t>الْقُلُوبُ</a:t>
            </a:r>
            <a:r>
              <a:rPr lang="ar-KW" sz="2800" dirty="0" smtClean="0">
                <a:cs typeface="Traditional Arabic" pitchFamily="2" charset="-78"/>
              </a:rPr>
              <a:t>} في أي سورة هذه الآية؟</a:t>
            </a:r>
            <a:endParaRPr lang="ar-KW" dirty="0" smtClean="0">
              <a:cs typeface="Traditional Arabic" pitchFamily="2" charset="-78"/>
            </a:endParaRPr>
          </a:p>
        </p:txBody>
      </p:sp>
      <p:sp>
        <p:nvSpPr>
          <p:cNvPr id="15" name="مستطيل مستدير الزوايا 14"/>
          <p:cNvSpPr/>
          <p:nvPr/>
        </p:nvSpPr>
        <p:spPr>
          <a:xfrm>
            <a:off x="4592128" y="5745345"/>
            <a:ext cx="12954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البقرة</a:t>
            </a:r>
            <a:endParaRPr lang="ar-KW" sz="2400" dirty="0">
              <a:latin typeface="Traditional Arabic" pitchFamily="18" charset="-78"/>
              <a:cs typeface="Traditional Arabic" pitchFamily="18" charset="-78"/>
            </a:endParaRPr>
          </a:p>
        </p:txBody>
      </p:sp>
      <p:sp>
        <p:nvSpPr>
          <p:cNvPr id="16" name="مستطيل مستدير الزوايا 15"/>
          <p:cNvSpPr/>
          <p:nvPr/>
        </p:nvSpPr>
        <p:spPr>
          <a:xfrm>
            <a:off x="2819400" y="5746484"/>
            <a:ext cx="12954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الأعراف</a:t>
            </a:r>
            <a:endParaRPr lang="ar-KW" sz="2400" dirty="0">
              <a:latin typeface="Traditional Arabic" pitchFamily="18" charset="-78"/>
              <a:cs typeface="Traditional Arabic" pitchFamily="18" charset="-78"/>
            </a:endParaRPr>
          </a:p>
        </p:txBody>
      </p:sp>
      <p:sp>
        <p:nvSpPr>
          <p:cNvPr id="17" name="مستطيل مستدير الزوايا 16"/>
          <p:cNvSpPr/>
          <p:nvPr/>
        </p:nvSpPr>
        <p:spPr>
          <a:xfrm>
            <a:off x="990600" y="5746484"/>
            <a:ext cx="12954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الرعد</a:t>
            </a:r>
            <a:endParaRPr lang="ar-KW" sz="2400" dirty="0">
              <a:latin typeface="Traditional Arabic" pitchFamily="18" charset="-78"/>
              <a:cs typeface="Traditional Arabic" pitchFamily="18" charset="-78"/>
            </a:endParaRPr>
          </a:p>
        </p:txBody>
      </p:sp>
      <p:pic>
        <p:nvPicPr>
          <p:cNvPr id="18" name="Picture 3" descr="E:\c- pics\icons2011\correct.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995697" y="5569525"/>
            <a:ext cx="580606" cy="60267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E:\c- pics\icons2011\icons collect\heart.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5248" y="3421811"/>
            <a:ext cx="243840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9027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down)">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08909" y="4521861"/>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66113" y="4674078"/>
            <a:ext cx="883922" cy="883922"/>
          </a:xfrm>
          <a:prstGeom prst="rect">
            <a:avLst/>
          </a:prstGeom>
        </p:spPr>
      </p:pic>
      <p:pic>
        <p:nvPicPr>
          <p:cNvPr id="13" name="صورة 12"/>
          <p:cNvPicPr>
            <a:picLocks noChangeAspect="1"/>
          </p:cNvPicPr>
          <p:nvPr/>
        </p:nvPicPr>
        <p:blipFill rotWithShape="1">
          <a:blip r:embed="rId10">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4" name="مربع نص 13"/>
          <p:cNvSpPr txBox="1"/>
          <p:nvPr/>
        </p:nvSpPr>
        <p:spPr>
          <a:xfrm>
            <a:off x="914400" y="3789295"/>
            <a:ext cx="5198133" cy="1977464"/>
          </a:xfrm>
          <a:prstGeom prst="rect">
            <a:avLst/>
          </a:prstGeom>
          <a:noFill/>
        </p:spPr>
        <p:txBody>
          <a:bodyPr wrap="square" rtlCol="1">
            <a:spAutoFit/>
          </a:bodyPr>
          <a:lstStyle/>
          <a:p>
            <a:pPr algn="just">
              <a:lnSpc>
                <a:spcPct val="150000"/>
              </a:lnSpc>
            </a:pPr>
            <a:r>
              <a:rPr lang="ar-KW" sz="2800" b="1" dirty="0" smtClean="0">
                <a:latin typeface="Traditional Arabic" pitchFamily="18" charset="-78"/>
                <a:cs typeface="Traditional Arabic" pitchFamily="18" charset="-78"/>
              </a:rPr>
              <a:t>س: فيمن نزل قوله تعالى</a:t>
            </a:r>
            <a:r>
              <a:rPr lang="ar-KW" sz="2800" b="1" dirty="0">
                <a:latin typeface="Traditional Arabic" pitchFamily="18" charset="-78"/>
                <a:cs typeface="Traditional Arabic" pitchFamily="18" charset="-78"/>
              </a:rPr>
              <a:t>: (وَمِنَ النَّاسِ مَن يُعْجِبُكَ قَوْلُهُ فِي الْحَيَاةِ الدُّنْيَا وَيُشْهِدُ اللَّهَ </a:t>
            </a:r>
            <a:r>
              <a:rPr lang="ar-KW" sz="2800" b="1" dirty="0" err="1">
                <a:latin typeface="Traditional Arabic" pitchFamily="18" charset="-78"/>
                <a:cs typeface="Traditional Arabic" pitchFamily="18" charset="-78"/>
              </a:rPr>
              <a:t>عَلَىٰ</a:t>
            </a:r>
            <a:r>
              <a:rPr lang="ar-KW" sz="2800" b="1" dirty="0">
                <a:latin typeface="Traditional Arabic" pitchFamily="18" charset="-78"/>
                <a:cs typeface="Traditional Arabic" pitchFamily="18" charset="-78"/>
              </a:rPr>
              <a:t> مَا فِي قَلْبِهِ وَهُوَ أَلَدُّ </a:t>
            </a:r>
            <a:r>
              <a:rPr lang="ar-KW" sz="2800" b="1" dirty="0" smtClean="0">
                <a:latin typeface="Traditional Arabic" pitchFamily="18" charset="-78"/>
                <a:cs typeface="Traditional Arabic" pitchFamily="18" charset="-78"/>
              </a:rPr>
              <a:t>الْخِصَامِ)؟</a:t>
            </a:r>
          </a:p>
        </p:txBody>
      </p:sp>
      <p:sp>
        <p:nvSpPr>
          <p:cNvPr id="15" name="مربع نص 14"/>
          <p:cNvSpPr txBox="1"/>
          <p:nvPr/>
        </p:nvSpPr>
        <p:spPr>
          <a:xfrm>
            <a:off x="914400" y="5587860"/>
            <a:ext cx="2519273" cy="523220"/>
          </a:xfrm>
          <a:prstGeom prst="rect">
            <a:avLst/>
          </a:prstGeom>
          <a:noFill/>
        </p:spPr>
        <p:txBody>
          <a:bodyPr wrap="square" rtlCol="1">
            <a:spAutoFit/>
          </a:bodyPr>
          <a:lstStyle/>
          <a:p>
            <a:pPr algn="ctr"/>
            <a:r>
              <a:rPr lang="ar-KW" sz="2800" dirty="0" smtClean="0">
                <a:latin typeface="Traditional Arabic" pitchFamily="18" charset="-78"/>
                <a:cs typeface="Traditional Arabic" pitchFamily="18" charset="-78"/>
              </a:rPr>
              <a:t>الأخنس بن شريق الثقفي</a:t>
            </a:r>
          </a:p>
        </p:txBody>
      </p:sp>
    </p:spTree>
    <p:extLst>
      <p:ext uri="{BB962C8B-B14F-4D97-AF65-F5344CB8AC3E}">
        <p14:creationId xmlns:p14="http://schemas.microsoft.com/office/powerpoint/2010/main" val="357943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08909" y="4521861"/>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66113" y="4674078"/>
            <a:ext cx="883922" cy="883922"/>
          </a:xfrm>
          <a:prstGeom prst="rect">
            <a:avLst/>
          </a:prstGeom>
        </p:spPr>
      </p:pic>
      <p:pic>
        <p:nvPicPr>
          <p:cNvPr id="13" name="صورة 12"/>
          <p:cNvPicPr>
            <a:picLocks noChangeAspect="1"/>
          </p:cNvPicPr>
          <p:nvPr/>
        </p:nvPicPr>
        <p:blipFill rotWithShape="1">
          <a:blip r:embed="rId10">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4" name="مربع نص 13"/>
          <p:cNvSpPr txBox="1"/>
          <p:nvPr/>
        </p:nvSpPr>
        <p:spPr>
          <a:xfrm>
            <a:off x="2946281" y="4304746"/>
            <a:ext cx="3826533" cy="738664"/>
          </a:xfrm>
          <a:prstGeom prst="rect">
            <a:avLst/>
          </a:prstGeom>
          <a:noFill/>
        </p:spPr>
        <p:txBody>
          <a:bodyPr wrap="square" rtlCol="1">
            <a:spAutoFit/>
          </a:bodyPr>
          <a:lstStyle/>
          <a:p>
            <a:pPr algn="ctr">
              <a:lnSpc>
                <a:spcPct val="150000"/>
              </a:lnSpc>
            </a:pPr>
            <a:r>
              <a:rPr lang="ar-KW" sz="2800" b="1" dirty="0" smtClean="0">
                <a:latin typeface="Traditional Arabic" pitchFamily="18" charset="-78"/>
                <a:cs typeface="Traditional Arabic" pitchFamily="18" charset="-78"/>
              </a:rPr>
              <a:t>س: من أول من سمى القرآن مصحفا؟</a:t>
            </a:r>
          </a:p>
        </p:txBody>
      </p:sp>
      <p:sp>
        <p:nvSpPr>
          <p:cNvPr id="15" name="مربع نص 14"/>
          <p:cNvSpPr txBox="1"/>
          <p:nvPr/>
        </p:nvSpPr>
        <p:spPr>
          <a:xfrm>
            <a:off x="3505200" y="5256504"/>
            <a:ext cx="2819400" cy="523220"/>
          </a:xfrm>
          <a:prstGeom prst="rect">
            <a:avLst/>
          </a:prstGeom>
          <a:noFill/>
        </p:spPr>
        <p:txBody>
          <a:bodyPr wrap="square" rtlCol="1">
            <a:spAutoFit/>
          </a:bodyPr>
          <a:lstStyle/>
          <a:p>
            <a:pPr algn="ctr"/>
            <a:r>
              <a:rPr lang="ar-KW" sz="2800" dirty="0" smtClean="0">
                <a:latin typeface="Traditional Arabic" pitchFamily="18" charset="-78"/>
                <a:cs typeface="Traditional Arabic" pitchFamily="18" charset="-78"/>
              </a:rPr>
              <a:t>أبوبكر الصديق رضي الله عنه</a:t>
            </a:r>
          </a:p>
        </p:txBody>
      </p:sp>
      <p:pic>
        <p:nvPicPr>
          <p:cNvPr id="2052" name="Picture 4" descr="E:\c- pics\icons2011\icons collect\قرآن كريم\00000.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1000" y="3687289"/>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1313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E:\c- pics\icons2011\icons collect\كواكب وسماء\1324457189_Fo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260121"/>
            <a:ext cx="3251200" cy="32512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E:\c- pics\icons2011\icons collect\كواكب وسماء\1324457189_Fo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0806" y="2286000"/>
            <a:ext cx="3251200" cy="3251200"/>
          </a:xfrm>
          <a:prstGeom prst="rect">
            <a:avLst/>
          </a:prstGeom>
          <a:noFill/>
          <a:extLst>
            <a:ext uri="{909E8E84-426E-40DD-AFC4-6F175D3DCCD1}">
              <a14:hiddenFill xmlns:a14="http://schemas.microsoft.com/office/drawing/2010/main">
                <a:solidFill>
                  <a:srgbClr val="FFFFFF"/>
                </a:solidFill>
              </a14:hiddenFill>
            </a:ext>
          </a:extLst>
        </p:spPr>
      </p:pic>
      <p:pic>
        <p:nvPicPr>
          <p:cNvPr id="4" name="صورة 3"/>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08909" y="4521861"/>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8" action="ppaction://hlinksldjump"/>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166113" y="4674078"/>
            <a:ext cx="883922" cy="883922"/>
          </a:xfrm>
          <a:prstGeom prst="rect">
            <a:avLst/>
          </a:prstGeom>
        </p:spPr>
      </p:pic>
      <p:pic>
        <p:nvPicPr>
          <p:cNvPr id="13" name="صورة 12"/>
          <p:cNvPicPr>
            <a:picLocks noChangeAspect="1"/>
          </p:cNvPicPr>
          <p:nvPr/>
        </p:nvPicPr>
        <p:blipFill rotWithShape="1">
          <a:blip r:embed="rId11">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4" name="مربع نص 13"/>
          <p:cNvSpPr txBox="1"/>
          <p:nvPr/>
        </p:nvSpPr>
        <p:spPr>
          <a:xfrm>
            <a:off x="818791" y="4801597"/>
            <a:ext cx="5198133" cy="684803"/>
          </a:xfrm>
          <a:prstGeom prst="rect">
            <a:avLst/>
          </a:prstGeom>
          <a:noFill/>
        </p:spPr>
        <p:txBody>
          <a:bodyPr wrap="square" rtlCol="1">
            <a:spAutoFit/>
          </a:bodyPr>
          <a:lstStyle/>
          <a:p>
            <a:pPr algn="ctr">
              <a:lnSpc>
                <a:spcPct val="150000"/>
              </a:lnSpc>
            </a:pPr>
            <a:r>
              <a:rPr lang="ar-KW" sz="2800" b="1" dirty="0" smtClean="0">
                <a:latin typeface="Traditional Arabic" pitchFamily="18" charset="-78"/>
                <a:cs typeface="Traditional Arabic" pitchFamily="18" charset="-78"/>
              </a:rPr>
              <a:t>س: ما السورتان اللتان تظلان المؤمن يوم القيامة؟</a:t>
            </a:r>
          </a:p>
        </p:txBody>
      </p:sp>
      <p:sp>
        <p:nvSpPr>
          <p:cNvPr id="15" name="مربع نص 14"/>
          <p:cNvSpPr txBox="1"/>
          <p:nvPr/>
        </p:nvSpPr>
        <p:spPr>
          <a:xfrm>
            <a:off x="2008157" y="5643888"/>
            <a:ext cx="2819400" cy="523220"/>
          </a:xfrm>
          <a:prstGeom prst="rect">
            <a:avLst/>
          </a:prstGeom>
          <a:noFill/>
        </p:spPr>
        <p:txBody>
          <a:bodyPr wrap="square" rtlCol="1">
            <a:spAutoFit/>
          </a:bodyPr>
          <a:lstStyle/>
          <a:p>
            <a:pPr algn="ctr"/>
            <a:r>
              <a:rPr lang="ar-KW" sz="2800" dirty="0" smtClean="0">
                <a:latin typeface="Traditional Arabic" pitchFamily="18" charset="-78"/>
                <a:cs typeface="Traditional Arabic" pitchFamily="18" charset="-78"/>
              </a:rPr>
              <a:t>البقرة وآل عمران</a:t>
            </a:r>
          </a:p>
        </p:txBody>
      </p:sp>
    </p:spTree>
    <p:extLst>
      <p:ext uri="{BB962C8B-B14F-4D97-AF65-F5344CB8AC3E}">
        <p14:creationId xmlns:p14="http://schemas.microsoft.com/office/powerpoint/2010/main" val="3989483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08909" y="4521861"/>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66113" y="4674078"/>
            <a:ext cx="883922" cy="883922"/>
          </a:xfrm>
          <a:prstGeom prst="rect">
            <a:avLst/>
          </a:prstGeom>
        </p:spPr>
      </p:pic>
      <p:pic>
        <p:nvPicPr>
          <p:cNvPr id="13" name="صورة 12"/>
          <p:cNvPicPr>
            <a:picLocks noChangeAspect="1"/>
          </p:cNvPicPr>
          <p:nvPr/>
        </p:nvPicPr>
        <p:blipFill rotWithShape="1">
          <a:blip r:embed="rId10">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5" name="مربع نص 14"/>
          <p:cNvSpPr txBox="1"/>
          <p:nvPr/>
        </p:nvSpPr>
        <p:spPr>
          <a:xfrm>
            <a:off x="2514600" y="4002050"/>
            <a:ext cx="4028536" cy="1384995"/>
          </a:xfrm>
          <a:prstGeom prst="rect">
            <a:avLst/>
          </a:prstGeom>
          <a:noFill/>
        </p:spPr>
        <p:txBody>
          <a:bodyPr wrap="square" rtlCol="1">
            <a:spAutoFit/>
          </a:bodyPr>
          <a:lstStyle/>
          <a:p>
            <a:pPr algn="ctr">
              <a:lnSpc>
                <a:spcPct val="150000"/>
              </a:lnSpc>
            </a:pPr>
            <a:r>
              <a:rPr lang="ar-KW" sz="2800" b="1" dirty="0" smtClean="0">
                <a:latin typeface="Traditional Arabic" pitchFamily="18" charset="-78"/>
                <a:cs typeface="Traditional Arabic" pitchFamily="18" charset="-78"/>
              </a:rPr>
              <a:t>س: ما </a:t>
            </a:r>
            <a:r>
              <a:rPr lang="ar-KW" sz="2800" b="1" dirty="0">
                <a:latin typeface="Traditional Arabic" pitchFamily="18" charset="-78"/>
                <a:cs typeface="Traditional Arabic" pitchFamily="18" charset="-78"/>
              </a:rPr>
              <a:t>معنى اللسان في قوله تعالى: (وَاجْعَل لِّي لِسَانَ صِدْقٍ فِي </a:t>
            </a:r>
            <a:r>
              <a:rPr lang="ar-KW" sz="2800" b="1" dirty="0" smtClean="0">
                <a:latin typeface="Traditional Arabic" pitchFamily="18" charset="-78"/>
                <a:cs typeface="Traditional Arabic" pitchFamily="18" charset="-78"/>
              </a:rPr>
              <a:t>الْآخِرِينَ)؟</a:t>
            </a:r>
          </a:p>
        </p:txBody>
      </p:sp>
      <p:sp>
        <p:nvSpPr>
          <p:cNvPr id="16" name="مربع نص 15"/>
          <p:cNvSpPr txBox="1"/>
          <p:nvPr/>
        </p:nvSpPr>
        <p:spPr>
          <a:xfrm>
            <a:off x="3081068" y="5589436"/>
            <a:ext cx="2819400" cy="584775"/>
          </a:xfrm>
          <a:prstGeom prst="rect">
            <a:avLst/>
          </a:prstGeom>
          <a:noFill/>
        </p:spPr>
        <p:txBody>
          <a:bodyPr wrap="square" rtlCol="1">
            <a:spAutoFit/>
          </a:bodyPr>
          <a:lstStyle/>
          <a:p>
            <a:pPr algn="ctr"/>
            <a:r>
              <a:rPr lang="ar-KW" sz="3200" dirty="0" smtClean="0">
                <a:latin typeface="Traditional Arabic" pitchFamily="18" charset="-78"/>
                <a:cs typeface="Traditional Arabic" pitchFamily="18" charset="-78"/>
              </a:rPr>
              <a:t>الثناء الحسن</a:t>
            </a:r>
          </a:p>
        </p:txBody>
      </p:sp>
      <p:pic>
        <p:nvPicPr>
          <p:cNvPr id="2" name="صورة 1"/>
          <p:cNvPicPr>
            <a:picLocks noChangeAspect="1"/>
          </p:cNvPicPr>
          <p:nvPr/>
        </p:nvPicPr>
        <p:blipFill rotWithShape="1">
          <a:blip r:embed="rId11" cstate="print">
            <a:extLst>
              <a:ext uri="{28A0092B-C50C-407E-A947-70E740481C1C}">
                <a14:useLocalDpi xmlns:a14="http://schemas.microsoft.com/office/drawing/2010/main" val="0"/>
              </a:ext>
            </a:extLst>
          </a:blip>
          <a:srcRect l="11283" t="5560" r="11754" b="5133"/>
          <a:stretch/>
        </p:blipFill>
        <p:spPr>
          <a:xfrm flipH="1">
            <a:off x="152400" y="4002050"/>
            <a:ext cx="2329132" cy="2162183"/>
          </a:xfrm>
          <a:prstGeom prst="rect">
            <a:avLst/>
          </a:prstGeom>
        </p:spPr>
      </p:pic>
    </p:spTree>
    <p:extLst>
      <p:ext uri="{BB962C8B-B14F-4D97-AF65-F5344CB8AC3E}">
        <p14:creationId xmlns:p14="http://schemas.microsoft.com/office/powerpoint/2010/main" val="3403905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08909" y="4521861"/>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E:\c- pics\icons2011\icons collect\Male-User-Help256.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H="1">
            <a:off x="135148" y="4419600"/>
            <a:ext cx="2041584" cy="2041584"/>
          </a:xfrm>
          <a:prstGeom prst="rect">
            <a:avLst/>
          </a:prstGeom>
          <a:noFill/>
          <a:extLst>
            <a:ext uri="{909E8E84-426E-40DD-AFC4-6F175D3DCCD1}">
              <a14:hiddenFill xmlns:a14="http://schemas.microsoft.com/office/drawing/2010/main">
                <a:solidFill>
                  <a:srgbClr val="FFFFFF"/>
                </a:solidFill>
              </a14:hiddenFill>
            </a:ext>
          </a:extLst>
        </p:spPr>
      </p:pic>
      <p:sp>
        <p:nvSpPr>
          <p:cNvPr id="13" name="مربع نص 12"/>
          <p:cNvSpPr txBox="1"/>
          <p:nvPr/>
        </p:nvSpPr>
        <p:spPr>
          <a:xfrm>
            <a:off x="1752600" y="3962905"/>
            <a:ext cx="4831645" cy="1631216"/>
          </a:xfrm>
          <a:prstGeom prst="rect">
            <a:avLst/>
          </a:prstGeom>
          <a:noFill/>
        </p:spPr>
        <p:txBody>
          <a:bodyPr wrap="square" rtlCol="1">
            <a:spAutoFit/>
          </a:bodyPr>
          <a:lstStyle/>
          <a:p>
            <a:pPr algn="just"/>
            <a:r>
              <a:rPr lang="ar-SA" sz="2000" dirty="0" smtClean="0">
                <a:latin typeface="Traditional Arabic" pitchFamily="18" charset="-78"/>
                <a:cs typeface="Traditional Arabic" pitchFamily="18" charset="-78"/>
              </a:rPr>
              <a:t>من هو راوي الحديث عن رسول الله صلى الله عليه وسلم الذي يقول فيه: </a:t>
            </a:r>
            <a:r>
              <a:rPr lang="ar-KW" sz="2000" dirty="0" smtClean="0">
                <a:cs typeface="Traditional Arabic" pitchFamily="2" charset="-78"/>
              </a:rPr>
              <a:t>(</a:t>
            </a:r>
            <a:r>
              <a:rPr lang="ar-KW" sz="2000" b="1" dirty="0">
                <a:cs typeface="Traditional Arabic" pitchFamily="2" charset="-78"/>
              </a:rPr>
              <a:t>مَنْ قال إذا خرَجَ مِنْ بَيْتِهِ: بسمِ اللهِ، تَوَكَّلْتُ علَى اللهِ، لَا حولَ ولَا قُوَّةَ إلَّا باللهِ تَعَالَى، يقالُ لَهُ: كُفِيتَ، ووُقِيتَ، وهُدِيتَ، وتَنَحَّى عنه الشيطانُ، فيقولُ شيطانٌ آخرُ: كيفَ لَكَ برجُلٍ قدْ هُدِيَ و كُفِيَ ووُقِيَ؟). </a:t>
            </a:r>
            <a:r>
              <a:rPr lang="ar-KW" sz="2000" dirty="0" smtClean="0">
                <a:cs typeface="Traditional Arabic" pitchFamily="2" charset="-78"/>
              </a:rPr>
              <a:t>رواه </a:t>
            </a:r>
            <a:r>
              <a:rPr lang="ar-KW" sz="2000" dirty="0">
                <a:cs typeface="Traditional Arabic" pitchFamily="2" charset="-78"/>
              </a:rPr>
              <a:t>أبوداود.</a:t>
            </a:r>
          </a:p>
        </p:txBody>
      </p:sp>
      <p:pic>
        <p:nvPicPr>
          <p:cNvPr id="14" name="صورة 1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188861" y="4733026"/>
            <a:ext cx="812139" cy="812139"/>
          </a:xfrm>
          <a:prstGeom prst="rect">
            <a:avLst/>
          </a:prstGeom>
        </p:spPr>
      </p:pic>
      <p:pic>
        <p:nvPicPr>
          <p:cNvPr id="15" name="صورة 14"/>
          <p:cNvPicPr>
            <a:picLocks noChangeAspect="1"/>
          </p:cNvPicPr>
          <p:nvPr/>
        </p:nvPicPr>
        <p:blipFill rotWithShape="1">
          <a:blip r:embed="rId11">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6" name="مستطيل مستدير الزوايا 15"/>
          <p:cNvSpPr/>
          <p:nvPr/>
        </p:nvSpPr>
        <p:spPr>
          <a:xfrm>
            <a:off x="5887528" y="5965845"/>
            <a:ext cx="12954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err="1" smtClean="0">
                <a:latin typeface="Traditional Arabic" pitchFamily="18" charset="-78"/>
                <a:cs typeface="Traditional Arabic" pitchFamily="18" charset="-78"/>
              </a:rPr>
              <a:t>أبوهريرة</a:t>
            </a:r>
            <a:endParaRPr lang="ar-KW" sz="2400" dirty="0">
              <a:latin typeface="Traditional Arabic" pitchFamily="18" charset="-78"/>
              <a:cs typeface="Traditional Arabic" pitchFamily="18" charset="-78"/>
            </a:endParaRPr>
          </a:p>
        </p:txBody>
      </p:sp>
      <p:sp>
        <p:nvSpPr>
          <p:cNvPr id="17" name="مستطيل مستدير الزوايا 16"/>
          <p:cNvSpPr/>
          <p:nvPr/>
        </p:nvSpPr>
        <p:spPr>
          <a:xfrm>
            <a:off x="4114800" y="5966984"/>
            <a:ext cx="12954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000" dirty="0" smtClean="0">
                <a:latin typeface="Traditional Arabic" pitchFamily="18" charset="-78"/>
                <a:cs typeface="Traditional Arabic" pitchFamily="18" charset="-78"/>
              </a:rPr>
              <a:t>أنس بن مالك</a:t>
            </a:r>
            <a:endParaRPr lang="ar-KW" sz="2000" dirty="0">
              <a:latin typeface="Traditional Arabic" pitchFamily="18" charset="-78"/>
              <a:cs typeface="Traditional Arabic" pitchFamily="18" charset="-78"/>
            </a:endParaRPr>
          </a:p>
        </p:txBody>
      </p:sp>
      <p:sp>
        <p:nvSpPr>
          <p:cNvPr id="18" name="مستطيل مستدير الزوايا 17"/>
          <p:cNvSpPr/>
          <p:nvPr/>
        </p:nvSpPr>
        <p:spPr>
          <a:xfrm>
            <a:off x="2286000" y="5966984"/>
            <a:ext cx="12954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000" dirty="0" smtClean="0">
                <a:latin typeface="Traditional Arabic" pitchFamily="18" charset="-78"/>
                <a:cs typeface="Traditional Arabic" pitchFamily="18" charset="-78"/>
              </a:rPr>
              <a:t>عبدالله بن عمر</a:t>
            </a:r>
            <a:endParaRPr lang="ar-KW" sz="2000" dirty="0">
              <a:latin typeface="Traditional Arabic" pitchFamily="18" charset="-78"/>
              <a:cs typeface="Traditional Arabic" pitchFamily="18" charset="-78"/>
            </a:endParaRPr>
          </a:p>
        </p:txBody>
      </p:sp>
      <p:pic>
        <p:nvPicPr>
          <p:cNvPr id="19" name="Picture 3" descr="E:\c- pics\icons2011\correct.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181600" y="5953582"/>
            <a:ext cx="580606" cy="602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5002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08909" y="4521861"/>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3" name="صورة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88861" y="4733026"/>
            <a:ext cx="812139" cy="812139"/>
          </a:xfrm>
          <a:prstGeom prst="rect">
            <a:avLst/>
          </a:prstGeom>
        </p:spPr>
      </p:pic>
      <p:pic>
        <p:nvPicPr>
          <p:cNvPr id="14" name="صورة 13"/>
          <p:cNvPicPr>
            <a:picLocks noChangeAspect="1"/>
          </p:cNvPicPr>
          <p:nvPr/>
        </p:nvPicPr>
        <p:blipFill rotWithShape="1">
          <a:blip r:embed="rId10">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5" name="مربع نص 14"/>
          <p:cNvSpPr txBox="1"/>
          <p:nvPr/>
        </p:nvSpPr>
        <p:spPr>
          <a:xfrm>
            <a:off x="381000" y="3744294"/>
            <a:ext cx="6172200" cy="2031325"/>
          </a:xfrm>
          <a:prstGeom prst="rect">
            <a:avLst/>
          </a:prstGeom>
          <a:noFill/>
        </p:spPr>
        <p:txBody>
          <a:bodyPr wrap="square" rtlCol="1">
            <a:spAutoFit/>
          </a:bodyPr>
          <a:lstStyle/>
          <a:p>
            <a:pPr algn="just">
              <a:lnSpc>
                <a:spcPct val="150000"/>
              </a:lnSpc>
            </a:pPr>
            <a:r>
              <a:rPr lang="ar-KW" sz="2800" dirty="0" smtClean="0">
                <a:cs typeface="Traditional Arabic" pitchFamily="2" charset="-78"/>
              </a:rPr>
              <a:t>قال النبي صلى الله عليه وسلم: (عَجَبًا لأَمْرِ المؤْمِنِ، إنَّ أمْرَهُ كُلَّهُ خَيْرٌ، وليسَ ذاكَ لأَحَدٍ إلَّا لِلْمُؤْمِنِ، إنْ أصابَتْهُ سَرَّاءُ شَكَرَ، فَكانَ خَيْرًا له، وإنْ أصابَتْهُ ضَرَّاءُ، صَبَرَ فَكانَ خَيْرًا له). رواه:</a:t>
            </a:r>
          </a:p>
        </p:txBody>
      </p:sp>
      <p:sp>
        <p:nvSpPr>
          <p:cNvPr id="2" name="مستطيل مستدير الزوايا 1"/>
          <p:cNvSpPr/>
          <p:nvPr/>
        </p:nvSpPr>
        <p:spPr>
          <a:xfrm>
            <a:off x="4973128" y="5883513"/>
            <a:ext cx="12954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البخاري</a:t>
            </a:r>
            <a:endParaRPr lang="ar-KW" sz="2400" dirty="0">
              <a:latin typeface="Traditional Arabic" pitchFamily="18" charset="-78"/>
              <a:cs typeface="Traditional Arabic" pitchFamily="18" charset="-78"/>
            </a:endParaRPr>
          </a:p>
        </p:txBody>
      </p:sp>
      <p:sp>
        <p:nvSpPr>
          <p:cNvPr id="16" name="مستطيل مستدير الزوايا 15"/>
          <p:cNvSpPr/>
          <p:nvPr/>
        </p:nvSpPr>
        <p:spPr>
          <a:xfrm>
            <a:off x="3200400" y="5884652"/>
            <a:ext cx="12954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مسلم</a:t>
            </a:r>
            <a:endParaRPr lang="ar-KW" sz="2400" dirty="0">
              <a:latin typeface="Traditional Arabic" pitchFamily="18" charset="-78"/>
              <a:cs typeface="Traditional Arabic" pitchFamily="18" charset="-78"/>
            </a:endParaRPr>
          </a:p>
        </p:txBody>
      </p:sp>
      <p:sp>
        <p:nvSpPr>
          <p:cNvPr id="17" name="مستطيل مستدير الزوايا 16"/>
          <p:cNvSpPr/>
          <p:nvPr/>
        </p:nvSpPr>
        <p:spPr>
          <a:xfrm>
            <a:off x="1371600" y="5884652"/>
            <a:ext cx="12954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أبوداود</a:t>
            </a:r>
            <a:endParaRPr lang="ar-KW" sz="2400" dirty="0">
              <a:latin typeface="Traditional Arabic" pitchFamily="18" charset="-78"/>
              <a:cs typeface="Traditional Arabic" pitchFamily="18" charset="-78"/>
            </a:endParaRPr>
          </a:p>
        </p:txBody>
      </p:sp>
      <p:pic>
        <p:nvPicPr>
          <p:cNvPr id="18" name="Picture 3" descr="E:\c- pics\icons2011\correct.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205497" y="5766823"/>
            <a:ext cx="580606" cy="602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006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down)">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08909" y="4521861"/>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88861" y="4733026"/>
            <a:ext cx="812139" cy="812139"/>
          </a:xfrm>
          <a:prstGeom prst="rect">
            <a:avLst/>
          </a:prstGeom>
        </p:spPr>
      </p:pic>
      <p:pic>
        <p:nvPicPr>
          <p:cNvPr id="13" name="صورة 12"/>
          <p:cNvPicPr>
            <a:picLocks noChangeAspect="1"/>
          </p:cNvPicPr>
          <p:nvPr/>
        </p:nvPicPr>
        <p:blipFill rotWithShape="1">
          <a:blip r:embed="rId10">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4" name="مربع نص 13"/>
          <p:cNvSpPr txBox="1"/>
          <p:nvPr/>
        </p:nvSpPr>
        <p:spPr>
          <a:xfrm>
            <a:off x="381000" y="3655874"/>
            <a:ext cx="6096000" cy="1754326"/>
          </a:xfrm>
          <a:prstGeom prst="rect">
            <a:avLst/>
          </a:prstGeom>
          <a:noFill/>
        </p:spPr>
        <p:txBody>
          <a:bodyPr wrap="square" rtlCol="1">
            <a:spAutoFit/>
          </a:bodyPr>
          <a:lstStyle/>
          <a:p>
            <a:pPr algn="just">
              <a:lnSpc>
                <a:spcPct val="150000"/>
              </a:lnSpc>
            </a:pPr>
            <a:r>
              <a:rPr lang="ar-KW" sz="2800" dirty="0" smtClean="0">
                <a:cs typeface="Traditional Arabic" pitchFamily="2" charset="-78"/>
              </a:rPr>
              <a:t>عنْ ...... رضي الله عنها: أنَّ </a:t>
            </a:r>
            <a:r>
              <a:rPr lang="ar-KW" sz="2800" dirty="0">
                <a:cs typeface="Traditional Arabic" pitchFamily="2" charset="-78"/>
              </a:rPr>
              <a:t>النبيَّ </a:t>
            </a:r>
            <a:r>
              <a:rPr lang="ar-KW" sz="2800" dirty="0" smtClean="0">
                <a:cs typeface="Traditional Arabic" pitchFamily="2" charset="-78"/>
              </a:rPr>
              <a:t>صلى </a:t>
            </a:r>
            <a:r>
              <a:rPr lang="ar-KW" sz="2800" dirty="0">
                <a:cs typeface="Traditional Arabic" pitchFamily="2" charset="-78"/>
              </a:rPr>
              <a:t>الله عليه وسلم </a:t>
            </a:r>
            <a:r>
              <a:rPr lang="ar-KW" sz="2800" dirty="0" smtClean="0">
                <a:cs typeface="Traditional Arabic" pitchFamily="2" charset="-78"/>
              </a:rPr>
              <a:t>كانَ </a:t>
            </a:r>
            <a:r>
              <a:rPr lang="ar-KW" sz="2800" dirty="0">
                <a:cs typeface="Traditional Arabic" pitchFamily="2" charset="-78"/>
              </a:rPr>
              <a:t>إذَا أوَى إلى فِراشِهِ قرأَها مع المعوذتينِ ومَسَحَ ما استطاعَ مِنَ </a:t>
            </a:r>
            <a:r>
              <a:rPr lang="ar-KW" sz="2800" dirty="0" smtClean="0">
                <a:cs typeface="Traditional Arabic" pitchFamily="2" charset="-78"/>
              </a:rPr>
              <a:t>جسدِهِ.</a:t>
            </a:r>
            <a:r>
              <a:rPr lang="ar-KW" sz="1600" dirty="0" smtClean="0">
                <a:cs typeface="Traditional Arabic" pitchFamily="2" charset="-78"/>
              </a:rPr>
              <a:t> رواه البخاري.</a:t>
            </a:r>
            <a:endParaRPr lang="ar-KW" sz="2800" dirty="0">
              <a:cs typeface="Traditional Arabic" pitchFamily="2" charset="-78"/>
            </a:endParaRPr>
          </a:p>
        </p:txBody>
      </p:sp>
      <p:sp>
        <p:nvSpPr>
          <p:cNvPr id="15" name="مستطيل مستدير الزوايا 14"/>
          <p:cNvSpPr/>
          <p:nvPr/>
        </p:nvSpPr>
        <p:spPr>
          <a:xfrm>
            <a:off x="4592128" y="5679290"/>
            <a:ext cx="12954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عائشة</a:t>
            </a:r>
            <a:endParaRPr lang="ar-KW" sz="2400" dirty="0">
              <a:latin typeface="Traditional Arabic" pitchFamily="18" charset="-78"/>
              <a:cs typeface="Traditional Arabic" pitchFamily="18" charset="-78"/>
            </a:endParaRPr>
          </a:p>
        </p:txBody>
      </p:sp>
      <p:sp>
        <p:nvSpPr>
          <p:cNvPr id="16" name="مستطيل مستدير الزوايا 15"/>
          <p:cNvSpPr/>
          <p:nvPr/>
        </p:nvSpPr>
        <p:spPr>
          <a:xfrm>
            <a:off x="2819400" y="5680429"/>
            <a:ext cx="12954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حفصة</a:t>
            </a:r>
            <a:endParaRPr lang="ar-KW" sz="2400" dirty="0">
              <a:latin typeface="Traditional Arabic" pitchFamily="18" charset="-78"/>
              <a:cs typeface="Traditional Arabic" pitchFamily="18" charset="-78"/>
            </a:endParaRPr>
          </a:p>
        </p:txBody>
      </p:sp>
      <p:sp>
        <p:nvSpPr>
          <p:cNvPr id="17" name="مستطيل مستدير الزوايا 16"/>
          <p:cNvSpPr/>
          <p:nvPr/>
        </p:nvSpPr>
        <p:spPr>
          <a:xfrm>
            <a:off x="990600" y="5680429"/>
            <a:ext cx="12954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فاطمة</a:t>
            </a:r>
            <a:endParaRPr lang="ar-KW" sz="2400" dirty="0">
              <a:latin typeface="Traditional Arabic" pitchFamily="18" charset="-78"/>
              <a:cs typeface="Traditional Arabic" pitchFamily="18" charset="-78"/>
            </a:endParaRPr>
          </a:p>
        </p:txBody>
      </p:sp>
      <p:pic>
        <p:nvPicPr>
          <p:cNvPr id="18" name="Picture 3" descr="E:\c- pics\icons2011\correct.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591594" y="5562600"/>
            <a:ext cx="580606" cy="602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5212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down)">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08909" y="4521861"/>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88861" y="4733026"/>
            <a:ext cx="812139" cy="812139"/>
          </a:xfrm>
          <a:prstGeom prst="rect">
            <a:avLst/>
          </a:prstGeom>
        </p:spPr>
      </p:pic>
      <p:pic>
        <p:nvPicPr>
          <p:cNvPr id="13" name="صورة 12"/>
          <p:cNvPicPr>
            <a:picLocks noChangeAspect="1"/>
          </p:cNvPicPr>
          <p:nvPr/>
        </p:nvPicPr>
        <p:blipFill rotWithShape="1">
          <a:blip r:embed="rId10">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4" name="مربع نص 13"/>
          <p:cNvSpPr txBox="1"/>
          <p:nvPr/>
        </p:nvSpPr>
        <p:spPr>
          <a:xfrm>
            <a:off x="381000" y="3545457"/>
            <a:ext cx="6096000" cy="2031325"/>
          </a:xfrm>
          <a:prstGeom prst="rect">
            <a:avLst/>
          </a:prstGeom>
          <a:noFill/>
        </p:spPr>
        <p:txBody>
          <a:bodyPr wrap="square" rtlCol="1">
            <a:spAutoFit/>
          </a:bodyPr>
          <a:lstStyle/>
          <a:p>
            <a:pPr algn="just">
              <a:lnSpc>
                <a:spcPct val="150000"/>
              </a:lnSpc>
            </a:pPr>
            <a:r>
              <a:rPr lang="ar-KW" sz="2800" dirty="0" smtClean="0">
                <a:cs typeface="Traditional Arabic" pitchFamily="2" charset="-78"/>
              </a:rPr>
              <a:t>أوصى صلى الله عليه وسلم بقول: ( </a:t>
            </a:r>
            <a:r>
              <a:rPr lang="ar-KW" sz="2800" b="1" dirty="0" smtClean="0">
                <a:cs typeface="Traditional Arabic" pitchFamily="2" charset="-78"/>
              </a:rPr>
              <a:t>بسمِ اللهِ الذي لا يَضرُ مع اسمِه شيءٌ في الأرضِ ولا في السماءِ وهو السميعُ العليمِ ثلاث مراتٍ):</a:t>
            </a:r>
            <a:endParaRPr lang="ar-KW" dirty="0" smtClean="0">
              <a:cs typeface="Traditional Arabic" pitchFamily="2" charset="-78"/>
            </a:endParaRPr>
          </a:p>
        </p:txBody>
      </p:sp>
      <p:sp>
        <p:nvSpPr>
          <p:cNvPr id="15" name="مستطيل مستدير الزوايا 14"/>
          <p:cNvSpPr/>
          <p:nvPr/>
        </p:nvSpPr>
        <p:spPr>
          <a:xfrm>
            <a:off x="4592128" y="5679290"/>
            <a:ext cx="12954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في الصباح</a:t>
            </a:r>
            <a:endParaRPr lang="ar-KW" sz="2400" dirty="0">
              <a:latin typeface="Traditional Arabic" pitchFamily="18" charset="-78"/>
              <a:cs typeface="Traditional Arabic" pitchFamily="18" charset="-78"/>
            </a:endParaRPr>
          </a:p>
        </p:txBody>
      </p:sp>
      <p:sp>
        <p:nvSpPr>
          <p:cNvPr id="16" name="مستطيل مستدير الزوايا 15"/>
          <p:cNvSpPr/>
          <p:nvPr/>
        </p:nvSpPr>
        <p:spPr>
          <a:xfrm>
            <a:off x="2819400" y="5680429"/>
            <a:ext cx="12954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في المساء</a:t>
            </a:r>
            <a:endParaRPr lang="ar-KW" sz="2400" dirty="0">
              <a:latin typeface="Traditional Arabic" pitchFamily="18" charset="-78"/>
              <a:cs typeface="Traditional Arabic" pitchFamily="18" charset="-78"/>
            </a:endParaRPr>
          </a:p>
        </p:txBody>
      </p:sp>
      <p:sp>
        <p:nvSpPr>
          <p:cNvPr id="17" name="مستطيل مستدير الزوايا 16"/>
          <p:cNvSpPr/>
          <p:nvPr/>
        </p:nvSpPr>
        <p:spPr>
          <a:xfrm>
            <a:off x="609600" y="5680429"/>
            <a:ext cx="16764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في الصباح والمساء</a:t>
            </a:r>
            <a:endParaRPr lang="ar-KW" sz="2400" dirty="0">
              <a:latin typeface="Traditional Arabic" pitchFamily="18" charset="-78"/>
              <a:cs typeface="Traditional Arabic" pitchFamily="18" charset="-78"/>
            </a:endParaRPr>
          </a:p>
        </p:txBody>
      </p:sp>
      <p:pic>
        <p:nvPicPr>
          <p:cNvPr id="18" name="Picture 3" descr="E:\c- pics\icons2011\correct.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133600" y="5680429"/>
            <a:ext cx="580606" cy="602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3140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down)">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E:\c- pics\icons2011\icons collect\رمضان\389-3894515_what-do-muslims-say-while-kneeling-down-t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495228"/>
            <a:ext cx="3101133" cy="1910471"/>
          </a:xfrm>
          <a:prstGeom prst="rect">
            <a:avLst/>
          </a:prstGeom>
          <a:noFill/>
          <a:extLst>
            <a:ext uri="{909E8E84-426E-40DD-AFC4-6F175D3DCCD1}">
              <a14:hiddenFill xmlns:a14="http://schemas.microsoft.com/office/drawing/2010/main">
                <a:solidFill>
                  <a:srgbClr val="FFFFFF"/>
                </a:solidFill>
              </a14:hiddenFill>
            </a:ext>
          </a:extLst>
        </p:spPr>
      </p:pic>
      <p:pic>
        <p:nvPicPr>
          <p:cNvPr id="4" name="صورة 3"/>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08909" y="4521861"/>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8" action="ppaction://hlinksldjump"/>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188861" y="4733026"/>
            <a:ext cx="812139" cy="812139"/>
          </a:xfrm>
          <a:prstGeom prst="rect">
            <a:avLst/>
          </a:prstGeom>
        </p:spPr>
      </p:pic>
      <p:pic>
        <p:nvPicPr>
          <p:cNvPr id="13" name="صورة 12"/>
          <p:cNvPicPr>
            <a:picLocks noChangeAspect="1"/>
          </p:cNvPicPr>
          <p:nvPr/>
        </p:nvPicPr>
        <p:blipFill rotWithShape="1">
          <a:blip r:embed="rId11">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4" name="مربع نص 13"/>
          <p:cNvSpPr txBox="1"/>
          <p:nvPr/>
        </p:nvSpPr>
        <p:spPr>
          <a:xfrm>
            <a:off x="457200" y="3657600"/>
            <a:ext cx="6096000" cy="684803"/>
          </a:xfrm>
          <a:prstGeom prst="rect">
            <a:avLst/>
          </a:prstGeom>
          <a:noFill/>
        </p:spPr>
        <p:txBody>
          <a:bodyPr wrap="square" rtlCol="1">
            <a:spAutoFit/>
          </a:bodyPr>
          <a:lstStyle/>
          <a:p>
            <a:pPr algn="ctr">
              <a:lnSpc>
                <a:spcPct val="150000"/>
              </a:lnSpc>
            </a:pPr>
            <a:r>
              <a:rPr lang="ar-KW" sz="2800" b="1" dirty="0" smtClean="0">
                <a:cs typeface="Traditional Arabic" pitchFamily="2" charset="-78"/>
              </a:rPr>
              <a:t>ما الصلاة التي إذا فاتت صاحبها فكأنما وتر أهله وماله؟</a:t>
            </a:r>
            <a:endParaRPr lang="ar-KW" b="1" dirty="0" smtClean="0">
              <a:cs typeface="Traditional Arabic" pitchFamily="2" charset="-78"/>
            </a:endParaRPr>
          </a:p>
        </p:txBody>
      </p:sp>
      <p:sp>
        <p:nvSpPr>
          <p:cNvPr id="15" name="مستطيل مستدير الزوايا 14"/>
          <p:cNvSpPr/>
          <p:nvPr/>
        </p:nvSpPr>
        <p:spPr>
          <a:xfrm>
            <a:off x="4191000" y="4572000"/>
            <a:ext cx="12954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الفجر</a:t>
            </a:r>
            <a:endParaRPr lang="ar-KW" sz="2400" dirty="0">
              <a:latin typeface="Traditional Arabic" pitchFamily="18" charset="-78"/>
              <a:cs typeface="Traditional Arabic" pitchFamily="18" charset="-78"/>
            </a:endParaRPr>
          </a:p>
        </p:txBody>
      </p:sp>
      <p:sp>
        <p:nvSpPr>
          <p:cNvPr id="16" name="مستطيل مستدير الزوايا 15"/>
          <p:cNvSpPr/>
          <p:nvPr/>
        </p:nvSpPr>
        <p:spPr>
          <a:xfrm>
            <a:off x="4191000" y="5215113"/>
            <a:ext cx="12954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العصر</a:t>
            </a:r>
            <a:endParaRPr lang="ar-KW" sz="2400" dirty="0">
              <a:latin typeface="Traditional Arabic" pitchFamily="18" charset="-78"/>
              <a:cs typeface="Traditional Arabic" pitchFamily="18" charset="-78"/>
            </a:endParaRPr>
          </a:p>
        </p:txBody>
      </p:sp>
      <p:sp>
        <p:nvSpPr>
          <p:cNvPr id="17" name="مستطيل مستدير الزوايا 16"/>
          <p:cNvSpPr/>
          <p:nvPr/>
        </p:nvSpPr>
        <p:spPr>
          <a:xfrm>
            <a:off x="4191000" y="5908798"/>
            <a:ext cx="13716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العشاء</a:t>
            </a:r>
            <a:endParaRPr lang="ar-KW" sz="2400" dirty="0">
              <a:latin typeface="Traditional Arabic" pitchFamily="18" charset="-78"/>
              <a:cs typeface="Traditional Arabic" pitchFamily="18" charset="-78"/>
            </a:endParaRPr>
          </a:p>
        </p:txBody>
      </p:sp>
      <p:pic>
        <p:nvPicPr>
          <p:cNvPr id="18" name="Picture 3" descr="E:\c- pics\icons2011\correct.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125528" y="5063515"/>
            <a:ext cx="580606" cy="602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9803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down)">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08909" y="4521861"/>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88861" y="4733026"/>
            <a:ext cx="812139" cy="812139"/>
          </a:xfrm>
          <a:prstGeom prst="rect">
            <a:avLst/>
          </a:prstGeom>
        </p:spPr>
      </p:pic>
      <p:pic>
        <p:nvPicPr>
          <p:cNvPr id="13" name="صورة 12"/>
          <p:cNvPicPr>
            <a:picLocks noChangeAspect="1"/>
          </p:cNvPicPr>
          <p:nvPr/>
        </p:nvPicPr>
        <p:blipFill rotWithShape="1">
          <a:blip r:embed="rId10">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5" name="مربع نص 14"/>
          <p:cNvSpPr txBox="1"/>
          <p:nvPr/>
        </p:nvSpPr>
        <p:spPr>
          <a:xfrm>
            <a:off x="457200" y="3657600"/>
            <a:ext cx="6096000" cy="2031325"/>
          </a:xfrm>
          <a:prstGeom prst="rect">
            <a:avLst/>
          </a:prstGeom>
          <a:noFill/>
        </p:spPr>
        <p:txBody>
          <a:bodyPr wrap="square" rtlCol="1">
            <a:spAutoFit/>
          </a:bodyPr>
          <a:lstStyle/>
          <a:p>
            <a:pPr algn="just">
              <a:lnSpc>
                <a:spcPct val="150000"/>
              </a:lnSpc>
            </a:pPr>
            <a:r>
              <a:rPr lang="ar-KW" sz="2800" b="1" dirty="0">
                <a:cs typeface="Traditional Arabic" pitchFamily="2" charset="-78"/>
              </a:rPr>
              <a:t>قال صلى الله عليه وسلم: </a:t>
            </a:r>
            <a:r>
              <a:rPr lang="ar-KW" sz="2800" b="1" dirty="0" smtClean="0">
                <a:cs typeface="Traditional Arabic" pitchFamily="2" charset="-78"/>
              </a:rPr>
              <a:t>(مَن </a:t>
            </a:r>
            <a:r>
              <a:rPr lang="ar-KW" sz="2800" b="1" dirty="0">
                <a:cs typeface="Traditional Arabic" pitchFamily="2" charset="-78"/>
              </a:rPr>
              <a:t>قال حينَ </a:t>
            </a:r>
            <a:r>
              <a:rPr lang="ar-KW" sz="2800" b="1" dirty="0" smtClean="0">
                <a:cs typeface="Traditional Arabic" pitchFamily="2" charset="-78"/>
              </a:rPr>
              <a:t>يُصبِحُ: ..... مِئةَ </a:t>
            </a:r>
            <a:r>
              <a:rPr lang="ar-KW" sz="2800" b="1" dirty="0">
                <a:cs typeface="Traditional Arabic" pitchFamily="2" charset="-78"/>
              </a:rPr>
              <a:t>مرَّةٍ وإذا أمسى مِئةَ مرَّةٍ غُفِرَتْ ذُنوبُه وإنْ كانت أكثَرَ مِن زَبَدِ </a:t>
            </a:r>
            <a:r>
              <a:rPr lang="ar-KW" sz="2800" b="1" dirty="0" smtClean="0">
                <a:cs typeface="Traditional Arabic" pitchFamily="2" charset="-78"/>
              </a:rPr>
              <a:t>البحرِ) صحيح ابن حبان:</a:t>
            </a:r>
            <a:endParaRPr lang="ar-KW" b="1" dirty="0" smtClean="0">
              <a:cs typeface="Traditional Arabic" pitchFamily="2" charset="-78"/>
            </a:endParaRPr>
          </a:p>
        </p:txBody>
      </p:sp>
      <p:sp>
        <p:nvSpPr>
          <p:cNvPr id="16" name="مستطيل مستدير الزوايا 15"/>
          <p:cNvSpPr/>
          <p:nvPr/>
        </p:nvSpPr>
        <p:spPr>
          <a:xfrm>
            <a:off x="4629509" y="5736256"/>
            <a:ext cx="19050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a:latin typeface="Traditional Arabic" pitchFamily="18" charset="-78"/>
                <a:cs typeface="Traditional Arabic" pitchFamily="18" charset="-78"/>
              </a:rPr>
              <a:t>سُبحانَ اللهِ وبحَمْدِه </a:t>
            </a:r>
          </a:p>
        </p:txBody>
      </p:sp>
      <p:pic>
        <p:nvPicPr>
          <p:cNvPr id="19" name="Picture 3" descr="E:\c- pics\icons2011\correct.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186697" y="5741248"/>
            <a:ext cx="580606" cy="602675"/>
          </a:xfrm>
          <a:prstGeom prst="rect">
            <a:avLst/>
          </a:prstGeom>
          <a:noFill/>
          <a:extLst>
            <a:ext uri="{909E8E84-426E-40DD-AFC4-6F175D3DCCD1}">
              <a14:hiddenFill xmlns:a14="http://schemas.microsoft.com/office/drawing/2010/main">
                <a:solidFill>
                  <a:srgbClr val="FFFFFF"/>
                </a:solidFill>
              </a14:hiddenFill>
            </a:ext>
          </a:extLst>
        </p:spPr>
      </p:pic>
      <p:sp>
        <p:nvSpPr>
          <p:cNvPr id="20" name="مستطيل مستدير الزوايا 19"/>
          <p:cNvSpPr/>
          <p:nvPr/>
        </p:nvSpPr>
        <p:spPr>
          <a:xfrm>
            <a:off x="2413956" y="5737461"/>
            <a:ext cx="19050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لا إله إلا الله</a:t>
            </a:r>
            <a:endParaRPr lang="ar-KW" sz="2400" dirty="0">
              <a:latin typeface="Traditional Arabic" pitchFamily="18" charset="-78"/>
              <a:cs typeface="Traditional Arabic" pitchFamily="18" charset="-78"/>
            </a:endParaRPr>
          </a:p>
        </p:txBody>
      </p:sp>
      <p:sp>
        <p:nvSpPr>
          <p:cNvPr id="21" name="مستطيل مستدير الزوايا 20"/>
          <p:cNvSpPr/>
          <p:nvPr/>
        </p:nvSpPr>
        <p:spPr>
          <a:xfrm>
            <a:off x="280356" y="5740878"/>
            <a:ext cx="19050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رضيت بالله ربا</a:t>
            </a:r>
            <a:endParaRPr lang="ar-KW" sz="2400" dirty="0">
              <a:latin typeface="Traditional Arabic" pitchFamily="18" charset="-78"/>
              <a:cs typeface="Traditional Arabic" pitchFamily="18" charset="-78"/>
            </a:endParaRPr>
          </a:p>
        </p:txBody>
      </p:sp>
    </p:spTree>
    <p:extLst>
      <p:ext uri="{BB962C8B-B14F-4D97-AF65-F5344CB8AC3E}">
        <p14:creationId xmlns:p14="http://schemas.microsoft.com/office/powerpoint/2010/main" val="2181567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down)">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2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مستطيل مستدير الزوايا 16"/>
          <p:cNvSpPr/>
          <p:nvPr/>
        </p:nvSpPr>
        <p:spPr>
          <a:xfrm>
            <a:off x="2413956" y="5570228"/>
            <a:ext cx="19050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أبرهم لوالديه</a:t>
            </a:r>
            <a:endParaRPr lang="ar-KW" sz="2400" dirty="0">
              <a:latin typeface="Traditional Arabic" pitchFamily="18" charset="-78"/>
              <a:cs typeface="Traditional Arabic" pitchFamily="18" charset="-78"/>
            </a:endParaRPr>
          </a:p>
        </p:txBody>
      </p:sp>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08909" y="4521861"/>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88861" y="4733026"/>
            <a:ext cx="812139" cy="812139"/>
          </a:xfrm>
          <a:prstGeom prst="rect">
            <a:avLst/>
          </a:prstGeom>
        </p:spPr>
      </p:pic>
      <p:pic>
        <p:nvPicPr>
          <p:cNvPr id="13" name="صورة 12"/>
          <p:cNvPicPr>
            <a:picLocks noChangeAspect="1"/>
          </p:cNvPicPr>
          <p:nvPr/>
        </p:nvPicPr>
        <p:blipFill rotWithShape="1">
          <a:blip r:embed="rId10">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4" name="مربع نص 13"/>
          <p:cNvSpPr txBox="1"/>
          <p:nvPr/>
        </p:nvSpPr>
        <p:spPr>
          <a:xfrm>
            <a:off x="2667000" y="3886199"/>
            <a:ext cx="3717266" cy="1384995"/>
          </a:xfrm>
          <a:prstGeom prst="rect">
            <a:avLst/>
          </a:prstGeom>
          <a:noFill/>
        </p:spPr>
        <p:txBody>
          <a:bodyPr wrap="square" rtlCol="1">
            <a:spAutoFit/>
          </a:bodyPr>
          <a:lstStyle/>
          <a:p>
            <a:pPr algn="just"/>
            <a:r>
              <a:rPr lang="ar-KW" sz="2400" b="1" dirty="0" smtClean="0">
                <a:cs typeface="Traditional Arabic" pitchFamily="2" charset="-78"/>
              </a:rPr>
              <a:t>سئل صلى الله عليه وسلم من </a:t>
            </a:r>
            <a:r>
              <a:rPr lang="ar-KW" sz="2400" b="1" dirty="0">
                <a:cs typeface="Traditional Arabic" pitchFamily="2" charset="-78"/>
              </a:rPr>
              <a:t>أحبُّ عبادِ اللهِ إلى اللهِ </a:t>
            </a:r>
            <a:r>
              <a:rPr lang="ar-KW" sz="2400" b="1" dirty="0" smtClean="0">
                <a:cs typeface="Traditional Arabic" pitchFamily="2" charset="-78"/>
              </a:rPr>
              <a:t>تعالى؟ فقال: </a:t>
            </a:r>
            <a:r>
              <a:rPr lang="ar-KW" sz="3600" b="1" dirty="0" smtClean="0">
                <a:cs typeface="Traditional Arabic" pitchFamily="2" charset="-78"/>
              </a:rPr>
              <a:t>... </a:t>
            </a:r>
            <a:r>
              <a:rPr lang="ar-KW" sz="2400" b="1" dirty="0" smtClean="0">
                <a:cs typeface="Traditional Arabic" pitchFamily="2" charset="-78"/>
              </a:rPr>
              <a:t>) رواه الهيثمي:</a:t>
            </a:r>
            <a:endParaRPr lang="ar-KW" sz="1600" b="1" dirty="0" smtClean="0">
              <a:cs typeface="Traditional Arabic" pitchFamily="2" charset="-78"/>
            </a:endParaRPr>
          </a:p>
        </p:txBody>
      </p:sp>
      <p:sp>
        <p:nvSpPr>
          <p:cNvPr id="15" name="مستطيل مستدير الزوايا 14"/>
          <p:cNvSpPr/>
          <p:nvPr/>
        </p:nvSpPr>
        <p:spPr>
          <a:xfrm>
            <a:off x="4629509" y="5569023"/>
            <a:ext cx="19050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أتقاهم لله</a:t>
            </a:r>
            <a:endParaRPr lang="ar-KW" sz="2400" dirty="0">
              <a:latin typeface="Traditional Arabic" pitchFamily="18" charset="-78"/>
              <a:cs typeface="Traditional Arabic" pitchFamily="18" charset="-78"/>
            </a:endParaRPr>
          </a:p>
        </p:txBody>
      </p:sp>
      <p:sp>
        <p:nvSpPr>
          <p:cNvPr id="18" name="مستطيل مستدير الزوايا 17"/>
          <p:cNvSpPr/>
          <p:nvPr/>
        </p:nvSpPr>
        <p:spPr>
          <a:xfrm>
            <a:off x="280356" y="5573645"/>
            <a:ext cx="19050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a:latin typeface="Traditional Arabic" pitchFamily="18" charset="-78"/>
                <a:cs typeface="Traditional Arabic" pitchFamily="18" charset="-78"/>
              </a:rPr>
              <a:t>أحسَنُهم </a:t>
            </a:r>
            <a:r>
              <a:rPr lang="ar-KW" sz="2400" dirty="0" smtClean="0">
                <a:latin typeface="Traditional Arabic" pitchFamily="18" charset="-78"/>
                <a:cs typeface="Traditional Arabic" pitchFamily="18" charset="-78"/>
              </a:rPr>
              <a:t>أخلاقًا</a:t>
            </a:r>
            <a:endParaRPr lang="ar-KW" sz="2400" dirty="0">
              <a:latin typeface="Traditional Arabic" pitchFamily="18" charset="-78"/>
              <a:cs typeface="Traditional Arabic" pitchFamily="18" charset="-78"/>
            </a:endParaRPr>
          </a:p>
        </p:txBody>
      </p:sp>
      <p:pic>
        <p:nvPicPr>
          <p:cNvPr id="16" name="Picture 3" descr="E:\c- pics\icons2011\correct.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834788" y="5486400"/>
            <a:ext cx="580606" cy="602675"/>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E:\c- pics\icons2011\icons collect\أعضاء الإنسان\1364726589_Partnership.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flipH="1">
            <a:off x="171091" y="3286815"/>
            <a:ext cx="243840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6295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down)">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par>
                                <p:cTn id="23" presetID="22" presetClass="entr" presetSubtype="4" fill="hold" nodeType="withEffect">
                                  <p:stCondLst>
                                    <p:cond delay="0"/>
                                  </p:stCondLst>
                                  <p:childTnLst>
                                    <p:set>
                                      <p:cBhvr>
                                        <p:cTn id="24" dur="1" fill="hold">
                                          <p:stCondLst>
                                            <p:cond delay="0"/>
                                          </p:stCondLst>
                                        </p:cTn>
                                        <p:tgtEl>
                                          <p:spTgt spid="7170"/>
                                        </p:tgtEl>
                                        <p:attrNameLst>
                                          <p:attrName>style.visibility</p:attrName>
                                        </p:attrNameLst>
                                      </p:cBhvr>
                                      <p:to>
                                        <p:strVal val="visible"/>
                                      </p:to>
                                    </p:set>
                                    <p:animEffect transition="in" filter="wipe(down)">
                                      <p:cBhvr>
                                        <p:cTn id="25"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5" grpId="0" animBg="1"/>
      <p:bldP spid="1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rotWithShape="1">
          <a:blip r:embed="rId2">
            <a:extLst>
              <a:ext uri="{28A0092B-C50C-407E-A947-70E740481C1C}">
                <a14:useLocalDpi xmlns:a14="http://schemas.microsoft.com/office/drawing/2010/main" val="0"/>
              </a:ext>
            </a:extLst>
          </a:blip>
          <a:srcRect b="19776"/>
          <a:stretch/>
        </p:blipFill>
        <p:spPr>
          <a:xfrm>
            <a:off x="135148" y="4189230"/>
            <a:ext cx="3217652" cy="2440169"/>
          </a:xfrm>
          <a:prstGeom prst="rect">
            <a:avLst/>
          </a:prstGeom>
        </p:spPr>
      </p:pic>
      <p:pic>
        <p:nvPicPr>
          <p:cNvPr id="4" name="صورة 3"/>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08909" y="4521861"/>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8" action="ppaction://hlinksldjump"/>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188861" y="4733026"/>
            <a:ext cx="812139" cy="812139"/>
          </a:xfrm>
          <a:prstGeom prst="rect">
            <a:avLst/>
          </a:prstGeom>
        </p:spPr>
      </p:pic>
      <p:pic>
        <p:nvPicPr>
          <p:cNvPr id="13" name="صورة 12"/>
          <p:cNvPicPr>
            <a:picLocks noChangeAspect="1"/>
          </p:cNvPicPr>
          <p:nvPr/>
        </p:nvPicPr>
        <p:blipFill rotWithShape="1">
          <a:blip r:embed="rId11">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5" name="مستطيل مستدير الزوايا 14"/>
          <p:cNvSpPr/>
          <p:nvPr/>
        </p:nvSpPr>
        <p:spPr>
          <a:xfrm>
            <a:off x="3947543" y="5162304"/>
            <a:ext cx="19050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نوح عليه السلام</a:t>
            </a:r>
            <a:endParaRPr lang="ar-KW" sz="2400" dirty="0">
              <a:latin typeface="Traditional Arabic" pitchFamily="18" charset="-78"/>
              <a:cs typeface="Traditional Arabic" pitchFamily="18" charset="-78"/>
            </a:endParaRPr>
          </a:p>
        </p:txBody>
      </p:sp>
      <p:sp>
        <p:nvSpPr>
          <p:cNvPr id="16" name="مربع نص 15"/>
          <p:cNvSpPr txBox="1"/>
          <p:nvPr/>
        </p:nvSpPr>
        <p:spPr>
          <a:xfrm>
            <a:off x="2988334" y="3886199"/>
            <a:ext cx="3488666" cy="523220"/>
          </a:xfrm>
          <a:prstGeom prst="rect">
            <a:avLst/>
          </a:prstGeom>
          <a:noFill/>
        </p:spPr>
        <p:txBody>
          <a:bodyPr wrap="square" rtlCol="1">
            <a:spAutoFit/>
          </a:bodyPr>
          <a:lstStyle/>
          <a:p>
            <a:pPr algn="ctr"/>
            <a:r>
              <a:rPr lang="ar-KW" sz="2800" b="1" dirty="0" smtClean="0">
                <a:cs typeface="Traditional Arabic" pitchFamily="2" charset="-78"/>
              </a:rPr>
              <a:t>من هو أول من ضيف الضيف؟</a:t>
            </a:r>
            <a:endParaRPr lang="ar-KW" b="1" dirty="0" smtClean="0">
              <a:cs typeface="Traditional Arabic" pitchFamily="2" charset="-78"/>
            </a:endParaRPr>
          </a:p>
        </p:txBody>
      </p:sp>
      <p:sp>
        <p:nvSpPr>
          <p:cNvPr id="17" name="مستطيل مستدير الزوايا 16"/>
          <p:cNvSpPr/>
          <p:nvPr/>
        </p:nvSpPr>
        <p:spPr>
          <a:xfrm>
            <a:off x="3947543" y="4534735"/>
            <a:ext cx="19050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آدم عليه السلام</a:t>
            </a:r>
            <a:endParaRPr lang="ar-KW" sz="2400" dirty="0">
              <a:latin typeface="Traditional Arabic" pitchFamily="18" charset="-78"/>
              <a:cs typeface="Traditional Arabic" pitchFamily="18" charset="-78"/>
            </a:endParaRPr>
          </a:p>
        </p:txBody>
      </p:sp>
      <p:sp>
        <p:nvSpPr>
          <p:cNvPr id="18" name="مستطيل مستدير الزوايا 17"/>
          <p:cNvSpPr/>
          <p:nvPr/>
        </p:nvSpPr>
        <p:spPr>
          <a:xfrm>
            <a:off x="3947543" y="5843221"/>
            <a:ext cx="19050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إبراهيم عليه السلام</a:t>
            </a:r>
            <a:endParaRPr lang="ar-KW" sz="2400" dirty="0">
              <a:latin typeface="Traditional Arabic" pitchFamily="18" charset="-78"/>
              <a:cs typeface="Traditional Arabic" pitchFamily="18" charset="-78"/>
            </a:endParaRPr>
          </a:p>
        </p:txBody>
      </p:sp>
      <p:pic>
        <p:nvPicPr>
          <p:cNvPr id="19" name="Picture 3" descr="E:\c- pics\icons2011\correct.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667794" y="5653633"/>
            <a:ext cx="580606" cy="602675"/>
          </a:xfrm>
          <a:prstGeom prst="rect">
            <a:avLst/>
          </a:prstGeom>
          <a:noFill/>
          <a:extLst>
            <a:ext uri="{909E8E84-426E-40DD-AFC4-6F175D3DCCD1}">
              <a14:hiddenFill xmlns:a14="http://schemas.microsoft.com/office/drawing/2010/main">
                <a:solidFill>
                  <a:srgbClr val="FFFFFF"/>
                </a:solidFill>
              </a14:hiddenFill>
            </a:ext>
          </a:extLst>
        </p:spPr>
      </p:pic>
      <p:sp>
        <p:nvSpPr>
          <p:cNvPr id="20" name="مربع نص 19"/>
          <p:cNvSpPr txBox="1"/>
          <p:nvPr/>
        </p:nvSpPr>
        <p:spPr>
          <a:xfrm>
            <a:off x="381000" y="3607337"/>
            <a:ext cx="2607334" cy="646331"/>
          </a:xfrm>
          <a:prstGeom prst="rect">
            <a:avLst/>
          </a:prstGeom>
          <a:noFill/>
        </p:spPr>
        <p:txBody>
          <a:bodyPr wrap="square" rtlCol="1">
            <a:spAutoFit/>
          </a:bodyPr>
          <a:lstStyle/>
          <a:p>
            <a:pPr algn="ctr"/>
            <a:r>
              <a:rPr lang="ar-KW" b="1" dirty="0" smtClean="0">
                <a:solidFill>
                  <a:schemeClr val="accent5">
                    <a:lumMod val="50000"/>
                  </a:schemeClr>
                </a:solidFill>
                <a:cs typeface="Traditional Arabic" pitchFamily="2" charset="-78"/>
              </a:rPr>
              <a:t>قال صلى الله عليه وسلم:</a:t>
            </a:r>
          </a:p>
          <a:p>
            <a:pPr algn="ctr"/>
            <a:r>
              <a:rPr lang="ar-KW" b="1" dirty="0" smtClean="0">
                <a:solidFill>
                  <a:schemeClr val="accent5">
                    <a:lumMod val="50000"/>
                  </a:schemeClr>
                </a:solidFill>
                <a:cs typeface="Traditional Arabic" pitchFamily="2" charset="-78"/>
              </a:rPr>
              <a:t>أول من ضيف الضيف إبراهيم.</a:t>
            </a:r>
            <a:endParaRPr lang="ar-KW" sz="1200" b="1" dirty="0" smtClean="0">
              <a:solidFill>
                <a:schemeClr val="accent5">
                  <a:lumMod val="50000"/>
                </a:schemeClr>
              </a:solidFill>
              <a:cs typeface="Traditional Arabic" pitchFamily="2" charset="-78"/>
            </a:endParaRPr>
          </a:p>
        </p:txBody>
      </p:sp>
    </p:spTree>
    <p:extLst>
      <p:ext uri="{BB962C8B-B14F-4D97-AF65-F5344CB8AC3E}">
        <p14:creationId xmlns:p14="http://schemas.microsoft.com/office/powerpoint/2010/main" val="19406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down)">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childTnLst>
                          </p:cTn>
                        </p:par>
                        <p:par>
                          <p:cTn id="23" fill="hold">
                            <p:stCondLst>
                              <p:cond delay="500"/>
                            </p:stCondLst>
                            <p:childTnLst>
                              <p:par>
                                <p:cTn id="24" presetID="42"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anim calcmode="lin" valueType="num">
                                      <p:cBhvr>
                                        <p:cTn id="27" dur="1000" fill="hold"/>
                                        <p:tgtEl>
                                          <p:spTgt spid="2"/>
                                        </p:tgtEl>
                                        <p:attrNameLst>
                                          <p:attrName>ppt_x</p:attrName>
                                        </p:attrNameLst>
                                      </p:cBhvr>
                                      <p:tavLst>
                                        <p:tav tm="0">
                                          <p:val>
                                            <p:strVal val="#ppt_x"/>
                                          </p:val>
                                        </p:tav>
                                        <p:tav tm="100000">
                                          <p:val>
                                            <p:strVal val="#ppt_x"/>
                                          </p:val>
                                        </p:tav>
                                      </p:tavLst>
                                    </p:anim>
                                    <p:anim calcmode="lin" valueType="num">
                                      <p:cBhvr>
                                        <p:cTn id="28" dur="1000" fill="hold"/>
                                        <p:tgtEl>
                                          <p:spTgt spid="2"/>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down)">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8" grpId="0" animBg="1"/>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48390" y="4574034"/>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42"/>
          <p:cNvSpPr txBox="1">
            <a:spLocks noChangeArrowheads="1"/>
          </p:cNvSpPr>
          <p:nvPr/>
        </p:nvSpPr>
        <p:spPr bwMode="auto">
          <a:xfrm>
            <a:off x="2895599" y="3867791"/>
            <a:ext cx="350382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KW" sz="4000" b="1" dirty="0" smtClean="0">
                <a:cs typeface="Traditional Arabic" pitchFamily="18" charset="-78"/>
              </a:rPr>
              <a:t>س: </a:t>
            </a:r>
            <a:r>
              <a:rPr lang="ar-KW" sz="4000" b="1" dirty="0">
                <a:cs typeface="Traditional Arabic" pitchFamily="18" charset="-78"/>
              </a:rPr>
              <a:t>ما الشيء الموجود في كل </a:t>
            </a:r>
            <a:r>
              <a:rPr lang="ar-KW" sz="4000" b="1" dirty="0" smtClean="0">
                <a:cs typeface="Traditional Arabic" pitchFamily="18" charset="-78"/>
              </a:rPr>
              <a:t>شيء؟</a:t>
            </a:r>
            <a:endParaRPr lang="en-US" sz="4000" b="1" dirty="0">
              <a:cs typeface="Traditional Arabic" pitchFamily="18" charset="-78"/>
            </a:endParaRPr>
          </a:p>
        </p:txBody>
      </p:sp>
      <p:sp>
        <p:nvSpPr>
          <p:cNvPr id="13" name="Text Box 42"/>
          <p:cNvSpPr txBox="1">
            <a:spLocks noChangeArrowheads="1"/>
          </p:cNvSpPr>
          <p:nvPr/>
        </p:nvSpPr>
        <p:spPr bwMode="auto">
          <a:xfrm>
            <a:off x="3581400" y="5384198"/>
            <a:ext cx="204946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KW" sz="4000" dirty="0">
                <a:cs typeface="Traditional Arabic" pitchFamily="18" charset="-78"/>
              </a:rPr>
              <a:t>الاسم</a:t>
            </a:r>
            <a:endParaRPr lang="en-US" sz="4000" dirty="0">
              <a:cs typeface="Traditional Arabic" pitchFamily="18" charset="-78"/>
            </a:endParaRPr>
          </a:p>
        </p:txBody>
      </p:sp>
      <p:pic>
        <p:nvPicPr>
          <p:cNvPr id="14" name="صورة 13"/>
          <p:cNvPicPr>
            <a:picLocks noChangeAspect="1"/>
          </p:cNvPicPr>
          <p:nvPr/>
        </p:nvPicPr>
        <p:blipFill rotWithShape="1">
          <a:blip r:embed="rId9">
            <a:extLst>
              <a:ext uri="{28A0092B-C50C-407E-A947-70E740481C1C}">
                <a14:useLocalDpi xmlns:a14="http://schemas.microsoft.com/office/drawing/2010/main" val="0"/>
              </a:ext>
            </a:extLst>
          </a:blip>
          <a:srcRect l="18036" r="11204" b="30563"/>
          <a:stretch/>
        </p:blipFill>
        <p:spPr>
          <a:xfrm>
            <a:off x="7272070" y="4865026"/>
            <a:ext cx="979097" cy="664504"/>
          </a:xfrm>
          <a:prstGeom prst="rect">
            <a:avLst/>
          </a:prstGeom>
        </p:spPr>
      </p:pic>
      <p:pic>
        <p:nvPicPr>
          <p:cNvPr id="15" name="صورة 14"/>
          <p:cNvPicPr>
            <a:picLocks noChangeAspect="1"/>
          </p:cNvPicPr>
          <p:nvPr/>
        </p:nvPicPr>
        <p:blipFill rotWithShape="1">
          <a:blip r:embed="rId10">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pic>
        <p:nvPicPr>
          <p:cNvPr id="10242" name="Picture 2" descr="E:\c- pics\icons2011\icons collect\علامة استفهام\question_mark_PNG56.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52400" y="3845584"/>
            <a:ext cx="2631416" cy="2631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4488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ppt_x</p:attrName>
                                        </p:attrNameLst>
                                      </p:cBhvr>
                                      <p:tavLst>
                                        <p:tav tm="0">
                                          <p:val>
                                            <p:strVal val="#ppt_x-.2"/>
                                          </p:val>
                                        </p:tav>
                                        <p:tav tm="100000">
                                          <p:val>
                                            <p:strVal val="#ppt_x"/>
                                          </p:val>
                                        </p:tav>
                                      </p:tavLst>
                                    </p:anim>
                                    <p:anim calcmode="lin" valueType="num">
                                      <p:cBhvr>
                                        <p:cTn id="8"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6" name="صورة 5"/>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7"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9" name="صورة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10"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48390" y="4574034"/>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40"/>
          <p:cNvSpPr txBox="1">
            <a:spLocks noChangeArrowheads="1"/>
          </p:cNvSpPr>
          <p:nvPr/>
        </p:nvSpPr>
        <p:spPr bwMode="auto">
          <a:xfrm>
            <a:off x="381000" y="3783110"/>
            <a:ext cx="419100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spcBef>
                <a:spcPct val="50000"/>
              </a:spcBef>
            </a:pPr>
            <a:r>
              <a:rPr lang="ar-KW" sz="4400" b="1" dirty="0" smtClean="0">
                <a:cs typeface="Traditional Arabic" pitchFamily="18" charset="-78"/>
              </a:rPr>
              <a:t>س: </a:t>
            </a:r>
            <a:r>
              <a:rPr lang="ar-KW" sz="4400" b="1" dirty="0">
                <a:cs typeface="Traditional Arabic" pitchFamily="18" charset="-78"/>
              </a:rPr>
              <a:t>كم مرة تستطيع طرح العدد 5 من الرقم </a:t>
            </a:r>
            <a:r>
              <a:rPr lang="ar-KW" sz="4400" b="1" dirty="0" smtClean="0">
                <a:cs typeface="Traditional Arabic" pitchFamily="18" charset="-78"/>
              </a:rPr>
              <a:t>50؟</a:t>
            </a:r>
            <a:endParaRPr lang="en-US" sz="4400" b="1" dirty="0">
              <a:cs typeface="Traditional Arabic" pitchFamily="18" charset="-78"/>
            </a:endParaRPr>
          </a:p>
        </p:txBody>
      </p:sp>
      <p:sp>
        <p:nvSpPr>
          <p:cNvPr id="14" name="Text Box 41"/>
          <p:cNvSpPr txBox="1">
            <a:spLocks noChangeArrowheads="1"/>
          </p:cNvSpPr>
          <p:nvPr/>
        </p:nvSpPr>
        <p:spPr bwMode="auto">
          <a:xfrm>
            <a:off x="871268" y="5382038"/>
            <a:ext cx="300831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KW" sz="4400" dirty="0" smtClean="0">
                <a:cs typeface="Traditional Arabic" pitchFamily="18" charset="-78"/>
              </a:rPr>
              <a:t>ج: </a:t>
            </a:r>
            <a:r>
              <a:rPr lang="ar-KW" sz="4400" dirty="0">
                <a:cs typeface="Traditional Arabic" pitchFamily="18" charset="-78"/>
              </a:rPr>
              <a:t>مرة </a:t>
            </a:r>
            <a:r>
              <a:rPr lang="ar-KW" sz="4400" dirty="0" smtClean="0">
                <a:cs typeface="Traditional Arabic" pitchFamily="18" charset="-78"/>
              </a:rPr>
              <a:t>واحدة.</a:t>
            </a:r>
            <a:endParaRPr lang="en-US" sz="4400" dirty="0">
              <a:cs typeface="Traditional Arabic" pitchFamily="18" charset="-78"/>
            </a:endParaRPr>
          </a:p>
        </p:txBody>
      </p:sp>
      <p:pic>
        <p:nvPicPr>
          <p:cNvPr id="15" name="صورة 14"/>
          <p:cNvPicPr>
            <a:picLocks noChangeAspect="1"/>
          </p:cNvPicPr>
          <p:nvPr/>
        </p:nvPicPr>
        <p:blipFill rotWithShape="1">
          <a:blip r:embed="rId9">
            <a:extLst>
              <a:ext uri="{28A0092B-C50C-407E-A947-70E740481C1C}">
                <a14:useLocalDpi xmlns:a14="http://schemas.microsoft.com/office/drawing/2010/main" val="0"/>
              </a:ext>
            </a:extLst>
          </a:blip>
          <a:srcRect l="18036" r="11204" b="30563"/>
          <a:stretch/>
        </p:blipFill>
        <p:spPr>
          <a:xfrm>
            <a:off x="7272070" y="4865026"/>
            <a:ext cx="979097" cy="664504"/>
          </a:xfrm>
          <a:prstGeom prst="rect">
            <a:avLst/>
          </a:prstGeom>
        </p:spPr>
      </p:pic>
      <p:pic>
        <p:nvPicPr>
          <p:cNvPr id="16" name="صورة 15"/>
          <p:cNvPicPr>
            <a:picLocks noChangeAspect="1"/>
          </p:cNvPicPr>
          <p:nvPr/>
        </p:nvPicPr>
        <p:blipFill rotWithShape="1">
          <a:blip r:embed="rId10">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pic>
        <p:nvPicPr>
          <p:cNvPr id="2" name="صورة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190890" y="4865026"/>
            <a:ext cx="2857500" cy="1571625"/>
          </a:xfrm>
          <a:prstGeom prst="rect">
            <a:avLst/>
          </a:prstGeom>
        </p:spPr>
      </p:pic>
    </p:spTree>
    <p:extLst>
      <p:ext uri="{BB962C8B-B14F-4D97-AF65-F5344CB8AC3E}">
        <p14:creationId xmlns:p14="http://schemas.microsoft.com/office/powerpoint/2010/main" val="1700541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ppt_x</p:attrName>
                                        </p:attrNameLst>
                                      </p:cBhvr>
                                      <p:tavLst>
                                        <p:tav tm="0">
                                          <p:val>
                                            <p:strVal val="#ppt_x-.2"/>
                                          </p:val>
                                        </p:tav>
                                        <p:tav tm="100000">
                                          <p:val>
                                            <p:strVal val="#ppt_x"/>
                                          </p:val>
                                        </p:tav>
                                      </p:tavLst>
                                    </p:anim>
                                    <p:anim calcmode="lin" valueType="num">
                                      <p:cBhvr>
                                        <p:cTn id="8"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000" fill="hold"/>
                                        <p:tgtEl>
                                          <p:spTgt spid="14"/>
                                        </p:tgtEl>
                                        <p:attrNameLst>
                                          <p:attrName>ppt_x</p:attrName>
                                        </p:attrNameLst>
                                      </p:cBhvr>
                                      <p:tavLst>
                                        <p:tav tm="0">
                                          <p:val>
                                            <p:strVal val="#ppt_x-.2"/>
                                          </p:val>
                                        </p:tav>
                                        <p:tav tm="100000">
                                          <p:val>
                                            <p:strVal val="#ppt_x"/>
                                          </p:val>
                                        </p:tav>
                                      </p:tavLst>
                                    </p:anim>
                                    <p:anim calcmode="lin" valueType="num">
                                      <p:cBhvr>
                                        <p:cTn id="15" dur="10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6" name="صورة 5"/>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7"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9" name="صورة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10"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48390" y="4574034"/>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3" name="صورة 12"/>
          <p:cNvPicPr>
            <a:picLocks noChangeAspect="1"/>
          </p:cNvPicPr>
          <p:nvPr/>
        </p:nvPicPr>
        <p:blipFill rotWithShape="1">
          <a:blip r:embed="rId9">
            <a:extLst>
              <a:ext uri="{28A0092B-C50C-407E-A947-70E740481C1C}">
                <a14:useLocalDpi xmlns:a14="http://schemas.microsoft.com/office/drawing/2010/main" val="0"/>
              </a:ext>
            </a:extLst>
          </a:blip>
          <a:srcRect l="18036" r="11204" b="30563"/>
          <a:stretch/>
        </p:blipFill>
        <p:spPr>
          <a:xfrm>
            <a:off x="7272070" y="4865026"/>
            <a:ext cx="979097" cy="664504"/>
          </a:xfrm>
          <a:prstGeom prst="rect">
            <a:avLst/>
          </a:prstGeom>
        </p:spPr>
      </p:pic>
      <p:pic>
        <p:nvPicPr>
          <p:cNvPr id="14" name="صورة 13"/>
          <p:cNvPicPr>
            <a:picLocks noChangeAspect="1"/>
          </p:cNvPicPr>
          <p:nvPr/>
        </p:nvPicPr>
        <p:blipFill rotWithShape="1">
          <a:blip r:embed="rId10">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1" name="Text Box 40"/>
          <p:cNvSpPr txBox="1">
            <a:spLocks noChangeArrowheads="1"/>
          </p:cNvSpPr>
          <p:nvPr/>
        </p:nvSpPr>
        <p:spPr bwMode="auto">
          <a:xfrm>
            <a:off x="381000" y="3783110"/>
            <a:ext cx="419100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spcBef>
                <a:spcPct val="50000"/>
              </a:spcBef>
            </a:pPr>
            <a:r>
              <a:rPr lang="ar-KW" sz="4400" b="1" dirty="0" smtClean="0">
                <a:cs typeface="Traditional Arabic" pitchFamily="18" charset="-78"/>
              </a:rPr>
              <a:t>س: ما الشيء الذي يتجمد بالتسخين؟</a:t>
            </a:r>
            <a:endParaRPr lang="en-US" sz="4400" b="1" dirty="0">
              <a:cs typeface="Traditional Arabic" pitchFamily="18" charset="-78"/>
            </a:endParaRPr>
          </a:p>
        </p:txBody>
      </p:sp>
      <p:sp>
        <p:nvSpPr>
          <p:cNvPr id="15" name="Text Box 41"/>
          <p:cNvSpPr txBox="1">
            <a:spLocks noChangeArrowheads="1"/>
          </p:cNvSpPr>
          <p:nvPr/>
        </p:nvSpPr>
        <p:spPr bwMode="auto">
          <a:xfrm>
            <a:off x="871268" y="5382038"/>
            <a:ext cx="300831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KW" sz="4400" dirty="0" smtClean="0">
                <a:cs typeface="Traditional Arabic" pitchFamily="18" charset="-78"/>
              </a:rPr>
              <a:t>ج: البيض.</a:t>
            </a:r>
            <a:endParaRPr lang="en-US" sz="4400" dirty="0">
              <a:cs typeface="Traditional Arabic" pitchFamily="18" charset="-78"/>
            </a:endParaRPr>
          </a:p>
        </p:txBody>
      </p:sp>
      <p:pic>
        <p:nvPicPr>
          <p:cNvPr id="2" name="صورة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274169" y="4789439"/>
            <a:ext cx="2762719" cy="1775263"/>
          </a:xfrm>
          <a:prstGeom prst="rect">
            <a:avLst/>
          </a:prstGeom>
        </p:spPr>
      </p:pic>
    </p:spTree>
    <p:extLst>
      <p:ext uri="{BB962C8B-B14F-4D97-AF65-F5344CB8AC3E}">
        <p14:creationId xmlns:p14="http://schemas.microsoft.com/office/powerpoint/2010/main" val="3878866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ppt_x</p:attrName>
                                        </p:attrNameLst>
                                      </p:cBhvr>
                                      <p:tavLst>
                                        <p:tav tm="0">
                                          <p:val>
                                            <p:strVal val="#ppt_x-.2"/>
                                          </p:val>
                                        </p:tav>
                                        <p:tav tm="100000">
                                          <p:val>
                                            <p:strVal val="#ppt_x"/>
                                          </p:val>
                                        </p:tav>
                                      </p:tavLst>
                                    </p:anim>
                                    <p:anim calcmode="lin" valueType="num">
                                      <p:cBhvr>
                                        <p:cTn id="8"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ppt_x</p:attrName>
                                        </p:attrNameLst>
                                      </p:cBhvr>
                                      <p:tavLst>
                                        <p:tav tm="0">
                                          <p:val>
                                            <p:strVal val="#ppt_x-.2"/>
                                          </p:val>
                                        </p:tav>
                                        <p:tav tm="100000">
                                          <p:val>
                                            <p:strVal val="#ppt_x"/>
                                          </p:val>
                                        </p:tav>
                                      </p:tavLst>
                                    </p:anim>
                                    <p:anim calcmode="lin" valueType="num">
                                      <p:cBhvr>
                                        <p:cTn id="15" dur="10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5"/>
                                        </p:tgtEl>
                                      </p:cBhvr>
                                    </p:animEffec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48390" y="4574034"/>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rotWithShape="1">
          <a:blip r:embed="rId9">
            <a:extLst>
              <a:ext uri="{28A0092B-C50C-407E-A947-70E740481C1C}">
                <a14:useLocalDpi xmlns:a14="http://schemas.microsoft.com/office/drawing/2010/main" val="0"/>
              </a:ext>
            </a:extLst>
          </a:blip>
          <a:srcRect l="18036" r="11204" b="30563"/>
          <a:stretch/>
        </p:blipFill>
        <p:spPr>
          <a:xfrm>
            <a:off x="7272070" y="4865026"/>
            <a:ext cx="979097" cy="664504"/>
          </a:xfrm>
          <a:prstGeom prst="rect">
            <a:avLst/>
          </a:prstGeom>
        </p:spPr>
      </p:pic>
      <p:pic>
        <p:nvPicPr>
          <p:cNvPr id="13" name="صورة 12"/>
          <p:cNvPicPr>
            <a:picLocks noChangeAspect="1"/>
          </p:cNvPicPr>
          <p:nvPr/>
        </p:nvPicPr>
        <p:blipFill rotWithShape="1">
          <a:blip r:embed="rId10">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4" name="Text Box 40"/>
          <p:cNvSpPr txBox="1">
            <a:spLocks noChangeArrowheads="1"/>
          </p:cNvSpPr>
          <p:nvPr/>
        </p:nvSpPr>
        <p:spPr bwMode="auto">
          <a:xfrm>
            <a:off x="2286000" y="3643101"/>
            <a:ext cx="419100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spcBef>
                <a:spcPct val="50000"/>
              </a:spcBef>
            </a:pPr>
            <a:r>
              <a:rPr lang="ar-KW" sz="4400" b="1" dirty="0" smtClean="0">
                <a:cs typeface="Traditional Arabic" pitchFamily="18" charset="-78"/>
              </a:rPr>
              <a:t>س: ما الصلاة السرية الوحيدة بين صلاتين جهريتين؟</a:t>
            </a:r>
            <a:endParaRPr lang="en-US" sz="4400" b="1" dirty="0">
              <a:cs typeface="Traditional Arabic" pitchFamily="18" charset="-78"/>
            </a:endParaRPr>
          </a:p>
        </p:txBody>
      </p:sp>
      <p:sp>
        <p:nvSpPr>
          <p:cNvPr id="15" name="Text Box 41"/>
          <p:cNvSpPr txBox="1">
            <a:spLocks noChangeArrowheads="1"/>
          </p:cNvSpPr>
          <p:nvPr/>
        </p:nvSpPr>
        <p:spPr bwMode="auto">
          <a:xfrm>
            <a:off x="2667000" y="5638799"/>
            <a:ext cx="324353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KW" sz="4400" dirty="0" smtClean="0">
                <a:cs typeface="Traditional Arabic" pitchFamily="18" charset="-78"/>
              </a:rPr>
              <a:t>ج: عصر يوم الجمعة.</a:t>
            </a:r>
            <a:endParaRPr lang="en-US" sz="4400" dirty="0">
              <a:cs typeface="Traditional Arabic" pitchFamily="18" charset="-78"/>
            </a:endParaRPr>
          </a:p>
        </p:txBody>
      </p:sp>
      <p:pic>
        <p:nvPicPr>
          <p:cNvPr id="11266" name="Picture 2" descr="E:\c- pics\icons2011\icons collect\رمضان\1200px-Man_in_prostration.svg.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52400" y="4263392"/>
            <a:ext cx="2377358" cy="2181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2733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ppt_x</p:attrName>
                                        </p:attrNameLst>
                                      </p:cBhvr>
                                      <p:tavLst>
                                        <p:tav tm="0">
                                          <p:val>
                                            <p:strVal val="#ppt_x-.2"/>
                                          </p:val>
                                        </p:tav>
                                        <p:tav tm="100000">
                                          <p:val>
                                            <p:strVal val="#ppt_x"/>
                                          </p:val>
                                        </p:tav>
                                      </p:tavLst>
                                    </p:anim>
                                    <p:anim calcmode="lin" valueType="num">
                                      <p:cBhvr>
                                        <p:cTn id="8" dur="10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ppt_x</p:attrName>
                                        </p:attrNameLst>
                                      </p:cBhvr>
                                      <p:tavLst>
                                        <p:tav tm="0">
                                          <p:val>
                                            <p:strVal val="#ppt_x-.2"/>
                                          </p:val>
                                        </p:tav>
                                        <p:tav tm="100000">
                                          <p:val>
                                            <p:strVal val="#ppt_x"/>
                                          </p:val>
                                        </p:tav>
                                      </p:tavLst>
                                    </p:anim>
                                    <p:anim calcmode="lin" valueType="num">
                                      <p:cBhvr>
                                        <p:cTn id="15" dur="10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48390" y="4574034"/>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rotWithShape="1">
          <a:blip r:embed="rId9">
            <a:extLst>
              <a:ext uri="{28A0092B-C50C-407E-A947-70E740481C1C}">
                <a14:useLocalDpi xmlns:a14="http://schemas.microsoft.com/office/drawing/2010/main" val="0"/>
              </a:ext>
            </a:extLst>
          </a:blip>
          <a:srcRect l="18036" r="11204" b="30563"/>
          <a:stretch/>
        </p:blipFill>
        <p:spPr>
          <a:xfrm>
            <a:off x="7272070" y="4865026"/>
            <a:ext cx="979097" cy="664504"/>
          </a:xfrm>
          <a:prstGeom prst="rect">
            <a:avLst/>
          </a:prstGeom>
        </p:spPr>
      </p:pic>
      <p:pic>
        <p:nvPicPr>
          <p:cNvPr id="13" name="صورة 12"/>
          <p:cNvPicPr>
            <a:picLocks noChangeAspect="1"/>
          </p:cNvPicPr>
          <p:nvPr/>
        </p:nvPicPr>
        <p:blipFill rotWithShape="1">
          <a:blip r:embed="rId10">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4" name="Text Box 40"/>
          <p:cNvSpPr txBox="1">
            <a:spLocks noChangeArrowheads="1"/>
          </p:cNvSpPr>
          <p:nvPr/>
        </p:nvSpPr>
        <p:spPr bwMode="auto">
          <a:xfrm>
            <a:off x="3081068" y="3581400"/>
            <a:ext cx="3395932"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spcBef>
                <a:spcPct val="50000"/>
              </a:spcBef>
            </a:pPr>
            <a:r>
              <a:rPr lang="ar-KW" sz="4400" dirty="0" smtClean="0">
                <a:cs typeface="Traditional Arabic" pitchFamily="18" charset="-78"/>
              </a:rPr>
              <a:t>س: لعبة رياضية قديمة يتراجع فيها الفائز للخلف فما تلك اللعبة؟</a:t>
            </a:r>
            <a:endParaRPr lang="en-US" sz="4400" dirty="0">
              <a:cs typeface="Traditional Arabic" pitchFamily="18" charset="-78"/>
            </a:endParaRPr>
          </a:p>
        </p:txBody>
      </p:sp>
      <p:sp>
        <p:nvSpPr>
          <p:cNvPr id="15" name="Text Box 41"/>
          <p:cNvSpPr txBox="1">
            <a:spLocks noChangeArrowheads="1"/>
          </p:cNvSpPr>
          <p:nvPr/>
        </p:nvSpPr>
        <p:spPr bwMode="auto">
          <a:xfrm>
            <a:off x="228600" y="5595450"/>
            <a:ext cx="257413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KW" sz="4400" dirty="0" smtClean="0">
                <a:cs typeface="Traditional Arabic" pitchFamily="18" charset="-78"/>
              </a:rPr>
              <a:t>ج: شد الحبل.</a:t>
            </a:r>
            <a:endParaRPr lang="en-US" sz="4400" dirty="0">
              <a:cs typeface="Traditional Arabic" pitchFamily="18" charset="-78"/>
            </a:endParaRPr>
          </a:p>
        </p:txBody>
      </p:sp>
      <p:pic>
        <p:nvPicPr>
          <p:cNvPr id="12292" name="Picture 4" descr="Image result for tug of war.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032" y="3974059"/>
            <a:ext cx="2996534" cy="16647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6345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ppt_x</p:attrName>
                                        </p:attrNameLst>
                                      </p:cBhvr>
                                      <p:tavLst>
                                        <p:tav tm="0">
                                          <p:val>
                                            <p:strVal val="#ppt_x-.2"/>
                                          </p:val>
                                        </p:tav>
                                        <p:tav tm="100000">
                                          <p:val>
                                            <p:strVal val="#ppt_x"/>
                                          </p:val>
                                        </p:tav>
                                      </p:tavLst>
                                    </p:anim>
                                    <p:anim calcmode="lin" valueType="num">
                                      <p:cBhvr>
                                        <p:cTn id="8" dur="10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ppt_x</p:attrName>
                                        </p:attrNameLst>
                                      </p:cBhvr>
                                      <p:tavLst>
                                        <p:tav tm="0">
                                          <p:val>
                                            <p:strVal val="#ppt_x-.2"/>
                                          </p:val>
                                        </p:tav>
                                        <p:tav tm="100000">
                                          <p:val>
                                            <p:strVal val="#ppt_x"/>
                                          </p:val>
                                        </p:tav>
                                      </p:tavLst>
                                    </p:anim>
                                    <p:anim calcmode="lin" valueType="num">
                                      <p:cBhvr>
                                        <p:cTn id="15" dur="10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5"/>
                                        </p:tgtEl>
                                      </p:cBhvr>
                                    </p:animEffect>
                                  </p:childTnLst>
                                </p:cTn>
                              </p:par>
                              <p:par>
                                <p:cTn id="17" presetID="42" presetClass="entr" presetSubtype="0" fill="hold" nodeType="withEffect">
                                  <p:stCondLst>
                                    <p:cond delay="0"/>
                                  </p:stCondLst>
                                  <p:childTnLst>
                                    <p:set>
                                      <p:cBhvr>
                                        <p:cTn id="18" dur="1" fill="hold">
                                          <p:stCondLst>
                                            <p:cond delay="0"/>
                                          </p:stCondLst>
                                        </p:cTn>
                                        <p:tgtEl>
                                          <p:spTgt spid="12292"/>
                                        </p:tgtEl>
                                        <p:attrNameLst>
                                          <p:attrName>style.visibility</p:attrName>
                                        </p:attrNameLst>
                                      </p:cBhvr>
                                      <p:to>
                                        <p:strVal val="visible"/>
                                      </p:to>
                                    </p:set>
                                    <p:animEffect transition="in" filter="fade">
                                      <p:cBhvr>
                                        <p:cTn id="19" dur="1000"/>
                                        <p:tgtEl>
                                          <p:spTgt spid="12292"/>
                                        </p:tgtEl>
                                      </p:cBhvr>
                                    </p:animEffect>
                                    <p:anim calcmode="lin" valueType="num">
                                      <p:cBhvr>
                                        <p:cTn id="20" dur="1000" fill="hold"/>
                                        <p:tgtEl>
                                          <p:spTgt spid="12292"/>
                                        </p:tgtEl>
                                        <p:attrNameLst>
                                          <p:attrName>ppt_x</p:attrName>
                                        </p:attrNameLst>
                                      </p:cBhvr>
                                      <p:tavLst>
                                        <p:tav tm="0">
                                          <p:val>
                                            <p:strVal val="#ppt_x"/>
                                          </p:val>
                                        </p:tav>
                                        <p:tav tm="100000">
                                          <p:val>
                                            <p:strVal val="#ppt_x"/>
                                          </p:val>
                                        </p:tav>
                                      </p:tavLst>
                                    </p:anim>
                                    <p:anim calcmode="lin" valueType="num">
                                      <p:cBhvr>
                                        <p:cTn id="21" dur="1000" fill="hold"/>
                                        <p:tgtEl>
                                          <p:spTgt spid="122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48390" y="4574034"/>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rotWithShape="1">
          <a:blip r:embed="rId9">
            <a:extLst>
              <a:ext uri="{28A0092B-C50C-407E-A947-70E740481C1C}">
                <a14:useLocalDpi xmlns:a14="http://schemas.microsoft.com/office/drawing/2010/main" val="0"/>
              </a:ext>
            </a:extLst>
          </a:blip>
          <a:srcRect l="18036" r="11204" b="30563"/>
          <a:stretch/>
        </p:blipFill>
        <p:spPr>
          <a:xfrm>
            <a:off x="7272070" y="4865026"/>
            <a:ext cx="979097" cy="664504"/>
          </a:xfrm>
          <a:prstGeom prst="rect">
            <a:avLst/>
          </a:prstGeom>
        </p:spPr>
      </p:pic>
      <p:pic>
        <p:nvPicPr>
          <p:cNvPr id="13" name="صورة 12"/>
          <p:cNvPicPr>
            <a:picLocks noChangeAspect="1"/>
          </p:cNvPicPr>
          <p:nvPr/>
        </p:nvPicPr>
        <p:blipFill rotWithShape="1">
          <a:blip r:embed="rId10">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4" name="Text Box 40"/>
          <p:cNvSpPr txBox="1">
            <a:spLocks noChangeArrowheads="1"/>
          </p:cNvSpPr>
          <p:nvPr/>
        </p:nvSpPr>
        <p:spPr bwMode="auto">
          <a:xfrm>
            <a:off x="457200" y="4010319"/>
            <a:ext cx="3395932"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spcBef>
                <a:spcPct val="50000"/>
              </a:spcBef>
            </a:pPr>
            <a:r>
              <a:rPr lang="ar-KW" sz="4400" dirty="0" smtClean="0">
                <a:cs typeface="Traditional Arabic" pitchFamily="18" charset="-78"/>
              </a:rPr>
              <a:t>س: كم شهرا في السنة يحتوي على </a:t>
            </a:r>
            <a:r>
              <a:rPr lang="ar-KW" sz="4400" dirty="0" smtClean="0">
                <a:cs typeface="+mn-cs"/>
              </a:rPr>
              <a:t>28</a:t>
            </a:r>
            <a:r>
              <a:rPr lang="ar-KW" sz="4400" dirty="0" smtClean="0">
                <a:cs typeface="Traditional Arabic" pitchFamily="18" charset="-78"/>
              </a:rPr>
              <a:t> يوما؟</a:t>
            </a:r>
            <a:endParaRPr lang="en-US" sz="4400" dirty="0">
              <a:cs typeface="Traditional Arabic" pitchFamily="18" charset="-78"/>
            </a:endParaRPr>
          </a:p>
        </p:txBody>
      </p:sp>
      <p:sp>
        <p:nvSpPr>
          <p:cNvPr id="15" name="Text Box 41"/>
          <p:cNvSpPr txBox="1">
            <a:spLocks noChangeArrowheads="1"/>
          </p:cNvSpPr>
          <p:nvPr/>
        </p:nvSpPr>
        <p:spPr bwMode="auto">
          <a:xfrm>
            <a:off x="4038600" y="5595450"/>
            <a:ext cx="257413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KW" sz="4400" dirty="0" smtClean="0">
                <a:cs typeface="Traditional Arabic" pitchFamily="18" charset="-78"/>
              </a:rPr>
              <a:t>ج: كل الشهور.</a:t>
            </a:r>
            <a:endParaRPr lang="en-US" sz="4400" dirty="0">
              <a:cs typeface="Traditional Arabic" pitchFamily="18" charset="-78"/>
            </a:endParaRPr>
          </a:p>
        </p:txBody>
      </p:sp>
      <p:pic>
        <p:nvPicPr>
          <p:cNvPr id="13315" name="Picture 3" descr="E:\c- pics\icons2011\icons collect\calendar_background.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00959" y="3880117"/>
            <a:ext cx="1649413" cy="1649413"/>
          </a:xfrm>
          <a:prstGeom prst="rect">
            <a:avLst/>
          </a:prstGeom>
          <a:noFill/>
          <a:extLst>
            <a:ext uri="{909E8E84-426E-40DD-AFC4-6F175D3DCCD1}">
              <a14:hiddenFill xmlns:a14="http://schemas.microsoft.com/office/drawing/2010/main">
                <a:solidFill>
                  <a:srgbClr val="FFFFFF"/>
                </a:solidFill>
              </a14:hiddenFill>
            </a:ext>
          </a:extLst>
        </p:spPr>
      </p:pic>
      <p:sp>
        <p:nvSpPr>
          <p:cNvPr id="16" name="Text Box 41"/>
          <p:cNvSpPr txBox="1">
            <a:spLocks noChangeArrowheads="1"/>
          </p:cNvSpPr>
          <p:nvPr/>
        </p:nvSpPr>
        <p:spPr bwMode="auto">
          <a:xfrm>
            <a:off x="4783932" y="4495800"/>
            <a:ext cx="108346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KW" sz="4400" dirty="0" smtClean="0">
                <a:cs typeface="+mn-cs"/>
              </a:rPr>
              <a:t>28</a:t>
            </a:r>
            <a:endParaRPr lang="en-US" sz="4400" dirty="0">
              <a:cs typeface="+mn-cs"/>
            </a:endParaRPr>
          </a:p>
        </p:txBody>
      </p:sp>
    </p:spTree>
    <p:extLst>
      <p:ext uri="{BB962C8B-B14F-4D97-AF65-F5344CB8AC3E}">
        <p14:creationId xmlns:p14="http://schemas.microsoft.com/office/powerpoint/2010/main" val="2382208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ppt_x</p:attrName>
                                        </p:attrNameLst>
                                      </p:cBhvr>
                                      <p:tavLst>
                                        <p:tav tm="0">
                                          <p:val>
                                            <p:strVal val="#ppt_x-.2"/>
                                          </p:val>
                                        </p:tav>
                                        <p:tav tm="100000">
                                          <p:val>
                                            <p:strVal val="#ppt_x"/>
                                          </p:val>
                                        </p:tav>
                                      </p:tavLst>
                                    </p:anim>
                                    <p:anim calcmode="lin" valueType="num">
                                      <p:cBhvr>
                                        <p:cTn id="8" dur="10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ppt_x</p:attrName>
                                        </p:attrNameLst>
                                      </p:cBhvr>
                                      <p:tavLst>
                                        <p:tav tm="0">
                                          <p:val>
                                            <p:strVal val="#ppt_x-.2"/>
                                          </p:val>
                                        </p:tav>
                                        <p:tav tm="100000">
                                          <p:val>
                                            <p:strVal val="#ppt_x"/>
                                          </p:val>
                                        </p:tav>
                                      </p:tavLst>
                                    </p:anim>
                                    <p:anim calcmode="lin" valueType="num">
                                      <p:cBhvr>
                                        <p:cTn id="15" dur="10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1000" fill="hold"/>
                                        <p:tgtEl>
                                          <p:spTgt spid="16"/>
                                        </p:tgtEl>
                                        <p:attrNameLst>
                                          <p:attrName>ppt_x</p:attrName>
                                        </p:attrNameLst>
                                      </p:cBhvr>
                                      <p:tavLst>
                                        <p:tav tm="0">
                                          <p:val>
                                            <p:strVal val="#ppt_x-.2"/>
                                          </p:val>
                                        </p:tav>
                                        <p:tav tm="100000">
                                          <p:val>
                                            <p:strVal val="#ppt_x"/>
                                          </p:val>
                                        </p:tav>
                                      </p:tavLst>
                                    </p:anim>
                                    <p:anim calcmode="lin" valueType="num">
                                      <p:cBhvr>
                                        <p:cTn id="22" dur="1000" fill="hold"/>
                                        <p:tgtEl>
                                          <p:spTgt spid="16"/>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48390" y="4574034"/>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rotWithShape="1">
          <a:blip r:embed="rId9">
            <a:extLst>
              <a:ext uri="{28A0092B-C50C-407E-A947-70E740481C1C}">
                <a14:useLocalDpi xmlns:a14="http://schemas.microsoft.com/office/drawing/2010/main" val="0"/>
              </a:ext>
            </a:extLst>
          </a:blip>
          <a:srcRect l="18036" r="11204" b="30563"/>
          <a:stretch/>
        </p:blipFill>
        <p:spPr>
          <a:xfrm>
            <a:off x="7272070" y="4865026"/>
            <a:ext cx="979097" cy="664504"/>
          </a:xfrm>
          <a:prstGeom prst="rect">
            <a:avLst/>
          </a:prstGeom>
        </p:spPr>
      </p:pic>
      <p:pic>
        <p:nvPicPr>
          <p:cNvPr id="13" name="صورة 12"/>
          <p:cNvPicPr>
            <a:picLocks noChangeAspect="1"/>
          </p:cNvPicPr>
          <p:nvPr/>
        </p:nvPicPr>
        <p:blipFill rotWithShape="1">
          <a:blip r:embed="rId10">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4" name="Text Box 40"/>
          <p:cNvSpPr txBox="1">
            <a:spLocks noChangeArrowheads="1"/>
          </p:cNvSpPr>
          <p:nvPr/>
        </p:nvSpPr>
        <p:spPr bwMode="auto">
          <a:xfrm>
            <a:off x="457200" y="3635276"/>
            <a:ext cx="59436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spcBef>
                <a:spcPct val="50000"/>
              </a:spcBef>
            </a:pPr>
            <a:r>
              <a:rPr lang="ar-KW" sz="3200" dirty="0" smtClean="0">
                <a:cs typeface="Traditional Arabic" pitchFamily="18" charset="-78"/>
              </a:rPr>
              <a:t>س: دخل أخرس وأعمى إلى دكان فأراد الأخرس شراء مشط فأشار بيده فعرف البائع ما يريد فأعطاه مشطا، وأراد الأعمى أن يشتري فرشاة أسنان فماذا فعل؟</a:t>
            </a:r>
            <a:endParaRPr lang="en-US" sz="3200" dirty="0">
              <a:cs typeface="Traditional Arabic" pitchFamily="18" charset="-78"/>
            </a:endParaRPr>
          </a:p>
        </p:txBody>
      </p:sp>
      <p:sp>
        <p:nvSpPr>
          <p:cNvPr id="15" name="Text Box 41"/>
          <p:cNvSpPr txBox="1">
            <a:spLocks noChangeArrowheads="1"/>
          </p:cNvSpPr>
          <p:nvPr/>
        </p:nvSpPr>
        <p:spPr bwMode="auto">
          <a:xfrm>
            <a:off x="557301" y="5426091"/>
            <a:ext cx="379333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KW" sz="4000" dirty="0" smtClean="0">
                <a:cs typeface="Traditional Arabic" pitchFamily="18" charset="-78"/>
              </a:rPr>
              <a:t>ج: يقول أريد فرشاة اسنان.</a:t>
            </a:r>
            <a:endParaRPr lang="en-US" sz="4000" dirty="0">
              <a:cs typeface="Traditional Arabic" pitchFamily="18" charset="-78"/>
            </a:endParaRPr>
          </a:p>
        </p:txBody>
      </p:sp>
      <p:pic>
        <p:nvPicPr>
          <p:cNvPr id="2" name="صورة 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219996" y="5087070"/>
            <a:ext cx="2265630" cy="1359378"/>
          </a:xfrm>
          <a:prstGeom prst="rect">
            <a:avLst/>
          </a:prstGeom>
        </p:spPr>
      </p:pic>
    </p:spTree>
    <p:extLst>
      <p:ext uri="{BB962C8B-B14F-4D97-AF65-F5344CB8AC3E}">
        <p14:creationId xmlns:p14="http://schemas.microsoft.com/office/powerpoint/2010/main" val="929515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ppt_x</p:attrName>
                                        </p:attrNameLst>
                                      </p:cBhvr>
                                      <p:tavLst>
                                        <p:tav tm="0">
                                          <p:val>
                                            <p:strVal val="#ppt_x-.2"/>
                                          </p:val>
                                        </p:tav>
                                        <p:tav tm="100000">
                                          <p:val>
                                            <p:strVal val="#ppt_x"/>
                                          </p:val>
                                        </p:tav>
                                      </p:tavLst>
                                    </p:anim>
                                    <p:anim calcmode="lin" valueType="num">
                                      <p:cBhvr>
                                        <p:cTn id="8" dur="10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ppt_x</p:attrName>
                                        </p:attrNameLst>
                                      </p:cBhvr>
                                      <p:tavLst>
                                        <p:tav tm="0">
                                          <p:val>
                                            <p:strVal val="#ppt_x-.2"/>
                                          </p:val>
                                        </p:tav>
                                        <p:tav tm="100000">
                                          <p:val>
                                            <p:strVal val="#ppt_x"/>
                                          </p:val>
                                        </p:tav>
                                      </p:tavLst>
                                    </p:anim>
                                    <p:anim calcmode="lin" valueType="num">
                                      <p:cBhvr>
                                        <p:cTn id="15" dur="10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48390" y="4574034"/>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rotWithShape="1">
          <a:blip r:embed="rId9">
            <a:extLst>
              <a:ext uri="{28A0092B-C50C-407E-A947-70E740481C1C}">
                <a14:useLocalDpi xmlns:a14="http://schemas.microsoft.com/office/drawing/2010/main" val="0"/>
              </a:ext>
            </a:extLst>
          </a:blip>
          <a:srcRect l="18036" r="11204" b="30563"/>
          <a:stretch/>
        </p:blipFill>
        <p:spPr>
          <a:xfrm>
            <a:off x="7272070" y="4865026"/>
            <a:ext cx="979097" cy="664504"/>
          </a:xfrm>
          <a:prstGeom prst="rect">
            <a:avLst/>
          </a:prstGeom>
        </p:spPr>
      </p:pic>
      <p:pic>
        <p:nvPicPr>
          <p:cNvPr id="13" name="صورة 12"/>
          <p:cNvPicPr>
            <a:picLocks noChangeAspect="1"/>
          </p:cNvPicPr>
          <p:nvPr/>
        </p:nvPicPr>
        <p:blipFill rotWithShape="1">
          <a:blip r:embed="rId10">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0" name="Text Box 40"/>
          <p:cNvSpPr txBox="1">
            <a:spLocks noChangeArrowheads="1"/>
          </p:cNvSpPr>
          <p:nvPr/>
        </p:nvSpPr>
        <p:spPr bwMode="auto">
          <a:xfrm>
            <a:off x="152400" y="4258060"/>
            <a:ext cx="4572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KW" sz="3200" b="1" dirty="0" smtClean="0">
                <a:cs typeface="Traditional Arabic" pitchFamily="18" charset="-78"/>
              </a:rPr>
              <a:t>س: سؤال تتغير إجابته دائما ما هو؟</a:t>
            </a:r>
            <a:endParaRPr lang="en-US" sz="3200" b="1" dirty="0">
              <a:cs typeface="Traditional Arabic" pitchFamily="18" charset="-78"/>
            </a:endParaRPr>
          </a:p>
        </p:txBody>
      </p:sp>
      <p:sp>
        <p:nvSpPr>
          <p:cNvPr id="14" name="Text Box 41"/>
          <p:cNvSpPr txBox="1">
            <a:spLocks noChangeArrowheads="1"/>
          </p:cNvSpPr>
          <p:nvPr/>
        </p:nvSpPr>
        <p:spPr bwMode="auto">
          <a:xfrm>
            <a:off x="606184" y="5099524"/>
            <a:ext cx="379333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KW" sz="4000" dirty="0" smtClean="0">
                <a:cs typeface="Traditional Arabic" pitchFamily="18" charset="-78"/>
              </a:rPr>
              <a:t>ج: كم الساعة؟.</a:t>
            </a:r>
            <a:endParaRPr lang="en-US" sz="4000" dirty="0">
              <a:cs typeface="Traditional Arabic" pitchFamily="18" charset="-78"/>
            </a:endParaRPr>
          </a:p>
        </p:txBody>
      </p:sp>
      <p:pic>
        <p:nvPicPr>
          <p:cNvPr id="2" name="صورة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572000" y="3643476"/>
            <a:ext cx="2209800" cy="2893652"/>
          </a:xfrm>
          <a:prstGeom prst="rect">
            <a:avLst/>
          </a:prstGeom>
        </p:spPr>
      </p:pic>
    </p:spTree>
    <p:extLst>
      <p:ext uri="{BB962C8B-B14F-4D97-AF65-F5344CB8AC3E}">
        <p14:creationId xmlns:p14="http://schemas.microsoft.com/office/powerpoint/2010/main" val="164658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ppt_x</p:attrName>
                                        </p:attrNameLst>
                                      </p:cBhvr>
                                      <p:tavLst>
                                        <p:tav tm="0">
                                          <p:val>
                                            <p:strVal val="#ppt_x-.2"/>
                                          </p:val>
                                        </p:tav>
                                        <p:tav tm="100000">
                                          <p:val>
                                            <p:strVal val="#ppt_x"/>
                                          </p:val>
                                        </p:tav>
                                      </p:tavLst>
                                    </p:anim>
                                    <p:anim calcmode="lin" valueType="num">
                                      <p:cBhvr>
                                        <p:cTn id="8"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000" fill="hold"/>
                                        <p:tgtEl>
                                          <p:spTgt spid="14"/>
                                        </p:tgtEl>
                                        <p:attrNameLst>
                                          <p:attrName>ppt_x</p:attrName>
                                        </p:attrNameLst>
                                      </p:cBhvr>
                                      <p:tavLst>
                                        <p:tav tm="0">
                                          <p:val>
                                            <p:strVal val="#ppt_x-.2"/>
                                          </p:val>
                                        </p:tav>
                                        <p:tav tm="100000">
                                          <p:val>
                                            <p:strVal val="#ppt_x"/>
                                          </p:val>
                                        </p:tav>
                                      </p:tavLst>
                                    </p:anim>
                                    <p:anim calcmode="lin" valueType="num">
                                      <p:cBhvr>
                                        <p:cTn id="15" dur="10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4"/>
                                        </p:tgtEl>
                                      </p:cBhvr>
                                    </p:animEffect>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Image result for نقار الخشب"/>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208" y="3762298"/>
            <a:ext cx="3516429" cy="2637322"/>
          </a:xfrm>
          <a:prstGeom prst="rect">
            <a:avLst/>
          </a:prstGeom>
          <a:solidFill>
            <a:srgbClr val="FFFFFF">
              <a:shade val="85000"/>
            </a:srgbClr>
          </a:solidFill>
          <a:ln w="381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p:spPr>
      </p:pic>
      <p:pic>
        <p:nvPicPr>
          <p:cNvPr id="4" name="صورة 3"/>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89342" y="4683485"/>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8" action="ppaction://hlinksldjump"/>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42"/>
          <p:cNvSpPr txBox="1">
            <a:spLocks noChangeArrowheads="1"/>
          </p:cNvSpPr>
          <p:nvPr/>
        </p:nvSpPr>
        <p:spPr bwMode="auto">
          <a:xfrm>
            <a:off x="3886200" y="3810000"/>
            <a:ext cx="2682875"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spcBef>
                <a:spcPct val="50000"/>
              </a:spcBef>
            </a:pPr>
            <a:r>
              <a:rPr lang="ar-KW" sz="3200" b="1" dirty="0" smtClean="0">
                <a:cs typeface="Traditional Arabic" pitchFamily="18" charset="-78"/>
              </a:rPr>
              <a:t>س : </a:t>
            </a:r>
            <a:r>
              <a:rPr lang="ar-KW" sz="3200" b="1" dirty="0">
                <a:cs typeface="Traditional Arabic" pitchFamily="18" charset="-78"/>
              </a:rPr>
              <a:t>طائر نقار الخشب يصل لسانه الذي يسحب به الحشرات من الأشجار إلى 50 </a:t>
            </a:r>
            <a:r>
              <a:rPr lang="ar-KW" sz="3200" b="1" dirty="0" smtClean="0">
                <a:cs typeface="Traditional Arabic" pitchFamily="18" charset="-78"/>
              </a:rPr>
              <a:t>سم؟</a:t>
            </a:r>
            <a:endParaRPr lang="en-US" sz="3200" b="1" dirty="0">
              <a:cs typeface="Traditional Arabic" pitchFamily="18" charset="-78"/>
            </a:endParaRPr>
          </a:p>
        </p:txBody>
      </p:sp>
      <p:pic>
        <p:nvPicPr>
          <p:cNvPr id="3074" name="Picture 2" descr="E:\c- pics\icons2011\1325145047_delete.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90800" y="5145657"/>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4" name="صورة 13"/>
          <p:cNvPicPr>
            <a:picLocks noChangeAspect="1"/>
          </p:cNvPicPr>
          <p:nvPr/>
        </p:nvPicPr>
        <p:blipFill rotWithShape="1">
          <a:blip r:embed="rId11">
            <a:extLst>
              <a:ext uri="{28A0092B-C50C-407E-A947-70E740481C1C}">
                <a14:useLocalDpi xmlns:a14="http://schemas.microsoft.com/office/drawing/2010/main" val="0"/>
              </a:ext>
            </a:extLst>
          </a:blip>
          <a:srcRect l="12584" t="11108" r="10322" b="11108"/>
          <a:stretch/>
        </p:blipFill>
        <p:spPr>
          <a:xfrm>
            <a:off x="7052096" y="4837960"/>
            <a:ext cx="1219200" cy="928796"/>
          </a:xfrm>
          <a:prstGeom prst="rect">
            <a:avLst/>
          </a:prstGeom>
        </p:spPr>
      </p:pic>
      <p:pic>
        <p:nvPicPr>
          <p:cNvPr id="15" name="صورة 14"/>
          <p:cNvPicPr>
            <a:picLocks noChangeAspect="1"/>
          </p:cNvPicPr>
          <p:nvPr/>
        </p:nvPicPr>
        <p:blipFill rotWithShape="1">
          <a:blip r:embed="rId12">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Tree>
    <p:extLst>
      <p:ext uri="{BB962C8B-B14F-4D97-AF65-F5344CB8AC3E}">
        <p14:creationId xmlns:p14="http://schemas.microsoft.com/office/powerpoint/2010/main" val="77805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ppt_x</p:attrName>
                                        </p:attrNameLst>
                                      </p:cBhvr>
                                      <p:tavLst>
                                        <p:tav tm="0">
                                          <p:val>
                                            <p:strVal val="#ppt_x-.2"/>
                                          </p:val>
                                        </p:tav>
                                        <p:tav tm="100000">
                                          <p:val>
                                            <p:strVal val="#ppt_x"/>
                                          </p:val>
                                        </p:tav>
                                      </p:tavLst>
                                    </p:anim>
                                    <p:anim calcmode="lin" valueType="num">
                                      <p:cBhvr>
                                        <p:cTn id="8"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074"/>
                                        </p:tgtEl>
                                        <p:attrNameLst>
                                          <p:attrName>style.visibility</p:attrName>
                                        </p:attrNameLst>
                                      </p:cBhvr>
                                      <p:to>
                                        <p:strVal val="visible"/>
                                      </p:to>
                                    </p:set>
                                    <p:animEffect transition="in" filter="wipe(down)">
                                      <p:cBhvr>
                                        <p:cTn id="14"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89342" y="4683485"/>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8434" name="Picture 2" descr="Image result for المارموزيت"/>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267200" y="3736163"/>
            <a:ext cx="2209800" cy="2740837"/>
          </a:xfrm>
          <a:prstGeom prst="snip2DiagRect">
            <a:avLst/>
          </a:prstGeom>
          <a:solidFill>
            <a:srgbClr val="FFFFFF">
              <a:shade val="85000"/>
            </a:srgbClr>
          </a:solidFill>
          <a:ln w="381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
        <p:nvSpPr>
          <p:cNvPr id="12" name="Text Box 42"/>
          <p:cNvSpPr txBox="1">
            <a:spLocks noChangeArrowheads="1"/>
          </p:cNvSpPr>
          <p:nvPr/>
        </p:nvSpPr>
        <p:spPr bwMode="auto">
          <a:xfrm>
            <a:off x="228600" y="3773833"/>
            <a:ext cx="393795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spcBef>
                <a:spcPct val="50000"/>
              </a:spcBef>
            </a:pPr>
            <a:r>
              <a:rPr lang="ar-KW" sz="3600" b="1" dirty="0" smtClean="0">
                <a:cs typeface="Traditional Arabic" pitchFamily="18" charset="-78"/>
              </a:rPr>
              <a:t>س: </a:t>
            </a:r>
            <a:r>
              <a:rPr lang="ar-KW" sz="3600" b="1" dirty="0" err="1">
                <a:cs typeface="Traditional Arabic" pitchFamily="18" charset="-78"/>
              </a:rPr>
              <a:t>المارموزيت</a:t>
            </a:r>
            <a:r>
              <a:rPr lang="ar-KW" sz="3600" b="1" dirty="0">
                <a:cs typeface="Traditional Arabic" pitchFamily="18" charset="-78"/>
              </a:rPr>
              <a:t> هو أصغر أنواع القردة إذ لا يتعدى طوله 15 </a:t>
            </a:r>
            <a:r>
              <a:rPr lang="ar-KW" sz="3600" b="1" dirty="0" smtClean="0">
                <a:cs typeface="Traditional Arabic" pitchFamily="18" charset="-78"/>
              </a:rPr>
              <a:t>سم؟</a:t>
            </a:r>
            <a:endParaRPr lang="en-US" sz="3600" b="1" dirty="0">
              <a:cs typeface="Traditional Arabic" pitchFamily="18" charset="-78"/>
            </a:endParaRPr>
          </a:p>
        </p:txBody>
      </p:sp>
      <p:pic>
        <p:nvPicPr>
          <p:cNvPr id="18435" name="Picture 3" descr="E:\c- pics\icons2011\correct.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90994" y="5000535"/>
            <a:ext cx="1422400" cy="1476465"/>
          </a:xfrm>
          <a:prstGeom prst="rect">
            <a:avLst/>
          </a:prstGeom>
          <a:noFill/>
          <a:extLst>
            <a:ext uri="{909E8E84-426E-40DD-AFC4-6F175D3DCCD1}">
              <a14:hiddenFill xmlns:a14="http://schemas.microsoft.com/office/drawing/2010/main">
                <a:solidFill>
                  <a:srgbClr val="FFFFFF"/>
                </a:solidFill>
              </a14:hiddenFill>
            </a:ext>
          </a:extLst>
        </p:spPr>
      </p:pic>
      <p:pic>
        <p:nvPicPr>
          <p:cNvPr id="13" name="صورة 12"/>
          <p:cNvPicPr>
            <a:picLocks noChangeAspect="1"/>
          </p:cNvPicPr>
          <p:nvPr/>
        </p:nvPicPr>
        <p:blipFill rotWithShape="1">
          <a:blip r:embed="rId11">
            <a:extLst>
              <a:ext uri="{28A0092B-C50C-407E-A947-70E740481C1C}">
                <a14:useLocalDpi xmlns:a14="http://schemas.microsoft.com/office/drawing/2010/main" val="0"/>
              </a:ext>
            </a:extLst>
          </a:blip>
          <a:srcRect l="12584" t="11108" r="10322" b="11108"/>
          <a:stretch/>
        </p:blipFill>
        <p:spPr>
          <a:xfrm>
            <a:off x="7052096" y="4837960"/>
            <a:ext cx="1219200" cy="928796"/>
          </a:xfrm>
          <a:prstGeom prst="rect">
            <a:avLst/>
          </a:prstGeom>
        </p:spPr>
      </p:pic>
      <p:pic>
        <p:nvPicPr>
          <p:cNvPr id="14" name="صورة 13"/>
          <p:cNvPicPr>
            <a:picLocks noChangeAspect="1"/>
          </p:cNvPicPr>
          <p:nvPr/>
        </p:nvPicPr>
        <p:blipFill rotWithShape="1">
          <a:blip r:embed="rId12">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Tree>
    <p:extLst>
      <p:ext uri="{BB962C8B-B14F-4D97-AF65-F5344CB8AC3E}">
        <p14:creationId xmlns:p14="http://schemas.microsoft.com/office/powerpoint/2010/main" val="89683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ppt_x</p:attrName>
                                        </p:attrNameLst>
                                      </p:cBhvr>
                                      <p:tavLst>
                                        <p:tav tm="0">
                                          <p:val>
                                            <p:strVal val="#ppt_x-.2"/>
                                          </p:val>
                                        </p:tav>
                                        <p:tav tm="100000">
                                          <p:val>
                                            <p:strVal val="#ppt_x"/>
                                          </p:val>
                                        </p:tav>
                                      </p:tavLst>
                                    </p:anim>
                                    <p:anim calcmode="lin" valueType="num">
                                      <p:cBhvr>
                                        <p:cTn id="8"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8435"/>
                                        </p:tgtEl>
                                        <p:attrNameLst>
                                          <p:attrName>style.visibility</p:attrName>
                                        </p:attrNameLst>
                                      </p:cBhvr>
                                      <p:to>
                                        <p:strVal val="visible"/>
                                      </p:to>
                                    </p:set>
                                    <p:animEffect transition="in" filter="wipe(down)">
                                      <p:cBhvr>
                                        <p:cTn id="14" dur="500"/>
                                        <p:tgtEl>
                                          <p:spTgt spid="1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89342" y="4683485"/>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42"/>
          <p:cNvSpPr txBox="1">
            <a:spLocks noChangeArrowheads="1"/>
          </p:cNvSpPr>
          <p:nvPr/>
        </p:nvSpPr>
        <p:spPr bwMode="auto">
          <a:xfrm>
            <a:off x="3472131" y="3733800"/>
            <a:ext cx="2957423"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hangingPunct="1">
              <a:spcBef>
                <a:spcPct val="50000"/>
              </a:spcBef>
            </a:pPr>
            <a:r>
              <a:rPr lang="ar-KW" sz="3200" b="1" dirty="0">
                <a:cs typeface="Traditional Arabic" pitchFamily="18" charset="-78"/>
              </a:rPr>
              <a:t>س : يتكاثر بعض أنواع </a:t>
            </a:r>
            <a:r>
              <a:rPr lang="ar-KW" sz="3200" b="1" dirty="0" smtClean="0">
                <a:cs typeface="Traditional Arabic" pitchFamily="18" charset="-78"/>
              </a:rPr>
              <a:t>نجم البحر بأن </a:t>
            </a:r>
            <a:r>
              <a:rPr lang="ar-KW" sz="3200" b="1" dirty="0">
                <a:cs typeface="Traditional Arabic" pitchFamily="18" charset="-78"/>
              </a:rPr>
              <a:t>يفصل نفسه إلى جزأين فينمو كل جزء على حدة مرة </a:t>
            </a:r>
            <a:r>
              <a:rPr lang="ar-KW" sz="3200" b="1" dirty="0" smtClean="0">
                <a:cs typeface="Traditional Arabic" pitchFamily="18" charset="-78"/>
              </a:rPr>
              <a:t>ثانية؟</a:t>
            </a:r>
            <a:endParaRPr lang="en-US" sz="3200" b="1" dirty="0">
              <a:cs typeface="Traditional Arabic" pitchFamily="18" charset="-78"/>
            </a:endParaRPr>
          </a:p>
        </p:txBody>
      </p:sp>
      <p:pic>
        <p:nvPicPr>
          <p:cNvPr id="17410" name="Picture 2" descr="Image result for نجم البحر"/>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91220" y="3685081"/>
            <a:ext cx="3111025" cy="19231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3" name="صورة 12"/>
          <p:cNvPicPr>
            <a:picLocks noChangeAspect="1"/>
          </p:cNvPicPr>
          <p:nvPr/>
        </p:nvPicPr>
        <p:blipFill rotWithShape="1">
          <a:blip r:embed="rId10">
            <a:extLst>
              <a:ext uri="{28A0092B-C50C-407E-A947-70E740481C1C}">
                <a14:useLocalDpi xmlns:a14="http://schemas.microsoft.com/office/drawing/2010/main" val="0"/>
              </a:ext>
            </a:extLst>
          </a:blip>
          <a:srcRect l="12584" t="11108" r="10322" b="11108"/>
          <a:stretch/>
        </p:blipFill>
        <p:spPr>
          <a:xfrm>
            <a:off x="7052096" y="4837960"/>
            <a:ext cx="1219200" cy="928796"/>
          </a:xfrm>
          <a:prstGeom prst="rect">
            <a:avLst/>
          </a:prstGeom>
        </p:spPr>
      </p:pic>
      <p:pic>
        <p:nvPicPr>
          <p:cNvPr id="14" name="صورة 13"/>
          <p:cNvPicPr>
            <a:picLocks noChangeAspect="1"/>
          </p:cNvPicPr>
          <p:nvPr/>
        </p:nvPicPr>
        <p:blipFill rotWithShape="1">
          <a:blip r:embed="rId11">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pic>
        <p:nvPicPr>
          <p:cNvPr id="15" name="Picture 3" descr="E:\c- pics\icons2011\correct.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769736" y="4984372"/>
            <a:ext cx="1422400" cy="1476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6998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ppt_x</p:attrName>
                                        </p:attrNameLst>
                                      </p:cBhvr>
                                      <p:tavLst>
                                        <p:tav tm="0">
                                          <p:val>
                                            <p:strVal val="#ppt_x-.2"/>
                                          </p:val>
                                        </p:tav>
                                        <p:tav tm="100000">
                                          <p:val>
                                            <p:strVal val="#ppt_x"/>
                                          </p:val>
                                        </p:tav>
                                      </p:tavLst>
                                    </p:anim>
                                    <p:anim calcmode="lin" valueType="num">
                                      <p:cBhvr>
                                        <p:cTn id="8"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89342" y="4683485"/>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rotWithShape="1">
          <a:blip r:embed="rId9">
            <a:extLst>
              <a:ext uri="{28A0092B-C50C-407E-A947-70E740481C1C}">
                <a14:useLocalDpi xmlns:a14="http://schemas.microsoft.com/office/drawing/2010/main" val="0"/>
              </a:ext>
            </a:extLst>
          </a:blip>
          <a:srcRect l="12584" t="11108" r="10322" b="11108"/>
          <a:stretch/>
        </p:blipFill>
        <p:spPr>
          <a:xfrm>
            <a:off x="7052096" y="4837960"/>
            <a:ext cx="1219200" cy="928796"/>
          </a:xfrm>
          <a:prstGeom prst="rect">
            <a:avLst/>
          </a:prstGeom>
        </p:spPr>
      </p:pic>
      <p:pic>
        <p:nvPicPr>
          <p:cNvPr id="13" name="صورة 12"/>
          <p:cNvPicPr>
            <a:picLocks noChangeAspect="1"/>
          </p:cNvPicPr>
          <p:nvPr/>
        </p:nvPicPr>
        <p:blipFill rotWithShape="1">
          <a:blip r:embed="rId10">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4" name="Text Box 40"/>
          <p:cNvSpPr txBox="1">
            <a:spLocks noChangeArrowheads="1"/>
          </p:cNvSpPr>
          <p:nvPr/>
        </p:nvSpPr>
        <p:spPr bwMode="auto">
          <a:xfrm>
            <a:off x="3505200" y="4144876"/>
            <a:ext cx="2971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KW" sz="3200" b="1" dirty="0" smtClean="0">
                <a:cs typeface="Traditional Arabic" pitchFamily="18" charset="-78"/>
              </a:rPr>
              <a:t>س: ما أسرع الطيور الأرضية؟</a:t>
            </a:r>
            <a:endParaRPr lang="en-US" sz="3200" b="1" dirty="0">
              <a:cs typeface="Traditional Arabic" pitchFamily="18" charset="-78"/>
            </a:endParaRPr>
          </a:p>
        </p:txBody>
      </p:sp>
      <p:sp>
        <p:nvSpPr>
          <p:cNvPr id="15" name="Text Box 41"/>
          <p:cNvSpPr txBox="1">
            <a:spLocks noChangeArrowheads="1"/>
          </p:cNvSpPr>
          <p:nvPr/>
        </p:nvSpPr>
        <p:spPr bwMode="auto">
          <a:xfrm>
            <a:off x="3886200" y="5442380"/>
            <a:ext cx="235936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KW" sz="4000" dirty="0" smtClean="0">
                <a:cs typeface="Traditional Arabic" pitchFamily="18" charset="-78"/>
              </a:rPr>
              <a:t>ج: النعامة.</a:t>
            </a:r>
            <a:endParaRPr lang="en-US" sz="4000" dirty="0">
              <a:cs typeface="Traditional Arabic" pitchFamily="18" charset="-78"/>
            </a:endParaRPr>
          </a:p>
        </p:txBody>
      </p:sp>
      <p:pic>
        <p:nvPicPr>
          <p:cNvPr id="14342" name="Picture 6" descr="Image result for النعامة"/>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1000" y="4286635"/>
            <a:ext cx="2838225" cy="1903280"/>
          </a:xfrm>
          <a:prstGeom prst="rect">
            <a:avLst/>
          </a:prstGeom>
          <a:solidFill>
            <a:srgbClr val="FFFFFF">
              <a:shade val="85000"/>
            </a:srgbClr>
          </a:solidFill>
          <a:ln w="1905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112004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ppt_x</p:attrName>
                                        </p:attrNameLst>
                                      </p:cBhvr>
                                      <p:tavLst>
                                        <p:tav tm="0">
                                          <p:val>
                                            <p:strVal val="#ppt_x-.2"/>
                                          </p:val>
                                        </p:tav>
                                        <p:tav tm="100000">
                                          <p:val>
                                            <p:strVal val="#ppt_x"/>
                                          </p:val>
                                        </p:tav>
                                      </p:tavLst>
                                    </p:anim>
                                    <p:anim calcmode="lin" valueType="num">
                                      <p:cBhvr>
                                        <p:cTn id="8" dur="10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ppt_x</p:attrName>
                                        </p:attrNameLst>
                                      </p:cBhvr>
                                      <p:tavLst>
                                        <p:tav tm="0">
                                          <p:val>
                                            <p:strVal val="#ppt_x-.2"/>
                                          </p:val>
                                        </p:tav>
                                        <p:tav tm="100000">
                                          <p:val>
                                            <p:strVal val="#ppt_x"/>
                                          </p:val>
                                        </p:tav>
                                      </p:tavLst>
                                    </p:anim>
                                    <p:anim calcmode="lin" valueType="num">
                                      <p:cBhvr>
                                        <p:cTn id="15" dur="10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5"/>
                                        </p:tgtEl>
                                      </p:cBhvr>
                                    </p:animEffect>
                                  </p:childTnLst>
                                </p:cTn>
                              </p:par>
                              <p:par>
                                <p:cTn id="17" presetID="22" presetClass="entr" presetSubtype="4" fill="hold" nodeType="withEffect">
                                  <p:stCondLst>
                                    <p:cond delay="0"/>
                                  </p:stCondLst>
                                  <p:childTnLst>
                                    <p:set>
                                      <p:cBhvr>
                                        <p:cTn id="18" dur="1" fill="hold">
                                          <p:stCondLst>
                                            <p:cond delay="0"/>
                                          </p:stCondLst>
                                        </p:cTn>
                                        <p:tgtEl>
                                          <p:spTgt spid="14342"/>
                                        </p:tgtEl>
                                        <p:attrNameLst>
                                          <p:attrName>style.visibility</p:attrName>
                                        </p:attrNameLst>
                                      </p:cBhvr>
                                      <p:to>
                                        <p:strVal val="visible"/>
                                      </p:to>
                                    </p:set>
                                    <p:animEffect transition="in" filter="wipe(down)">
                                      <p:cBhvr>
                                        <p:cTn id="19" dur="500"/>
                                        <p:tgtEl>
                                          <p:spTgt spid="14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89342" y="4683485"/>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rotWithShape="1">
          <a:blip r:embed="rId9">
            <a:extLst>
              <a:ext uri="{28A0092B-C50C-407E-A947-70E740481C1C}">
                <a14:useLocalDpi xmlns:a14="http://schemas.microsoft.com/office/drawing/2010/main" val="0"/>
              </a:ext>
            </a:extLst>
          </a:blip>
          <a:srcRect l="12584" t="11108" r="10322" b="11108"/>
          <a:stretch/>
        </p:blipFill>
        <p:spPr>
          <a:xfrm>
            <a:off x="7052096" y="4837960"/>
            <a:ext cx="1219200" cy="928796"/>
          </a:xfrm>
          <a:prstGeom prst="rect">
            <a:avLst/>
          </a:prstGeom>
        </p:spPr>
      </p:pic>
      <p:pic>
        <p:nvPicPr>
          <p:cNvPr id="13" name="صورة 12"/>
          <p:cNvPicPr>
            <a:picLocks noChangeAspect="1"/>
          </p:cNvPicPr>
          <p:nvPr/>
        </p:nvPicPr>
        <p:blipFill rotWithShape="1">
          <a:blip r:embed="rId10">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0" name="Text Box 40"/>
          <p:cNvSpPr txBox="1">
            <a:spLocks noChangeArrowheads="1"/>
          </p:cNvSpPr>
          <p:nvPr/>
        </p:nvSpPr>
        <p:spPr bwMode="auto">
          <a:xfrm>
            <a:off x="1219200" y="3723382"/>
            <a:ext cx="4572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KW" sz="3200" b="1" dirty="0" smtClean="0">
                <a:cs typeface="Traditional Arabic" pitchFamily="18" charset="-78"/>
              </a:rPr>
              <a:t>س: من براقش التي قيل فيها:       جنت على أهلها براقش؟</a:t>
            </a:r>
            <a:endParaRPr lang="en-US" sz="3200" b="1" dirty="0">
              <a:cs typeface="Traditional Arabic" pitchFamily="18" charset="-78"/>
            </a:endParaRPr>
          </a:p>
        </p:txBody>
      </p:sp>
      <p:sp>
        <p:nvSpPr>
          <p:cNvPr id="14" name="Text Box 41"/>
          <p:cNvSpPr txBox="1">
            <a:spLocks noChangeArrowheads="1"/>
          </p:cNvSpPr>
          <p:nvPr/>
        </p:nvSpPr>
        <p:spPr bwMode="auto">
          <a:xfrm>
            <a:off x="762000" y="5061577"/>
            <a:ext cx="290898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KW" sz="4000" dirty="0" smtClean="0">
                <a:cs typeface="Traditional Arabic" pitchFamily="18" charset="-78"/>
              </a:rPr>
              <a:t>ج: كلبة فضحت أهلها فأهلكتهم.</a:t>
            </a:r>
            <a:endParaRPr lang="en-US" sz="4000" dirty="0">
              <a:cs typeface="Traditional Arabic" pitchFamily="18" charset="-78"/>
            </a:endParaRPr>
          </a:p>
        </p:txBody>
      </p:sp>
      <p:pic>
        <p:nvPicPr>
          <p:cNvPr id="2" name="صورة 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499249" y="4588595"/>
            <a:ext cx="2901551" cy="2269405"/>
          </a:xfrm>
          <a:prstGeom prst="rect">
            <a:avLst/>
          </a:prstGeom>
        </p:spPr>
      </p:pic>
    </p:spTree>
    <p:extLst>
      <p:ext uri="{BB962C8B-B14F-4D97-AF65-F5344CB8AC3E}">
        <p14:creationId xmlns:p14="http://schemas.microsoft.com/office/powerpoint/2010/main" val="955633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ppt_x</p:attrName>
                                        </p:attrNameLst>
                                      </p:cBhvr>
                                      <p:tavLst>
                                        <p:tav tm="0">
                                          <p:val>
                                            <p:strVal val="#ppt_x-.2"/>
                                          </p:val>
                                        </p:tav>
                                        <p:tav tm="100000">
                                          <p:val>
                                            <p:strVal val="#ppt_x"/>
                                          </p:val>
                                        </p:tav>
                                      </p:tavLst>
                                    </p:anim>
                                    <p:anim calcmode="lin" valueType="num">
                                      <p:cBhvr>
                                        <p:cTn id="8"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000" fill="hold"/>
                                        <p:tgtEl>
                                          <p:spTgt spid="14"/>
                                        </p:tgtEl>
                                        <p:attrNameLst>
                                          <p:attrName>ppt_x</p:attrName>
                                        </p:attrNameLst>
                                      </p:cBhvr>
                                      <p:tavLst>
                                        <p:tav tm="0">
                                          <p:val>
                                            <p:strVal val="#ppt_x-.2"/>
                                          </p:val>
                                        </p:tav>
                                        <p:tav tm="100000">
                                          <p:val>
                                            <p:strVal val="#ppt_x"/>
                                          </p:val>
                                        </p:tav>
                                      </p:tavLst>
                                    </p:anim>
                                    <p:anim calcmode="lin" valueType="num">
                                      <p:cBhvr>
                                        <p:cTn id="15" dur="10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4"/>
                                        </p:tgtEl>
                                      </p:cBhvr>
                                    </p:animEffect>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E:\c- pics\icons2011\icons collect\أعضاء الإنسان\6666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479235"/>
            <a:ext cx="2150165" cy="2150165"/>
          </a:xfrm>
          <a:prstGeom prst="rect">
            <a:avLst/>
          </a:prstGeom>
          <a:noFill/>
          <a:extLst>
            <a:ext uri="{909E8E84-426E-40DD-AFC4-6F175D3DCCD1}">
              <a14:hiddenFill xmlns:a14="http://schemas.microsoft.com/office/drawing/2010/main">
                <a:solidFill>
                  <a:srgbClr val="FFFFFF"/>
                </a:solidFill>
              </a14:hiddenFill>
            </a:ext>
          </a:extLst>
        </p:spPr>
      </p:pic>
      <p:pic>
        <p:nvPicPr>
          <p:cNvPr id="4" name="صورة 3"/>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6" name="صورة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17" name="Picture 2" descr="E:\c- pics\icons2011\icons collect\أشكال ويراويز\speech-clipart-6.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89342" y="4683485"/>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E:\c- pics\icons2011\1317893330_7.png">
            <a:hlinkClick r:id="rId8" action="ppaction://hlinksldjump"/>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0" name="صورة 9"/>
          <p:cNvPicPr>
            <a:picLocks noChangeAspect="1"/>
          </p:cNvPicPr>
          <p:nvPr/>
        </p:nvPicPr>
        <p:blipFill rotWithShape="1">
          <a:blip r:embed="rId10">
            <a:extLst>
              <a:ext uri="{28A0092B-C50C-407E-A947-70E740481C1C}">
                <a14:useLocalDpi xmlns:a14="http://schemas.microsoft.com/office/drawing/2010/main" val="0"/>
              </a:ext>
            </a:extLst>
          </a:blip>
          <a:srcRect l="12584" t="11108" r="10322" b="11108"/>
          <a:stretch/>
        </p:blipFill>
        <p:spPr>
          <a:xfrm>
            <a:off x="7052096" y="4837960"/>
            <a:ext cx="1219200" cy="928796"/>
          </a:xfrm>
          <a:prstGeom prst="rect">
            <a:avLst/>
          </a:prstGeom>
        </p:spPr>
      </p:pic>
      <p:pic>
        <p:nvPicPr>
          <p:cNvPr id="11" name="صورة 10"/>
          <p:cNvPicPr>
            <a:picLocks noChangeAspect="1"/>
          </p:cNvPicPr>
          <p:nvPr/>
        </p:nvPicPr>
        <p:blipFill rotWithShape="1">
          <a:blip r:embed="rId11">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2" name="Text Box 40"/>
          <p:cNvSpPr txBox="1">
            <a:spLocks noChangeArrowheads="1"/>
          </p:cNvSpPr>
          <p:nvPr/>
        </p:nvSpPr>
        <p:spPr bwMode="auto">
          <a:xfrm>
            <a:off x="609600" y="3657600"/>
            <a:ext cx="57912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KW" sz="3200" b="1" dirty="0" smtClean="0">
                <a:cs typeface="Traditional Arabic" pitchFamily="18" charset="-78"/>
              </a:rPr>
              <a:t>س: ما أقصى مسافة يمكن للأذن البشرية أن تسمع دقات الساعة إذا كان الجو هادئا؟</a:t>
            </a:r>
            <a:endParaRPr lang="en-US" sz="3200" b="1" dirty="0">
              <a:cs typeface="Traditional Arabic" pitchFamily="18" charset="-78"/>
            </a:endParaRPr>
          </a:p>
        </p:txBody>
      </p:sp>
      <p:sp>
        <p:nvSpPr>
          <p:cNvPr id="14" name="مستطيل مستدير الزوايا 13"/>
          <p:cNvSpPr/>
          <p:nvPr/>
        </p:nvSpPr>
        <p:spPr>
          <a:xfrm>
            <a:off x="3581400" y="5452271"/>
            <a:ext cx="19050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عشرة أمتار</a:t>
            </a:r>
            <a:endParaRPr lang="ar-KW" sz="2400" dirty="0">
              <a:latin typeface="Traditional Arabic" pitchFamily="18" charset="-78"/>
              <a:cs typeface="Traditional Arabic" pitchFamily="18" charset="-78"/>
            </a:endParaRPr>
          </a:p>
        </p:txBody>
      </p:sp>
      <p:sp>
        <p:nvSpPr>
          <p:cNvPr id="15" name="مستطيل مستدير الزوايا 14"/>
          <p:cNvSpPr/>
          <p:nvPr/>
        </p:nvSpPr>
        <p:spPr>
          <a:xfrm>
            <a:off x="3581400" y="4897956"/>
            <a:ext cx="19050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سبعة امتار</a:t>
            </a:r>
            <a:endParaRPr lang="ar-KW" sz="2400" dirty="0">
              <a:latin typeface="Traditional Arabic" pitchFamily="18" charset="-78"/>
              <a:cs typeface="Traditional Arabic" pitchFamily="18" charset="-78"/>
            </a:endParaRPr>
          </a:p>
        </p:txBody>
      </p:sp>
      <p:sp>
        <p:nvSpPr>
          <p:cNvPr id="18" name="مستطيل مستدير الزوايا 17"/>
          <p:cNvSpPr/>
          <p:nvPr/>
        </p:nvSpPr>
        <p:spPr>
          <a:xfrm>
            <a:off x="3581400" y="5997740"/>
            <a:ext cx="19050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cs typeface="Traditional Arabic" pitchFamily="18" charset="-78"/>
              </a:rPr>
              <a:t>خمسة عشر مترا</a:t>
            </a:r>
            <a:endParaRPr lang="ar-KW" sz="2400" dirty="0">
              <a:latin typeface="Traditional Arabic" pitchFamily="18" charset="-78"/>
              <a:cs typeface="Traditional Arabic" pitchFamily="18" charset="-78"/>
            </a:endParaRPr>
          </a:p>
        </p:txBody>
      </p:sp>
      <p:pic>
        <p:nvPicPr>
          <p:cNvPr id="19" name="Picture 3" descr="E:\c- pics\icons2011\correct.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196097" y="4800600"/>
            <a:ext cx="580606" cy="602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5487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ppt_x</p:attrName>
                                        </p:attrNameLst>
                                      </p:cBhvr>
                                      <p:tavLst>
                                        <p:tav tm="0">
                                          <p:val>
                                            <p:strVal val="#ppt_x-.2"/>
                                          </p:val>
                                        </p:tav>
                                        <p:tav tm="100000">
                                          <p:val>
                                            <p:strVal val="#ppt_x"/>
                                          </p:val>
                                        </p:tav>
                                      </p:tavLst>
                                    </p:anim>
                                    <p:anim calcmode="lin" valueType="num">
                                      <p:cBhvr>
                                        <p:cTn id="8"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down)">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P spid="15" grpId="0" animBg="1"/>
      <p:bldP spid="1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89342" y="4683485"/>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rotWithShape="1">
          <a:blip r:embed="rId9">
            <a:extLst>
              <a:ext uri="{28A0092B-C50C-407E-A947-70E740481C1C}">
                <a14:useLocalDpi xmlns:a14="http://schemas.microsoft.com/office/drawing/2010/main" val="0"/>
              </a:ext>
            </a:extLst>
          </a:blip>
          <a:srcRect l="12584" t="11108" r="10322" b="11108"/>
          <a:stretch/>
        </p:blipFill>
        <p:spPr>
          <a:xfrm>
            <a:off x="7052096" y="4837960"/>
            <a:ext cx="1219200" cy="928796"/>
          </a:xfrm>
          <a:prstGeom prst="rect">
            <a:avLst/>
          </a:prstGeom>
        </p:spPr>
      </p:pic>
      <p:pic>
        <p:nvPicPr>
          <p:cNvPr id="13" name="صورة 12"/>
          <p:cNvPicPr>
            <a:picLocks noChangeAspect="1"/>
          </p:cNvPicPr>
          <p:nvPr/>
        </p:nvPicPr>
        <p:blipFill rotWithShape="1">
          <a:blip r:embed="rId10">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0" name="Text Box 40"/>
          <p:cNvSpPr txBox="1">
            <a:spLocks noChangeArrowheads="1"/>
          </p:cNvSpPr>
          <p:nvPr/>
        </p:nvSpPr>
        <p:spPr bwMode="auto">
          <a:xfrm>
            <a:off x="609600" y="3657600"/>
            <a:ext cx="57912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KW" sz="3200" b="1" dirty="0" smtClean="0">
                <a:cs typeface="Traditional Arabic" pitchFamily="18" charset="-78"/>
              </a:rPr>
              <a:t>س: ما السنة التي كسفت فيها الشمس        خمس مرات؟</a:t>
            </a:r>
            <a:endParaRPr lang="en-US" sz="3200" b="1" dirty="0">
              <a:cs typeface="Traditional Arabic" pitchFamily="18" charset="-78"/>
            </a:endParaRPr>
          </a:p>
        </p:txBody>
      </p:sp>
      <p:sp>
        <p:nvSpPr>
          <p:cNvPr id="14" name="مستطيل مستدير الزوايا 13"/>
          <p:cNvSpPr/>
          <p:nvPr/>
        </p:nvSpPr>
        <p:spPr>
          <a:xfrm>
            <a:off x="4053097" y="5354915"/>
            <a:ext cx="19050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rPr>
              <a:t>1934 م</a:t>
            </a:r>
            <a:endParaRPr lang="ar-KW" sz="2400" dirty="0">
              <a:latin typeface="Traditional Arabic" pitchFamily="18" charset="-78"/>
            </a:endParaRPr>
          </a:p>
        </p:txBody>
      </p:sp>
      <p:sp>
        <p:nvSpPr>
          <p:cNvPr id="15" name="مستطيل مستدير الزوايا 14"/>
          <p:cNvSpPr/>
          <p:nvPr/>
        </p:nvSpPr>
        <p:spPr>
          <a:xfrm>
            <a:off x="4053097" y="4800600"/>
            <a:ext cx="19050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rPr>
              <a:t>1933 م</a:t>
            </a:r>
            <a:endParaRPr lang="ar-KW" sz="2400" dirty="0">
              <a:latin typeface="Traditional Arabic" pitchFamily="18" charset="-78"/>
            </a:endParaRPr>
          </a:p>
        </p:txBody>
      </p:sp>
      <p:sp>
        <p:nvSpPr>
          <p:cNvPr id="16" name="مستطيل مستدير الزوايا 15"/>
          <p:cNvSpPr/>
          <p:nvPr/>
        </p:nvSpPr>
        <p:spPr>
          <a:xfrm>
            <a:off x="4053097" y="5900384"/>
            <a:ext cx="19050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dirty="0" smtClean="0">
                <a:latin typeface="Traditional Arabic" pitchFamily="18" charset="-78"/>
              </a:rPr>
              <a:t>1935 م</a:t>
            </a:r>
            <a:endParaRPr lang="ar-KW" sz="2400" dirty="0">
              <a:latin typeface="Traditional Arabic" pitchFamily="18" charset="-78"/>
            </a:endParaRPr>
          </a:p>
        </p:txBody>
      </p:sp>
      <p:pic>
        <p:nvPicPr>
          <p:cNvPr id="17" name="Picture 3" descr="E:\c- pics\icons2011\correct.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667794" y="5719458"/>
            <a:ext cx="580606" cy="602675"/>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Image result for كسوف الشمس"/>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51846" y="4837960"/>
            <a:ext cx="2648272" cy="1533210"/>
          </a:xfrm>
          <a:prstGeom prst="round2DiagRect">
            <a:avLst>
              <a:gd name="adj1" fmla="val 16667"/>
              <a:gd name="adj2" fmla="val 0"/>
            </a:avLst>
          </a:prstGeom>
          <a:ln w="28575"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486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ppt_x</p:attrName>
                                        </p:attrNameLst>
                                      </p:cBhvr>
                                      <p:tavLst>
                                        <p:tav tm="0">
                                          <p:val>
                                            <p:strVal val="#ppt_x-.2"/>
                                          </p:val>
                                        </p:tav>
                                        <p:tav tm="100000">
                                          <p:val>
                                            <p:strVal val="#ppt_x"/>
                                          </p:val>
                                        </p:tav>
                                      </p:tavLst>
                                    </p:anim>
                                    <p:anim calcmode="lin" valueType="num">
                                      <p:cBhvr>
                                        <p:cTn id="8"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down)">
                                      <p:cBhvr>
                                        <p:cTn id="2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animBg="1"/>
      <p:bldP spid="15" grpId="0" animBg="1"/>
      <p:bldP spid="1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361" y="4114800"/>
            <a:ext cx="3632189" cy="2440377"/>
          </a:xfrm>
          <a:prstGeom prst="rect">
            <a:avLst/>
          </a:prstGeom>
        </p:spPr>
      </p:pic>
      <p:pic>
        <p:nvPicPr>
          <p:cNvPr id="4" name="صورة 3"/>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89342" y="4683485"/>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8" action="ppaction://hlinksldjump"/>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rotWithShape="1">
          <a:blip r:embed="rId10">
            <a:extLst>
              <a:ext uri="{28A0092B-C50C-407E-A947-70E740481C1C}">
                <a14:useLocalDpi xmlns:a14="http://schemas.microsoft.com/office/drawing/2010/main" val="0"/>
              </a:ext>
            </a:extLst>
          </a:blip>
          <a:srcRect l="12584" t="11108" r="10322" b="11108"/>
          <a:stretch/>
        </p:blipFill>
        <p:spPr>
          <a:xfrm>
            <a:off x="7052096" y="4837960"/>
            <a:ext cx="1219200" cy="928796"/>
          </a:xfrm>
          <a:prstGeom prst="rect">
            <a:avLst/>
          </a:prstGeom>
        </p:spPr>
      </p:pic>
      <p:pic>
        <p:nvPicPr>
          <p:cNvPr id="13" name="صورة 12"/>
          <p:cNvPicPr>
            <a:picLocks noChangeAspect="1"/>
          </p:cNvPicPr>
          <p:nvPr/>
        </p:nvPicPr>
        <p:blipFill rotWithShape="1">
          <a:blip r:embed="rId11">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
        <p:nvSpPr>
          <p:cNvPr id="10" name="Text Box 40"/>
          <p:cNvSpPr txBox="1">
            <a:spLocks noChangeArrowheads="1"/>
          </p:cNvSpPr>
          <p:nvPr/>
        </p:nvSpPr>
        <p:spPr bwMode="auto">
          <a:xfrm>
            <a:off x="3429000" y="3661350"/>
            <a:ext cx="299085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KW" sz="3200" b="1" dirty="0" smtClean="0">
                <a:cs typeface="Traditional Arabic" pitchFamily="18" charset="-78"/>
              </a:rPr>
              <a:t>س: كم مرة تنجب القطة في السنة؟</a:t>
            </a:r>
            <a:endParaRPr lang="en-US" sz="3200" b="1" dirty="0">
              <a:cs typeface="Traditional Arabic" pitchFamily="18" charset="-78"/>
            </a:endParaRPr>
          </a:p>
        </p:txBody>
      </p:sp>
      <p:sp>
        <p:nvSpPr>
          <p:cNvPr id="14" name="مستطيل مستدير الزوايا 13"/>
          <p:cNvSpPr/>
          <p:nvPr/>
        </p:nvSpPr>
        <p:spPr>
          <a:xfrm>
            <a:off x="4053097" y="5354915"/>
            <a:ext cx="19050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b="1" dirty="0">
                <a:latin typeface="Traditional Arabic" pitchFamily="18" charset="-78"/>
                <a:cs typeface="Traditional Arabic" pitchFamily="18" charset="-78"/>
              </a:rPr>
              <a:t>ثلاث مرات</a:t>
            </a:r>
          </a:p>
        </p:txBody>
      </p:sp>
      <p:sp>
        <p:nvSpPr>
          <p:cNvPr id="15" name="مستطيل مستدير الزوايا 14"/>
          <p:cNvSpPr/>
          <p:nvPr/>
        </p:nvSpPr>
        <p:spPr>
          <a:xfrm>
            <a:off x="4053097" y="4800600"/>
            <a:ext cx="19050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b="1" dirty="0" smtClean="0">
                <a:latin typeface="Traditional Arabic" pitchFamily="18" charset="-78"/>
                <a:cs typeface="Traditional Arabic" pitchFamily="18" charset="-78"/>
              </a:rPr>
              <a:t>مرتين</a:t>
            </a:r>
            <a:endParaRPr lang="ar-KW" sz="2400" b="1" dirty="0">
              <a:latin typeface="Traditional Arabic" pitchFamily="18" charset="-78"/>
              <a:cs typeface="Traditional Arabic" pitchFamily="18" charset="-78"/>
            </a:endParaRPr>
          </a:p>
        </p:txBody>
      </p:sp>
      <p:sp>
        <p:nvSpPr>
          <p:cNvPr id="16" name="مستطيل مستدير الزوايا 15"/>
          <p:cNvSpPr/>
          <p:nvPr/>
        </p:nvSpPr>
        <p:spPr>
          <a:xfrm>
            <a:off x="4053097" y="5900384"/>
            <a:ext cx="19050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b="1" dirty="0" smtClean="0">
                <a:latin typeface="Traditional Arabic" pitchFamily="18" charset="-78"/>
                <a:cs typeface="Traditional Arabic" pitchFamily="18" charset="-78"/>
              </a:rPr>
              <a:t>أربع مرات</a:t>
            </a:r>
            <a:endParaRPr lang="ar-KW" sz="2400" b="1" dirty="0">
              <a:latin typeface="Traditional Arabic" pitchFamily="18" charset="-78"/>
              <a:cs typeface="Traditional Arabic" pitchFamily="18" charset="-78"/>
            </a:endParaRPr>
          </a:p>
        </p:txBody>
      </p:sp>
      <p:pic>
        <p:nvPicPr>
          <p:cNvPr id="17" name="Picture 3" descr="E:\c- pics\icons2011\correct.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667794" y="5162118"/>
            <a:ext cx="580606" cy="602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8580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ppt_x</p:attrName>
                                        </p:attrNameLst>
                                      </p:cBhvr>
                                      <p:tavLst>
                                        <p:tav tm="0">
                                          <p:val>
                                            <p:strVal val="#ppt_x-.2"/>
                                          </p:val>
                                        </p:tav>
                                        <p:tav tm="100000">
                                          <p:val>
                                            <p:strVal val="#ppt_x"/>
                                          </p:val>
                                        </p:tav>
                                      </p:tavLst>
                                    </p:anim>
                                    <p:anim calcmode="lin" valueType="num">
                                      <p:cBhvr>
                                        <p:cTn id="8"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down)">
                                      <p:cBhvr>
                                        <p:cTn id="2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animBg="1"/>
      <p:bldP spid="15" grpId="0" animBg="1"/>
      <p:bldP spid="1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7"/>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9" name="صورة 8"/>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10"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13"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98392" y="4611274"/>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7" name="صورة 16"/>
          <p:cNvPicPr>
            <a:picLocks noChangeAspect="1"/>
          </p:cNvPicPr>
          <p:nvPr/>
        </p:nvPicPr>
        <p:blipFill rotWithShape="1">
          <a:blip r:embed="rId9">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pic>
        <p:nvPicPr>
          <p:cNvPr id="18" name="صورة 17"/>
          <p:cNvPicPr>
            <a:picLocks noChangeAspect="1"/>
          </p:cNvPicPr>
          <p:nvPr/>
        </p:nvPicPr>
        <p:blipFill rotWithShape="1">
          <a:blip r:embed="rId10">
            <a:extLst>
              <a:ext uri="{28A0092B-C50C-407E-A947-70E740481C1C}">
                <a14:useLocalDpi xmlns:a14="http://schemas.microsoft.com/office/drawing/2010/main" val="0"/>
              </a:ext>
            </a:extLst>
          </a:blip>
          <a:srcRect l="15296" t="8328" r="14184" b="24424"/>
          <a:stretch/>
        </p:blipFill>
        <p:spPr>
          <a:xfrm>
            <a:off x="7219298" y="4924247"/>
            <a:ext cx="967172" cy="577971"/>
          </a:xfrm>
          <a:prstGeom prst="rect">
            <a:avLst/>
          </a:prstGeom>
        </p:spPr>
      </p:pic>
      <p:sp>
        <p:nvSpPr>
          <p:cNvPr id="11" name="Text Box 40"/>
          <p:cNvSpPr txBox="1">
            <a:spLocks noChangeArrowheads="1"/>
          </p:cNvSpPr>
          <p:nvPr/>
        </p:nvSpPr>
        <p:spPr bwMode="auto">
          <a:xfrm>
            <a:off x="3886200" y="3867057"/>
            <a:ext cx="252412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KW" sz="3200" b="1" dirty="0">
                <a:cs typeface="Traditional Arabic" pitchFamily="18" charset="-78"/>
              </a:rPr>
              <a:t>س: من آداب العطاس تغطية الفم </a:t>
            </a:r>
            <a:r>
              <a:rPr lang="ar-KW" sz="3200" b="1" dirty="0" smtClean="0">
                <a:cs typeface="Traditional Arabic" pitchFamily="18" charset="-78"/>
              </a:rPr>
              <a:t>باليد أو الثوب؟</a:t>
            </a:r>
            <a:endParaRPr lang="ar-KW" sz="3200" b="1" dirty="0">
              <a:cs typeface="Traditional Arabic" pitchFamily="18" charset="-78"/>
            </a:endParaRPr>
          </a:p>
        </p:txBody>
      </p:sp>
      <p:pic>
        <p:nvPicPr>
          <p:cNvPr id="21" name="Picture 3" descr="E:\c- pics\icons2011\correct.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551600" y="5326020"/>
            <a:ext cx="1193323" cy="1238682"/>
          </a:xfrm>
          <a:prstGeom prst="rect">
            <a:avLst/>
          </a:prstGeom>
          <a:noFill/>
          <a:extLst>
            <a:ext uri="{909E8E84-426E-40DD-AFC4-6F175D3DCCD1}">
              <a14:hiddenFill xmlns:a14="http://schemas.microsoft.com/office/drawing/2010/main">
                <a:solidFill>
                  <a:srgbClr val="FFFFFF"/>
                </a:solidFill>
              </a14:hiddenFill>
            </a:ext>
          </a:extLst>
        </p:spPr>
      </p:pic>
      <p:pic>
        <p:nvPicPr>
          <p:cNvPr id="22530" name="Picture 2" descr="Image result for العطاس"/>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4223" y="3867057"/>
            <a:ext cx="3352800" cy="22352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92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ppt_x</p:attrName>
                                        </p:attrNameLst>
                                      </p:cBhvr>
                                      <p:tavLst>
                                        <p:tav tm="0">
                                          <p:val>
                                            <p:strVal val="#ppt_x-.2"/>
                                          </p:val>
                                        </p:tav>
                                        <p:tav tm="100000">
                                          <p:val>
                                            <p:strVal val="#ppt_x"/>
                                          </p:val>
                                        </p:tav>
                                      </p:tavLst>
                                    </p:anim>
                                    <p:anim calcmode="lin" valueType="num">
                                      <p:cBhvr>
                                        <p:cTn id="8"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down)">
                                      <p:cBhvr>
                                        <p:cTn id="1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98392" y="4611274"/>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rotWithShape="1">
          <a:blip r:embed="rId9">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pic>
        <p:nvPicPr>
          <p:cNvPr id="13" name="صورة 12"/>
          <p:cNvPicPr>
            <a:picLocks noChangeAspect="1"/>
          </p:cNvPicPr>
          <p:nvPr/>
        </p:nvPicPr>
        <p:blipFill rotWithShape="1">
          <a:blip r:embed="rId10">
            <a:extLst>
              <a:ext uri="{28A0092B-C50C-407E-A947-70E740481C1C}">
                <a14:useLocalDpi xmlns:a14="http://schemas.microsoft.com/office/drawing/2010/main" val="0"/>
              </a:ext>
            </a:extLst>
          </a:blip>
          <a:srcRect l="15296" t="8328" r="14184" b="24424"/>
          <a:stretch/>
        </p:blipFill>
        <p:spPr>
          <a:xfrm>
            <a:off x="7219298" y="4924247"/>
            <a:ext cx="967172" cy="577971"/>
          </a:xfrm>
          <a:prstGeom prst="rect">
            <a:avLst/>
          </a:prstGeom>
        </p:spPr>
      </p:pic>
      <p:sp>
        <p:nvSpPr>
          <p:cNvPr id="10" name="Text Box 40"/>
          <p:cNvSpPr txBox="1">
            <a:spLocks noChangeArrowheads="1"/>
          </p:cNvSpPr>
          <p:nvPr/>
        </p:nvSpPr>
        <p:spPr bwMode="auto">
          <a:xfrm>
            <a:off x="914400" y="3821585"/>
            <a:ext cx="550545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KW" sz="3200" b="1" dirty="0" smtClean="0">
                <a:cs typeface="Traditional Arabic" pitchFamily="18" charset="-78"/>
              </a:rPr>
              <a:t>س: من الآداب </a:t>
            </a:r>
            <a:r>
              <a:rPr lang="ar-KW" sz="3200" b="1" dirty="0">
                <a:cs typeface="Traditional Arabic" pitchFamily="18" charset="-78"/>
              </a:rPr>
              <a:t>أن يتحلى بالصبر عند الصدمة لحديث: «إنمــا الصــبر عنـد الصدمة الأولى» </a:t>
            </a:r>
            <a:r>
              <a:rPr lang="ar-KW" sz="3200" b="1" dirty="0" smtClean="0">
                <a:cs typeface="Traditional Arabic" pitchFamily="18" charset="-78"/>
              </a:rPr>
              <a:t>والحديث:</a:t>
            </a:r>
            <a:endParaRPr lang="en-US" sz="3200" b="1" dirty="0">
              <a:cs typeface="Traditional Arabic" pitchFamily="18" charset="-78"/>
            </a:endParaRPr>
          </a:p>
        </p:txBody>
      </p:sp>
      <p:sp>
        <p:nvSpPr>
          <p:cNvPr id="14" name="مستطيل مستدير الزوايا 13"/>
          <p:cNvSpPr/>
          <p:nvPr/>
        </p:nvSpPr>
        <p:spPr>
          <a:xfrm>
            <a:off x="2667000" y="5638800"/>
            <a:ext cx="19050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b="1" dirty="0" smtClean="0">
                <a:latin typeface="Traditional Arabic" pitchFamily="18" charset="-78"/>
                <a:cs typeface="Traditional Arabic" pitchFamily="18" charset="-78"/>
              </a:rPr>
              <a:t>رواه مسلم</a:t>
            </a:r>
            <a:endParaRPr lang="ar-KW" sz="2400" b="1" dirty="0">
              <a:latin typeface="Traditional Arabic" pitchFamily="18" charset="-78"/>
              <a:cs typeface="Traditional Arabic" pitchFamily="18" charset="-78"/>
            </a:endParaRPr>
          </a:p>
        </p:txBody>
      </p:sp>
      <p:sp>
        <p:nvSpPr>
          <p:cNvPr id="15" name="مستطيل مستدير الزوايا 14"/>
          <p:cNvSpPr/>
          <p:nvPr/>
        </p:nvSpPr>
        <p:spPr>
          <a:xfrm>
            <a:off x="4876800" y="5638800"/>
            <a:ext cx="19050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b="1" dirty="0" smtClean="0">
                <a:latin typeface="Traditional Arabic" pitchFamily="18" charset="-78"/>
                <a:cs typeface="Traditional Arabic" pitchFamily="18" charset="-78"/>
              </a:rPr>
              <a:t>رواه البخاري</a:t>
            </a:r>
            <a:endParaRPr lang="ar-KW" sz="2400" b="1" dirty="0">
              <a:latin typeface="Traditional Arabic" pitchFamily="18" charset="-78"/>
              <a:cs typeface="Traditional Arabic" pitchFamily="18" charset="-78"/>
            </a:endParaRPr>
          </a:p>
        </p:txBody>
      </p:sp>
      <p:sp>
        <p:nvSpPr>
          <p:cNvPr id="16" name="مستطيل مستدير الزوايا 15"/>
          <p:cNvSpPr/>
          <p:nvPr/>
        </p:nvSpPr>
        <p:spPr>
          <a:xfrm>
            <a:off x="381000" y="5638800"/>
            <a:ext cx="19050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b="1" dirty="0" smtClean="0">
                <a:latin typeface="Traditional Arabic" pitchFamily="18" charset="-78"/>
                <a:cs typeface="Traditional Arabic" pitchFamily="18" charset="-78"/>
              </a:rPr>
              <a:t>متفق عليه</a:t>
            </a:r>
            <a:endParaRPr lang="ar-KW" sz="2400" b="1" dirty="0">
              <a:latin typeface="Traditional Arabic" pitchFamily="18" charset="-78"/>
              <a:cs typeface="Traditional Arabic" pitchFamily="18" charset="-78"/>
            </a:endParaRPr>
          </a:p>
        </p:txBody>
      </p:sp>
      <p:pic>
        <p:nvPicPr>
          <p:cNvPr id="17" name="Picture 3" descr="E:\c- pics\icons2011\correct.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981200" y="5486400"/>
            <a:ext cx="580606" cy="602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611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ppt_x</p:attrName>
                                        </p:attrNameLst>
                                      </p:cBhvr>
                                      <p:tavLst>
                                        <p:tav tm="0">
                                          <p:val>
                                            <p:strVal val="#ppt_x-.2"/>
                                          </p:val>
                                        </p:tav>
                                        <p:tav tm="100000">
                                          <p:val>
                                            <p:strVal val="#ppt_x"/>
                                          </p:val>
                                        </p:tav>
                                      </p:tavLst>
                                    </p:anim>
                                    <p:anim calcmode="lin" valueType="num">
                                      <p:cBhvr>
                                        <p:cTn id="8"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down)">
                                      <p:cBhvr>
                                        <p:cTn id="2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animBg="1"/>
      <p:bldP spid="15" grpId="0" animBg="1"/>
      <p:bldP spid="1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98392" y="4611274"/>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rotWithShape="1">
          <a:blip r:embed="rId9">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pic>
        <p:nvPicPr>
          <p:cNvPr id="13" name="صورة 12"/>
          <p:cNvPicPr>
            <a:picLocks noChangeAspect="1"/>
          </p:cNvPicPr>
          <p:nvPr/>
        </p:nvPicPr>
        <p:blipFill rotWithShape="1">
          <a:blip r:embed="rId10">
            <a:extLst>
              <a:ext uri="{28A0092B-C50C-407E-A947-70E740481C1C}">
                <a14:useLocalDpi xmlns:a14="http://schemas.microsoft.com/office/drawing/2010/main" val="0"/>
              </a:ext>
            </a:extLst>
          </a:blip>
          <a:srcRect l="15296" t="8328" r="14184" b="24424"/>
          <a:stretch/>
        </p:blipFill>
        <p:spPr>
          <a:xfrm>
            <a:off x="7219298" y="4924247"/>
            <a:ext cx="967172" cy="577971"/>
          </a:xfrm>
          <a:prstGeom prst="rect">
            <a:avLst/>
          </a:prstGeom>
        </p:spPr>
      </p:pic>
      <p:sp>
        <p:nvSpPr>
          <p:cNvPr id="10" name="Text Box 40"/>
          <p:cNvSpPr txBox="1">
            <a:spLocks noChangeArrowheads="1"/>
          </p:cNvSpPr>
          <p:nvPr/>
        </p:nvSpPr>
        <p:spPr bwMode="auto">
          <a:xfrm>
            <a:off x="3886200" y="3867057"/>
            <a:ext cx="252412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spcBef>
                <a:spcPct val="50000"/>
              </a:spcBef>
            </a:pPr>
            <a:r>
              <a:rPr lang="ar-KW" sz="3200" b="1" dirty="0">
                <a:cs typeface="Traditional Arabic" pitchFamily="18" charset="-78"/>
              </a:rPr>
              <a:t>س: </a:t>
            </a:r>
            <a:r>
              <a:rPr lang="ar-KW" sz="3200" b="1" dirty="0" err="1" smtClean="0">
                <a:cs typeface="Traditional Arabic" pitchFamily="18" charset="-78"/>
              </a:rPr>
              <a:t>الاستعاذة</a:t>
            </a:r>
            <a:r>
              <a:rPr lang="ar-KW" sz="3200" b="1" dirty="0" smtClean="0">
                <a:cs typeface="Traditional Arabic" pitchFamily="18" charset="-78"/>
              </a:rPr>
              <a:t> </a:t>
            </a:r>
            <a:r>
              <a:rPr lang="ar-KW" sz="3200" b="1" dirty="0">
                <a:cs typeface="Traditional Arabic" pitchFamily="18" charset="-78"/>
              </a:rPr>
              <a:t>من الشيطان عند </a:t>
            </a:r>
            <a:r>
              <a:rPr lang="ar-KW" sz="3200" b="1" dirty="0" smtClean="0">
                <a:cs typeface="Traditional Arabic" pitchFamily="18" charset="-78"/>
              </a:rPr>
              <a:t>التثاؤب سنة؟</a:t>
            </a:r>
            <a:endParaRPr lang="ar-KW" sz="3200" b="1" dirty="0">
              <a:cs typeface="Traditional Arabic" pitchFamily="18" charset="-78"/>
            </a:endParaRPr>
          </a:p>
        </p:txBody>
      </p:sp>
      <p:pic>
        <p:nvPicPr>
          <p:cNvPr id="14" name="Picture 2" descr="E:\c- pics\icons2011\1325145047_delete.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57550" y="4985531"/>
            <a:ext cx="1371600" cy="13716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 Box 40"/>
          <p:cNvSpPr txBox="1">
            <a:spLocks noChangeArrowheads="1"/>
          </p:cNvSpPr>
          <p:nvPr/>
        </p:nvSpPr>
        <p:spPr bwMode="auto">
          <a:xfrm>
            <a:off x="327894" y="4985531"/>
            <a:ext cx="252412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spcBef>
                <a:spcPct val="50000"/>
              </a:spcBef>
            </a:pPr>
            <a:r>
              <a:rPr lang="ar-KW" sz="3200" dirty="0" smtClean="0">
                <a:cs typeface="Traditional Arabic" pitchFamily="18" charset="-78"/>
              </a:rPr>
              <a:t>لأنها لم ترد عن النبي صلى الله عليه وسلم.</a:t>
            </a:r>
            <a:endParaRPr lang="ar-KW" sz="3200" dirty="0">
              <a:cs typeface="Traditional Arabic" pitchFamily="18" charset="-78"/>
            </a:endParaRPr>
          </a:p>
        </p:txBody>
      </p:sp>
    </p:spTree>
    <p:extLst>
      <p:ext uri="{BB962C8B-B14F-4D97-AF65-F5344CB8AC3E}">
        <p14:creationId xmlns:p14="http://schemas.microsoft.com/office/powerpoint/2010/main" val="1340822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ppt_x</p:attrName>
                                        </p:attrNameLst>
                                      </p:cBhvr>
                                      <p:tavLst>
                                        <p:tav tm="0">
                                          <p:val>
                                            <p:strVal val="#ppt_x-.2"/>
                                          </p:val>
                                        </p:tav>
                                        <p:tav tm="100000">
                                          <p:val>
                                            <p:strVal val="#ppt_x"/>
                                          </p:val>
                                        </p:tav>
                                      </p:tavLst>
                                    </p:anim>
                                    <p:anim calcmode="lin" valueType="num">
                                      <p:cBhvr>
                                        <p:cTn id="8"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000" fill="hold"/>
                                        <p:tgtEl>
                                          <p:spTgt spid="15"/>
                                        </p:tgtEl>
                                        <p:attrNameLst>
                                          <p:attrName>ppt_x</p:attrName>
                                        </p:attrNameLst>
                                      </p:cBhvr>
                                      <p:tavLst>
                                        <p:tav tm="0">
                                          <p:val>
                                            <p:strVal val="#ppt_x-.2"/>
                                          </p:val>
                                        </p:tav>
                                        <p:tav tm="100000">
                                          <p:val>
                                            <p:strVal val="#ppt_x"/>
                                          </p:val>
                                        </p:tav>
                                      </p:tavLst>
                                    </p:anim>
                                    <p:anim calcmode="lin" valueType="num">
                                      <p:cBhvr>
                                        <p:cTn id="20" dur="10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21"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98392" y="4611274"/>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rotWithShape="1">
          <a:blip r:embed="rId9">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pic>
        <p:nvPicPr>
          <p:cNvPr id="13" name="صورة 12"/>
          <p:cNvPicPr>
            <a:picLocks noChangeAspect="1"/>
          </p:cNvPicPr>
          <p:nvPr/>
        </p:nvPicPr>
        <p:blipFill rotWithShape="1">
          <a:blip r:embed="rId10">
            <a:extLst>
              <a:ext uri="{28A0092B-C50C-407E-A947-70E740481C1C}">
                <a14:useLocalDpi xmlns:a14="http://schemas.microsoft.com/office/drawing/2010/main" val="0"/>
              </a:ext>
            </a:extLst>
          </a:blip>
          <a:srcRect l="15296" t="8328" r="14184" b="24424"/>
          <a:stretch/>
        </p:blipFill>
        <p:spPr>
          <a:xfrm>
            <a:off x="7219298" y="4924247"/>
            <a:ext cx="967172" cy="577971"/>
          </a:xfrm>
          <a:prstGeom prst="rect">
            <a:avLst/>
          </a:prstGeom>
        </p:spPr>
      </p:pic>
      <p:sp>
        <p:nvSpPr>
          <p:cNvPr id="10" name="Text Box 40"/>
          <p:cNvSpPr txBox="1">
            <a:spLocks noChangeArrowheads="1"/>
          </p:cNvSpPr>
          <p:nvPr/>
        </p:nvSpPr>
        <p:spPr bwMode="auto">
          <a:xfrm>
            <a:off x="457200" y="3821585"/>
            <a:ext cx="596265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KW" sz="3200" b="1" dirty="0" smtClean="0">
                <a:cs typeface="Traditional Arabic" pitchFamily="18" charset="-78"/>
              </a:rPr>
              <a:t>س</a:t>
            </a:r>
            <a:r>
              <a:rPr lang="ar-KW" sz="3200" b="1" dirty="0">
                <a:cs typeface="Traditional Arabic" pitchFamily="18" charset="-78"/>
              </a:rPr>
              <a:t>: ما هي الضجعة التي قال عنها صلى الله عليه وسلم: «إن هذه ضجعة يبغضها </a:t>
            </a:r>
            <a:r>
              <a:rPr lang="ar-KW" sz="3200" b="1" dirty="0" smtClean="0">
                <a:cs typeface="Traditional Arabic" pitchFamily="18" charset="-78"/>
              </a:rPr>
              <a:t>الله» </a:t>
            </a:r>
            <a:r>
              <a:rPr lang="ar-KW" sz="2000" b="1" dirty="0" smtClean="0">
                <a:cs typeface="Traditional Arabic" pitchFamily="18" charset="-78"/>
              </a:rPr>
              <a:t>رواه أبو داود </a:t>
            </a:r>
            <a:r>
              <a:rPr lang="ar-KW" sz="3200" b="1" dirty="0" smtClean="0">
                <a:cs typeface="Traditional Arabic" pitchFamily="18" charset="-78"/>
              </a:rPr>
              <a:t>؟</a:t>
            </a:r>
            <a:endParaRPr lang="en-US" sz="3200" b="1" dirty="0">
              <a:cs typeface="Traditional Arabic" pitchFamily="18" charset="-78"/>
            </a:endParaRPr>
          </a:p>
        </p:txBody>
      </p:sp>
      <p:sp>
        <p:nvSpPr>
          <p:cNvPr id="14" name="مستطيل مستدير الزوايا 13"/>
          <p:cNvSpPr/>
          <p:nvPr/>
        </p:nvSpPr>
        <p:spPr>
          <a:xfrm>
            <a:off x="2590800" y="5410200"/>
            <a:ext cx="19050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b="1" dirty="0" smtClean="0">
                <a:latin typeface="Traditional Arabic" pitchFamily="18" charset="-78"/>
                <a:cs typeface="Traditional Arabic" pitchFamily="18" charset="-78"/>
              </a:rPr>
              <a:t>النوم على البطن</a:t>
            </a:r>
            <a:endParaRPr lang="ar-KW" sz="2400" b="1" dirty="0">
              <a:latin typeface="Traditional Arabic" pitchFamily="18" charset="-78"/>
              <a:cs typeface="Traditional Arabic" pitchFamily="18" charset="-78"/>
            </a:endParaRPr>
          </a:p>
        </p:txBody>
      </p:sp>
      <p:sp>
        <p:nvSpPr>
          <p:cNvPr id="15" name="مستطيل مستدير الزوايا 14"/>
          <p:cNvSpPr/>
          <p:nvPr/>
        </p:nvSpPr>
        <p:spPr>
          <a:xfrm>
            <a:off x="4800600" y="5410200"/>
            <a:ext cx="19050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b="1" dirty="0" smtClean="0">
                <a:latin typeface="Traditional Arabic" pitchFamily="18" charset="-78"/>
                <a:cs typeface="Traditional Arabic" pitchFamily="18" charset="-78"/>
              </a:rPr>
              <a:t>النوم على اليسار</a:t>
            </a:r>
            <a:endParaRPr lang="ar-KW" sz="2400" b="1" dirty="0">
              <a:latin typeface="Traditional Arabic" pitchFamily="18" charset="-78"/>
              <a:cs typeface="Traditional Arabic" pitchFamily="18" charset="-78"/>
            </a:endParaRPr>
          </a:p>
        </p:txBody>
      </p:sp>
      <p:sp>
        <p:nvSpPr>
          <p:cNvPr id="16" name="مستطيل مستدير الزوايا 15"/>
          <p:cNvSpPr/>
          <p:nvPr/>
        </p:nvSpPr>
        <p:spPr>
          <a:xfrm>
            <a:off x="304800" y="5410200"/>
            <a:ext cx="1905000" cy="396581"/>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b="1" dirty="0" smtClean="0">
                <a:latin typeface="Traditional Arabic" pitchFamily="18" charset="-78"/>
                <a:cs typeface="Traditional Arabic" pitchFamily="18" charset="-78"/>
              </a:rPr>
              <a:t>النوم على القفا</a:t>
            </a:r>
            <a:endParaRPr lang="ar-KW" sz="2400" b="1" dirty="0">
              <a:latin typeface="Traditional Arabic" pitchFamily="18" charset="-78"/>
              <a:cs typeface="Traditional Arabic" pitchFamily="18" charset="-78"/>
            </a:endParaRPr>
          </a:p>
        </p:txBody>
      </p:sp>
      <p:pic>
        <p:nvPicPr>
          <p:cNvPr id="17" name="Picture 3" descr="E:\c- pics\icons2011\correct.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219994" y="5257800"/>
            <a:ext cx="580606" cy="602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716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ppt_x</p:attrName>
                                        </p:attrNameLst>
                                      </p:cBhvr>
                                      <p:tavLst>
                                        <p:tav tm="0">
                                          <p:val>
                                            <p:strVal val="#ppt_x-.2"/>
                                          </p:val>
                                        </p:tav>
                                        <p:tav tm="100000">
                                          <p:val>
                                            <p:strVal val="#ppt_x"/>
                                          </p:val>
                                        </p:tav>
                                      </p:tavLst>
                                    </p:anim>
                                    <p:anim calcmode="lin" valueType="num">
                                      <p:cBhvr>
                                        <p:cTn id="8"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down)">
                                      <p:cBhvr>
                                        <p:cTn id="2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animBg="1"/>
      <p:bldP spid="15" grpId="0" animBg="1"/>
      <p:bldP spid="1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98392" y="4611274"/>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rotWithShape="1">
          <a:blip r:embed="rId9">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pic>
        <p:nvPicPr>
          <p:cNvPr id="13" name="صورة 12"/>
          <p:cNvPicPr>
            <a:picLocks noChangeAspect="1"/>
          </p:cNvPicPr>
          <p:nvPr/>
        </p:nvPicPr>
        <p:blipFill rotWithShape="1">
          <a:blip r:embed="rId10">
            <a:extLst>
              <a:ext uri="{28A0092B-C50C-407E-A947-70E740481C1C}">
                <a14:useLocalDpi xmlns:a14="http://schemas.microsoft.com/office/drawing/2010/main" val="0"/>
              </a:ext>
            </a:extLst>
          </a:blip>
          <a:srcRect l="15296" t="8328" r="14184" b="24424"/>
          <a:stretch/>
        </p:blipFill>
        <p:spPr>
          <a:xfrm>
            <a:off x="7219298" y="4924247"/>
            <a:ext cx="967172" cy="577971"/>
          </a:xfrm>
          <a:prstGeom prst="rect">
            <a:avLst/>
          </a:prstGeom>
        </p:spPr>
      </p:pic>
      <p:sp>
        <p:nvSpPr>
          <p:cNvPr id="10" name="Text Box 40"/>
          <p:cNvSpPr txBox="1">
            <a:spLocks noChangeArrowheads="1"/>
          </p:cNvSpPr>
          <p:nvPr/>
        </p:nvSpPr>
        <p:spPr bwMode="auto">
          <a:xfrm>
            <a:off x="457200" y="3962400"/>
            <a:ext cx="596265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KW" sz="3200" b="1" dirty="0" smtClean="0">
                <a:cs typeface="Traditional Arabic" pitchFamily="18" charset="-78"/>
              </a:rPr>
              <a:t>س</a:t>
            </a:r>
            <a:r>
              <a:rPr lang="ar-KW" sz="3200" b="1" dirty="0">
                <a:cs typeface="Traditional Arabic" pitchFamily="18" charset="-78"/>
              </a:rPr>
              <a:t>: </a:t>
            </a:r>
            <a:r>
              <a:rPr lang="ar-KW" sz="3200" b="1" dirty="0" smtClean="0">
                <a:cs typeface="Traditional Arabic" pitchFamily="18" charset="-78"/>
              </a:rPr>
              <a:t>قال صلى </a:t>
            </a:r>
            <a:r>
              <a:rPr lang="ar-KW" sz="3200" b="1" dirty="0">
                <a:cs typeface="Traditional Arabic" pitchFamily="18" charset="-78"/>
              </a:rPr>
              <a:t>الله عليه </a:t>
            </a:r>
            <a:r>
              <a:rPr lang="ar-KW" sz="3200" b="1" dirty="0" smtClean="0">
                <a:cs typeface="Traditional Arabic" pitchFamily="18" charset="-78"/>
              </a:rPr>
              <a:t>وسلم: </a:t>
            </a:r>
            <a:r>
              <a:rPr lang="ar-KW" sz="3200" b="1" dirty="0">
                <a:cs typeface="Traditional Arabic" pitchFamily="18" charset="-78"/>
              </a:rPr>
              <a:t>«لا يَكُونُ </a:t>
            </a:r>
            <a:r>
              <a:rPr lang="ar-KW" sz="3200" b="1" dirty="0" smtClean="0">
                <a:cs typeface="Traditional Arabic" pitchFamily="18" charset="-78"/>
              </a:rPr>
              <a:t>... شُفَعَاءَ </a:t>
            </a:r>
            <a:r>
              <a:rPr lang="ar-KW" sz="3200" b="1" dirty="0">
                <a:cs typeface="Traditional Arabic" pitchFamily="18" charset="-78"/>
              </a:rPr>
              <a:t>وَلا شُهَدَاءَ يَومَ القِيَامَةِ</a:t>
            </a:r>
            <a:r>
              <a:rPr lang="ar-KW" sz="3200" b="1" dirty="0" smtClean="0">
                <a:cs typeface="Traditional Arabic" pitchFamily="18" charset="-78"/>
              </a:rPr>
              <a:t>» </a:t>
            </a:r>
            <a:r>
              <a:rPr lang="ar-KW" b="1" dirty="0" smtClean="0">
                <a:cs typeface="Traditional Arabic" pitchFamily="18" charset="-78"/>
              </a:rPr>
              <a:t>رواه مسلم</a:t>
            </a:r>
            <a:r>
              <a:rPr lang="ar-KW" sz="3200" b="1" dirty="0" smtClean="0">
                <a:cs typeface="Traditional Arabic" pitchFamily="18" charset="-78"/>
              </a:rPr>
              <a:t>:</a:t>
            </a:r>
            <a:endParaRPr lang="en-US" sz="3200" b="1" dirty="0">
              <a:cs typeface="Traditional Arabic" pitchFamily="18" charset="-78"/>
            </a:endParaRPr>
          </a:p>
        </p:txBody>
      </p:sp>
      <p:sp>
        <p:nvSpPr>
          <p:cNvPr id="14" name="مستطيل مستدير الزوايا 13"/>
          <p:cNvSpPr/>
          <p:nvPr/>
        </p:nvSpPr>
        <p:spPr>
          <a:xfrm>
            <a:off x="2590800" y="5410200"/>
            <a:ext cx="1905000" cy="533400"/>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b="1" dirty="0" smtClean="0">
                <a:latin typeface="Traditional Arabic" pitchFamily="18" charset="-78"/>
                <a:cs typeface="Traditional Arabic" pitchFamily="18" charset="-78"/>
              </a:rPr>
              <a:t>المنافقون</a:t>
            </a:r>
            <a:endParaRPr lang="ar-KW" sz="2400" b="1" dirty="0">
              <a:latin typeface="Traditional Arabic" pitchFamily="18" charset="-78"/>
              <a:cs typeface="Traditional Arabic" pitchFamily="18" charset="-78"/>
            </a:endParaRPr>
          </a:p>
        </p:txBody>
      </p:sp>
      <p:sp>
        <p:nvSpPr>
          <p:cNvPr id="15" name="مستطيل مستدير الزوايا 14"/>
          <p:cNvSpPr/>
          <p:nvPr/>
        </p:nvSpPr>
        <p:spPr>
          <a:xfrm>
            <a:off x="4800600" y="5410200"/>
            <a:ext cx="1905000" cy="533400"/>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b="1" dirty="0" err="1">
                <a:cs typeface="Traditional Arabic" pitchFamily="18" charset="-78"/>
              </a:rPr>
              <a:t>اللَّعَّانُونَ</a:t>
            </a:r>
            <a:endParaRPr lang="ar-KW" sz="2400" b="1" dirty="0">
              <a:latin typeface="Traditional Arabic" pitchFamily="18" charset="-78"/>
              <a:cs typeface="Traditional Arabic" pitchFamily="18" charset="-78"/>
            </a:endParaRPr>
          </a:p>
        </p:txBody>
      </p:sp>
      <p:sp>
        <p:nvSpPr>
          <p:cNvPr id="16" name="مستطيل مستدير الزوايا 15"/>
          <p:cNvSpPr/>
          <p:nvPr/>
        </p:nvSpPr>
        <p:spPr>
          <a:xfrm>
            <a:off x="304800" y="5410200"/>
            <a:ext cx="1905000" cy="533400"/>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b="1" dirty="0" smtClean="0">
                <a:latin typeface="Traditional Arabic" pitchFamily="18" charset="-78"/>
                <a:cs typeface="Traditional Arabic" pitchFamily="18" charset="-78"/>
              </a:rPr>
              <a:t>المغرضون</a:t>
            </a:r>
            <a:endParaRPr lang="ar-KW" sz="2400" b="1" dirty="0">
              <a:latin typeface="Traditional Arabic" pitchFamily="18" charset="-78"/>
              <a:cs typeface="Traditional Arabic" pitchFamily="18" charset="-78"/>
            </a:endParaRPr>
          </a:p>
        </p:txBody>
      </p:sp>
      <p:pic>
        <p:nvPicPr>
          <p:cNvPr id="17" name="Picture 3" descr="E:\c- pics\icons2011\correct.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248400" y="5375562"/>
            <a:ext cx="580606" cy="602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423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ppt_x</p:attrName>
                                        </p:attrNameLst>
                                      </p:cBhvr>
                                      <p:tavLst>
                                        <p:tav tm="0">
                                          <p:val>
                                            <p:strVal val="#ppt_x-.2"/>
                                          </p:val>
                                        </p:tav>
                                        <p:tav tm="100000">
                                          <p:val>
                                            <p:strVal val="#ppt_x"/>
                                          </p:val>
                                        </p:tav>
                                      </p:tavLst>
                                    </p:anim>
                                    <p:anim calcmode="lin" valueType="num">
                                      <p:cBhvr>
                                        <p:cTn id="8"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down)">
                                      <p:cBhvr>
                                        <p:cTn id="2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animBg="1"/>
      <p:bldP spid="15" grpId="0" animBg="1"/>
      <p:bldP spid="1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98392" y="4611274"/>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rotWithShape="1">
          <a:blip r:embed="rId9">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pic>
        <p:nvPicPr>
          <p:cNvPr id="13" name="صورة 12"/>
          <p:cNvPicPr>
            <a:picLocks noChangeAspect="1"/>
          </p:cNvPicPr>
          <p:nvPr/>
        </p:nvPicPr>
        <p:blipFill rotWithShape="1">
          <a:blip r:embed="rId10">
            <a:extLst>
              <a:ext uri="{28A0092B-C50C-407E-A947-70E740481C1C}">
                <a14:useLocalDpi xmlns:a14="http://schemas.microsoft.com/office/drawing/2010/main" val="0"/>
              </a:ext>
            </a:extLst>
          </a:blip>
          <a:srcRect l="15296" t="8328" r="14184" b="24424"/>
          <a:stretch/>
        </p:blipFill>
        <p:spPr>
          <a:xfrm>
            <a:off x="7219298" y="4924247"/>
            <a:ext cx="967172" cy="577971"/>
          </a:xfrm>
          <a:prstGeom prst="rect">
            <a:avLst/>
          </a:prstGeom>
        </p:spPr>
      </p:pic>
      <p:sp>
        <p:nvSpPr>
          <p:cNvPr id="18" name="Text Box 40"/>
          <p:cNvSpPr txBox="1">
            <a:spLocks noChangeArrowheads="1"/>
          </p:cNvSpPr>
          <p:nvPr/>
        </p:nvSpPr>
        <p:spPr bwMode="auto">
          <a:xfrm>
            <a:off x="457200" y="3962400"/>
            <a:ext cx="596265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ar-KW" sz="3200" b="1" dirty="0" smtClean="0">
                <a:cs typeface="Traditional Arabic" pitchFamily="18" charset="-78"/>
              </a:rPr>
              <a:t>س</a:t>
            </a:r>
            <a:r>
              <a:rPr lang="ar-KW" sz="3200" b="1" dirty="0">
                <a:cs typeface="Traditional Arabic" pitchFamily="18" charset="-78"/>
              </a:rPr>
              <a:t>: </a:t>
            </a:r>
            <a:r>
              <a:rPr lang="ar-KW" sz="3200" b="1" dirty="0" smtClean="0">
                <a:cs typeface="Traditional Arabic" pitchFamily="18" charset="-78"/>
              </a:rPr>
              <a:t>قال صلى </a:t>
            </a:r>
            <a:r>
              <a:rPr lang="ar-KW" sz="3200" b="1" dirty="0">
                <a:cs typeface="Traditional Arabic" pitchFamily="18" charset="-78"/>
              </a:rPr>
              <a:t>الله عليه </a:t>
            </a:r>
            <a:r>
              <a:rPr lang="ar-KW" sz="3200" b="1" dirty="0" smtClean="0">
                <a:cs typeface="Traditional Arabic" pitchFamily="18" charset="-78"/>
              </a:rPr>
              <a:t>وسلم</a:t>
            </a:r>
            <a:r>
              <a:rPr lang="ar-KW" sz="3200" b="1" dirty="0">
                <a:cs typeface="Traditional Arabic" pitchFamily="18" charset="-78"/>
              </a:rPr>
              <a:t>: «مَنْ كَانَ فِي حَاجَةِ أخِيهِ كَانَ الله فِي </a:t>
            </a:r>
            <a:r>
              <a:rPr lang="ar-KW" sz="3200" b="1" dirty="0" smtClean="0">
                <a:cs typeface="Traditional Arabic" pitchFamily="18" charset="-78"/>
              </a:rPr>
              <a:t>حَاجَتِهِ» الحديث:</a:t>
            </a:r>
            <a:endParaRPr lang="en-US" sz="3200" b="1" dirty="0">
              <a:cs typeface="Traditional Arabic" pitchFamily="18" charset="-78"/>
            </a:endParaRPr>
          </a:p>
        </p:txBody>
      </p:sp>
      <p:sp>
        <p:nvSpPr>
          <p:cNvPr id="19" name="مستطيل مستدير الزوايا 18"/>
          <p:cNvSpPr/>
          <p:nvPr/>
        </p:nvSpPr>
        <p:spPr>
          <a:xfrm>
            <a:off x="2590800" y="5410200"/>
            <a:ext cx="1905000" cy="533400"/>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b="1" dirty="0" smtClean="0">
                <a:latin typeface="Traditional Arabic" pitchFamily="18" charset="-78"/>
                <a:cs typeface="Traditional Arabic" pitchFamily="18" charset="-78"/>
              </a:rPr>
              <a:t>رواه أبوداود</a:t>
            </a:r>
            <a:endParaRPr lang="ar-KW" sz="2400" b="1" dirty="0">
              <a:latin typeface="Traditional Arabic" pitchFamily="18" charset="-78"/>
              <a:cs typeface="Traditional Arabic" pitchFamily="18" charset="-78"/>
            </a:endParaRPr>
          </a:p>
        </p:txBody>
      </p:sp>
      <p:sp>
        <p:nvSpPr>
          <p:cNvPr id="20" name="مستطيل مستدير الزوايا 19"/>
          <p:cNvSpPr/>
          <p:nvPr/>
        </p:nvSpPr>
        <p:spPr>
          <a:xfrm>
            <a:off x="4800600" y="5410200"/>
            <a:ext cx="1905000" cy="533400"/>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b="1" dirty="0" smtClean="0">
                <a:cs typeface="Traditional Arabic" pitchFamily="18" charset="-78"/>
              </a:rPr>
              <a:t>متفق عليه</a:t>
            </a:r>
            <a:endParaRPr lang="ar-KW" sz="2400" b="1" dirty="0">
              <a:latin typeface="Traditional Arabic" pitchFamily="18" charset="-78"/>
              <a:cs typeface="Traditional Arabic" pitchFamily="18" charset="-78"/>
            </a:endParaRPr>
          </a:p>
        </p:txBody>
      </p:sp>
      <p:sp>
        <p:nvSpPr>
          <p:cNvPr id="21" name="مستطيل مستدير الزوايا 20"/>
          <p:cNvSpPr/>
          <p:nvPr/>
        </p:nvSpPr>
        <p:spPr>
          <a:xfrm>
            <a:off x="304800" y="5410200"/>
            <a:ext cx="1905000" cy="533400"/>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b="1" dirty="0" smtClean="0">
                <a:latin typeface="Traditional Arabic" pitchFamily="18" charset="-78"/>
                <a:cs typeface="Traditional Arabic" pitchFamily="18" charset="-78"/>
              </a:rPr>
              <a:t>رواه النسائي</a:t>
            </a:r>
            <a:endParaRPr lang="ar-KW" sz="2400" b="1" dirty="0">
              <a:latin typeface="Traditional Arabic" pitchFamily="18" charset="-78"/>
              <a:cs typeface="Traditional Arabic" pitchFamily="18" charset="-78"/>
            </a:endParaRPr>
          </a:p>
        </p:txBody>
      </p:sp>
      <p:pic>
        <p:nvPicPr>
          <p:cNvPr id="22" name="Picture 3" descr="E:\c- pics\icons2011\correct.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248400" y="5375562"/>
            <a:ext cx="580606" cy="602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5699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ppt_x</p:attrName>
                                        </p:attrNameLst>
                                      </p:cBhvr>
                                      <p:tavLst>
                                        <p:tav tm="0">
                                          <p:val>
                                            <p:strVal val="#ppt_x-.2"/>
                                          </p:val>
                                        </p:tav>
                                        <p:tav tm="100000">
                                          <p:val>
                                            <p:strVal val="#ppt_x"/>
                                          </p:val>
                                        </p:tav>
                                      </p:tavLst>
                                    </p:anim>
                                    <p:anim calcmode="lin" valueType="num">
                                      <p:cBhvr>
                                        <p:cTn id="8"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down)">
                                      <p:cBhvr>
                                        <p:cTn id="14" dur="500"/>
                                        <p:tgtEl>
                                          <p:spTgt spid="2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down)">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down)">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down)">
                                      <p:cBhvr>
                                        <p:cTn id="2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animBg="1"/>
      <p:bldP spid="2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98392" y="4611274"/>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rotWithShape="1">
          <a:blip r:embed="rId9">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pic>
        <p:nvPicPr>
          <p:cNvPr id="13" name="صورة 12"/>
          <p:cNvPicPr>
            <a:picLocks noChangeAspect="1"/>
          </p:cNvPicPr>
          <p:nvPr/>
        </p:nvPicPr>
        <p:blipFill rotWithShape="1">
          <a:blip r:embed="rId10">
            <a:extLst>
              <a:ext uri="{28A0092B-C50C-407E-A947-70E740481C1C}">
                <a14:useLocalDpi xmlns:a14="http://schemas.microsoft.com/office/drawing/2010/main" val="0"/>
              </a:ext>
            </a:extLst>
          </a:blip>
          <a:srcRect l="15296" t="8328" r="14184" b="24424"/>
          <a:stretch/>
        </p:blipFill>
        <p:spPr>
          <a:xfrm>
            <a:off x="7219298" y="4924247"/>
            <a:ext cx="967172" cy="577971"/>
          </a:xfrm>
          <a:prstGeom prst="rect">
            <a:avLst/>
          </a:prstGeom>
        </p:spPr>
      </p:pic>
      <p:sp>
        <p:nvSpPr>
          <p:cNvPr id="18" name="Text Box 40"/>
          <p:cNvSpPr txBox="1">
            <a:spLocks noChangeArrowheads="1"/>
          </p:cNvSpPr>
          <p:nvPr/>
        </p:nvSpPr>
        <p:spPr bwMode="auto">
          <a:xfrm>
            <a:off x="457200" y="3643572"/>
            <a:ext cx="596265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spcBef>
                <a:spcPct val="50000"/>
              </a:spcBef>
            </a:pPr>
            <a:r>
              <a:rPr lang="ar-KW" sz="3200" dirty="0" smtClean="0">
                <a:cs typeface="Traditional Arabic" pitchFamily="18" charset="-78"/>
              </a:rPr>
              <a:t>س</a:t>
            </a:r>
            <a:r>
              <a:rPr lang="ar-KW" sz="3200" dirty="0">
                <a:cs typeface="Traditional Arabic" pitchFamily="18" charset="-78"/>
              </a:rPr>
              <a:t>:  قال الله تعالى: {وَتَعَاوَنُوا عَلَى الْبِرِّ وَالتَّقْوَى وَلَا تَعَاوَنُوا عَلَى الْإِثْمِ وَالْعُدْوَانِ وَاتَّقُوا اللَّهَ إِنَّ اللَّهَ شَدِيدُ الْعِقَابِ </a:t>
            </a:r>
            <a:r>
              <a:rPr lang="ar-KW" sz="3200" dirty="0" smtClean="0">
                <a:cs typeface="Traditional Arabic" pitchFamily="18" charset="-78"/>
              </a:rPr>
              <a:t>} الآية في سورة:</a:t>
            </a:r>
            <a:endParaRPr lang="en-US" sz="3200" dirty="0">
              <a:cs typeface="Traditional Arabic" pitchFamily="18" charset="-78"/>
            </a:endParaRPr>
          </a:p>
        </p:txBody>
      </p:sp>
      <p:sp>
        <p:nvSpPr>
          <p:cNvPr id="19" name="مستطيل مستدير الزوايا 18"/>
          <p:cNvSpPr/>
          <p:nvPr/>
        </p:nvSpPr>
        <p:spPr>
          <a:xfrm>
            <a:off x="2590800" y="5410200"/>
            <a:ext cx="1905000" cy="533400"/>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b="1" dirty="0" smtClean="0">
                <a:latin typeface="Traditional Arabic" pitchFamily="18" charset="-78"/>
                <a:cs typeface="Traditional Arabic" pitchFamily="18" charset="-78"/>
              </a:rPr>
              <a:t>المائدة</a:t>
            </a:r>
            <a:endParaRPr lang="ar-KW" sz="2400" b="1" dirty="0">
              <a:latin typeface="Traditional Arabic" pitchFamily="18" charset="-78"/>
              <a:cs typeface="Traditional Arabic" pitchFamily="18" charset="-78"/>
            </a:endParaRPr>
          </a:p>
        </p:txBody>
      </p:sp>
      <p:sp>
        <p:nvSpPr>
          <p:cNvPr id="20" name="مستطيل مستدير الزوايا 19"/>
          <p:cNvSpPr/>
          <p:nvPr/>
        </p:nvSpPr>
        <p:spPr>
          <a:xfrm>
            <a:off x="4800600" y="5410200"/>
            <a:ext cx="1905000" cy="533400"/>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b="1" dirty="0" smtClean="0">
                <a:cs typeface="Traditional Arabic" pitchFamily="18" charset="-78"/>
              </a:rPr>
              <a:t>الأعراف</a:t>
            </a:r>
            <a:endParaRPr lang="ar-KW" sz="2400" b="1" dirty="0">
              <a:latin typeface="Traditional Arabic" pitchFamily="18" charset="-78"/>
              <a:cs typeface="Traditional Arabic" pitchFamily="18" charset="-78"/>
            </a:endParaRPr>
          </a:p>
        </p:txBody>
      </p:sp>
      <p:sp>
        <p:nvSpPr>
          <p:cNvPr id="21" name="مستطيل مستدير الزوايا 20"/>
          <p:cNvSpPr/>
          <p:nvPr/>
        </p:nvSpPr>
        <p:spPr>
          <a:xfrm>
            <a:off x="304800" y="5410200"/>
            <a:ext cx="1905000" cy="533400"/>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b="1" dirty="0" smtClean="0">
                <a:latin typeface="Traditional Arabic" pitchFamily="18" charset="-78"/>
                <a:cs typeface="Traditional Arabic" pitchFamily="18" charset="-78"/>
              </a:rPr>
              <a:t>الأنعام</a:t>
            </a:r>
            <a:endParaRPr lang="ar-KW" sz="2400" b="1" dirty="0">
              <a:latin typeface="Traditional Arabic" pitchFamily="18" charset="-78"/>
              <a:cs typeface="Traditional Arabic" pitchFamily="18" charset="-78"/>
            </a:endParaRPr>
          </a:p>
        </p:txBody>
      </p:sp>
      <p:pic>
        <p:nvPicPr>
          <p:cNvPr id="22" name="Picture 3" descr="E:\c- pics\icons2011\correct.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038600" y="5360646"/>
            <a:ext cx="580606" cy="602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2577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ppt_x</p:attrName>
                                        </p:attrNameLst>
                                      </p:cBhvr>
                                      <p:tavLst>
                                        <p:tav tm="0">
                                          <p:val>
                                            <p:strVal val="#ppt_x-.2"/>
                                          </p:val>
                                        </p:tav>
                                        <p:tav tm="100000">
                                          <p:val>
                                            <p:strVal val="#ppt_x"/>
                                          </p:val>
                                        </p:tav>
                                      </p:tavLst>
                                    </p:anim>
                                    <p:anim calcmode="lin" valueType="num">
                                      <p:cBhvr>
                                        <p:cTn id="8"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down)">
                                      <p:cBhvr>
                                        <p:cTn id="14" dur="500"/>
                                        <p:tgtEl>
                                          <p:spTgt spid="2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down)">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down)">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down)">
                                      <p:cBhvr>
                                        <p:cTn id="2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animBg="1"/>
      <p:bldP spid="21"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2" descr="E:\c- pics\icons2011\icons collect\أشكال ويراويز\speech-clipart-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98392" y="4611274"/>
            <a:ext cx="1450087" cy="15599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c- pics\icons2011\1317893330_7.png">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2" name="صورة 11"/>
          <p:cNvPicPr>
            <a:picLocks noChangeAspect="1"/>
          </p:cNvPicPr>
          <p:nvPr/>
        </p:nvPicPr>
        <p:blipFill rotWithShape="1">
          <a:blip r:embed="rId9">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pic>
        <p:nvPicPr>
          <p:cNvPr id="13" name="صورة 12"/>
          <p:cNvPicPr>
            <a:picLocks noChangeAspect="1"/>
          </p:cNvPicPr>
          <p:nvPr/>
        </p:nvPicPr>
        <p:blipFill rotWithShape="1">
          <a:blip r:embed="rId10">
            <a:extLst>
              <a:ext uri="{28A0092B-C50C-407E-A947-70E740481C1C}">
                <a14:useLocalDpi xmlns:a14="http://schemas.microsoft.com/office/drawing/2010/main" val="0"/>
              </a:ext>
            </a:extLst>
          </a:blip>
          <a:srcRect l="15296" t="8328" r="14184" b="24424"/>
          <a:stretch/>
        </p:blipFill>
        <p:spPr>
          <a:xfrm>
            <a:off x="7219298" y="4924247"/>
            <a:ext cx="967172" cy="577971"/>
          </a:xfrm>
          <a:prstGeom prst="rect">
            <a:avLst/>
          </a:prstGeom>
        </p:spPr>
      </p:pic>
      <p:sp>
        <p:nvSpPr>
          <p:cNvPr id="18" name="Text Box 40"/>
          <p:cNvSpPr txBox="1">
            <a:spLocks noChangeArrowheads="1"/>
          </p:cNvSpPr>
          <p:nvPr/>
        </p:nvSpPr>
        <p:spPr bwMode="auto">
          <a:xfrm>
            <a:off x="447675" y="3862469"/>
            <a:ext cx="596265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spcBef>
                <a:spcPct val="50000"/>
              </a:spcBef>
            </a:pPr>
            <a:r>
              <a:rPr lang="ar-KW" sz="3200" dirty="0" smtClean="0">
                <a:cs typeface="Traditional Arabic" pitchFamily="18" charset="-78"/>
              </a:rPr>
              <a:t>س</a:t>
            </a:r>
            <a:r>
              <a:rPr lang="ar-KW" sz="3200" dirty="0">
                <a:cs typeface="Traditional Arabic" pitchFamily="18" charset="-78"/>
              </a:rPr>
              <a:t>:  </a:t>
            </a:r>
            <a:r>
              <a:rPr lang="ar-KW" sz="3200" dirty="0" smtClean="0">
                <a:cs typeface="Traditional Arabic" pitchFamily="18" charset="-78"/>
              </a:rPr>
              <a:t>قال صلى الله عليه وسلم: </a:t>
            </a:r>
            <a:r>
              <a:rPr lang="ar-KW" sz="3200" dirty="0">
                <a:cs typeface="Traditional Arabic" pitchFamily="18" charset="-78"/>
              </a:rPr>
              <a:t>«إنَّ سَاقِيَ القَومِ آخِرُهُمْ شُرْباً</a:t>
            </a:r>
            <a:r>
              <a:rPr lang="ar-KW" sz="3200" dirty="0" smtClean="0">
                <a:cs typeface="Traditional Arabic" pitchFamily="18" charset="-78"/>
              </a:rPr>
              <a:t>» </a:t>
            </a:r>
            <a:r>
              <a:rPr lang="ar-KW" sz="2000" dirty="0">
                <a:cs typeface="Traditional Arabic" pitchFamily="18" charset="-78"/>
              </a:rPr>
              <a:t>أخرجه </a:t>
            </a:r>
            <a:r>
              <a:rPr lang="ar-KW" sz="2000" dirty="0" smtClean="0">
                <a:cs typeface="Traditional Arabic" pitchFamily="18" charset="-78"/>
              </a:rPr>
              <a:t>مسلم، </a:t>
            </a:r>
            <a:r>
              <a:rPr lang="ar-KW" sz="3200" dirty="0" smtClean="0">
                <a:cs typeface="Traditional Arabic" pitchFamily="18" charset="-78"/>
              </a:rPr>
              <a:t>روى هذا الحديث:</a:t>
            </a:r>
            <a:endParaRPr lang="en-US" sz="3200" dirty="0">
              <a:cs typeface="Traditional Arabic" pitchFamily="18" charset="-78"/>
            </a:endParaRPr>
          </a:p>
        </p:txBody>
      </p:sp>
      <p:sp>
        <p:nvSpPr>
          <p:cNvPr id="19" name="مستطيل مستدير الزوايا 18"/>
          <p:cNvSpPr/>
          <p:nvPr/>
        </p:nvSpPr>
        <p:spPr>
          <a:xfrm>
            <a:off x="2590800" y="5410200"/>
            <a:ext cx="1905000" cy="533400"/>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b="1" dirty="0" smtClean="0">
                <a:latin typeface="Traditional Arabic" pitchFamily="18" charset="-78"/>
                <a:cs typeface="Traditional Arabic" pitchFamily="18" charset="-78"/>
              </a:rPr>
              <a:t>عائشة </a:t>
            </a:r>
            <a:r>
              <a:rPr lang="ar-KW" sz="2000" b="1" dirty="0">
                <a:cs typeface="Traditional Arabic" pitchFamily="18" charset="-78"/>
              </a:rPr>
              <a:t>رضي الله </a:t>
            </a:r>
            <a:r>
              <a:rPr lang="ar-KW" sz="2000" b="1" dirty="0" smtClean="0">
                <a:cs typeface="Traditional Arabic" pitchFamily="18" charset="-78"/>
              </a:rPr>
              <a:t>عنها</a:t>
            </a:r>
            <a:endParaRPr lang="ar-KW" sz="2400" b="1" dirty="0">
              <a:latin typeface="Traditional Arabic" pitchFamily="18" charset="-78"/>
              <a:cs typeface="Traditional Arabic" pitchFamily="18" charset="-78"/>
            </a:endParaRPr>
          </a:p>
        </p:txBody>
      </p:sp>
      <p:sp>
        <p:nvSpPr>
          <p:cNvPr id="20" name="مستطيل مستدير الزوايا 19"/>
          <p:cNvSpPr/>
          <p:nvPr/>
        </p:nvSpPr>
        <p:spPr>
          <a:xfrm>
            <a:off x="4800600" y="5410200"/>
            <a:ext cx="1905000" cy="533400"/>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b="1" dirty="0" err="1" smtClean="0">
                <a:cs typeface="Traditional Arabic" pitchFamily="18" charset="-78"/>
              </a:rPr>
              <a:t>أبوهريرة</a:t>
            </a:r>
            <a:r>
              <a:rPr lang="ar-KW" sz="2400" b="1" dirty="0" smtClean="0">
                <a:cs typeface="Traditional Arabic" pitchFamily="18" charset="-78"/>
              </a:rPr>
              <a:t> </a:t>
            </a:r>
            <a:r>
              <a:rPr lang="ar-KW" sz="1600" b="1" dirty="0" smtClean="0">
                <a:cs typeface="Traditional Arabic" pitchFamily="18" charset="-78"/>
              </a:rPr>
              <a:t>رضي الله عنه</a:t>
            </a:r>
            <a:endParaRPr lang="ar-KW" sz="2400" b="1" dirty="0">
              <a:latin typeface="Traditional Arabic" pitchFamily="18" charset="-78"/>
              <a:cs typeface="Traditional Arabic" pitchFamily="18" charset="-78"/>
            </a:endParaRPr>
          </a:p>
        </p:txBody>
      </p:sp>
      <p:sp>
        <p:nvSpPr>
          <p:cNvPr id="21" name="مستطيل مستدير الزوايا 20"/>
          <p:cNvSpPr/>
          <p:nvPr/>
        </p:nvSpPr>
        <p:spPr>
          <a:xfrm>
            <a:off x="304800" y="5410200"/>
            <a:ext cx="1905000" cy="533400"/>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r>
              <a:rPr lang="ar-KW" sz="2400" b="1" dirty="0" smtClean="0">
                <a:latin typeface="Traditional Arabic" pitchFamily="18" charset="-78"/>
                <a:cs typeface="Traditional Arabic" pitchFamily="18" charset="-78"/>
              </a:rPr>
              <a:t>قتادة</a:t>
            </a:r>
            <a:r>
              <a:rPr lang="ar-KW" sz="2400" b="1" dirty="0">
                <a:cs typeface="Traditional Arabic" pitchFamily="18" charset="-78"/>
              </a:rPr>
              <a:t> رضي الله عنه</a:t>
            </a:r>
            <a:endParaRPr lang="ar-KW" sz="2400" b="1" dirty="0">
              <a:latin typeface="Traditional Arabic" pitchFamily="18" charset="-78"/>
              <a:cs typeface="Traditional Arabic" pitchFamily="18" charset="-78"/>
            </a:endParaRPr>
          </a:p>
        </p:txBody>
      </p:sp>
      <p:pic>
        <p:nvPicPr>
          <p:cNvPr id="22" name="Picture 3" descr="E:\c- pics\icons2011\correct.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919497" y="5502218"/>
            <a:ext cx="580606" cy="602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1045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ppt_x</p:attrName>
                                        </p:attrNameLst>
                                      </p:cBhvr>
                                      <p:tavLst>
                                        <p:tav tm="0">
                                          <p:val>
                                            <p:strVal val="#ppt_x-.2"/>
                                          </p:val>
                                        </p:tav>
                                        <p:tav tm="100000">
                                          <p:val>
                                            <p:strVal val="#ppt_x"/>
                                          </p:val>
                                        </p:tav>
                                      </p:tavLst>
                                    </p:anim>
                                    <p:anim calcmode="lin" valueType="num">
                                      <p:cBhvr>
                                        <p:cTn id="8"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down)">
                                      <p:cBhvr>
                                        <p:cTn id="14" dur="500"/>
                                        <p:tgtEl>
                                          <p:spTgt spid="2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down)">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down)">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down)">
                                      <p:cBhvr>
                                        <p:cTn id="2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animBg="1"/>
      <p:bldP spid="2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pic>
        <p:nvPicPr>
          <p:cNvPr id="9" name="Picture 4" descr="E:\c- pics\icons2011\icons collect\أشكال ويراويز\b0024c1b97ea1e3e88cafc4f78f12c02.png"/>
          <p:cNvPicPr>
            <a:picLocks noChangeAspect="1" noChangeArrowheads="1"/>
          </p:cNvPicPr>
          <p:nvPr/>
        </p:nvPicPr>
        <p:blipFill rotWithShape="1">
          <a:blip r:embed="rId6">
            <a:extLst>
              <a:ext uri="{28A0092B-C50C-407E-A947-70E740481C1C}">
                <a14:useLocalDpi xmlns:a14="http://schemas.microsoft.com/office/drawing/2010/main" val="0"/>
              </a:ext>
            </a:extLst>
          </a:blip>
          <a:srcRect t="46175" b="13137"/>
          <a:stretch/>
        </p:blipFill>
        <p:spPr bwMode="auto">
          <a:xfrm>
            <a:off x="6087481" y="4189209"/>
            <a:ext cx="2895600" cy="129719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E:\c- pics\icons2011\icons collect\وجوه\1324535065_confus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69919" y="4424069"/>
            <a:ext cx="874143" cy="962454"/>
          </a:xfrm>
          <a:prstGeom prst="rect">
            <a:avLst/>
          </a:prstGeom>
          <a:noFill/>
          <a:extLst>
            <a:ext uri="{909E8E84-426E-40DD-AFC4-6F175D3DCCD1}">
              <a14:hiddenFill xmlns:a14="http://schemas.microsoft.com/office/drawing/2010/main">
                <a:solidFill>
                  <a:srgbClr val="FFFFFF"/>
                </a:solidFill>
              </a14:hiddenFill>
            </a:ext>
          </a:extLst>
        </p:spPr>
      </p:pic>
      <p:sp>
        <p:nvSpPr>
          <p:cNvPr id="11" name="مربع نص 10"/>
          <p:cNvSpPr txBox="1"/>
          <p:nvPr/>
        </p:nvSpPr>
        <p:spPr>
          <a:xfrm>
            <a:off x="7287883" y="4572000"/>
            <a:ext cx="1475117" cy="584775"/>
          </a:xfrm>
          <a:prstGeom prst="rect">
            <a:avLst/>
          </a:prstGeom>
          <a:noFill/>
        </p:spPr>
        <p:txBody>
          <a:bodyPr wrap="square" rtlCol="1">
            <a:spAutoFit/>
          </a:bodyPr>
          <a:lstStyle/>
          <a:p>
            <a:pPr algn="ctr"/>
            <a:r>
              <a:rPr lang="ar-SA" sz="3200" dirty="0" smtClean="0">
                <a:latin typeface="Traditional Arabic" pitchFamily="18" charset="-78"/>
                <a:cs typeface="Traditional Arabic" pitchFamily="18" charset="-78"/>
              </a:rPr>
              <a:t>نوقف شوي</a:t>
            </a:r>
            <a:endParaRPr lang="ar-KW" sz="3200" dirty="0">
              <a:latin typeface="Traditional Arabic" pitchFamily="18" charset="-78"/>
              <a:cs typeface="Traditional Arabic" pitchFamily="18" charset="-78"/>
            </a:endParaRPr>
          </a:p>
        </p:txBody>
      </p:sp>
      <p:pic>
        <p:nvPicPr>
          <p:cNvPr id="1026" name="Picture 2" descr="Image result for لعبة نفخ الكاسات من على الطاولة"/>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22798"/>
          <a:stretch/>
        </p:blipFill>
        <p:spPr bwMode="auto">
          <a:xfrm rot="20611003">
            <a:off x="296318" y="3925278"/>
            <a:ext cx="2616611" cy="1515062"/>
          </a:xfrm>
          <a:prstGeom prst="rect">
            <a:avLst/>
          </a:prstGeom>
          <a:solidFill>
            <a:srgbClr val="FFFFFF">
              <a:shade val="85000"/>
            </a:srgbClr>
          </a:solidFill>
          <a:ln w="285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13" name="مستطيل ذو زوايا قطرية مستديرة 12"/>
          <p:cNvSpPr/>
          <p:nvPr/>
        </p:nvSpPr>
        <p:spPr>
          <a:xfrm>
            <a:off x="7287883" y="5505092"/>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1</a:t>
            </a:r>
            <a:endParaRPr lang="ar-KW" sz="4400" dirty="0"/>
          </a:p>
        </p:txBody>
      </p:sp>
      <p:sp>
        <p:nvSpPr>
          <p:cNvPr id="14" name="مربع نص 13"/>
          <p:cNvSpPr txBox="1"/>
          <p:nvPr/>
        </p:nvSpPr>
        <p:spPr>
          <a:xfrm>
            <a:off x="3321882" y="4426803"/>
            <a:ext cx="3155118" cy="830997"/>
          </a:xfrm>
          <a:prstGeom prst="rect">
            <a:avLst/>
          </a:prstGeom>
          <a:noFill/>
        </p:spPr>
        <p:txBody>
          <a:bodyPr wrap="square" rtlCol="1">
            <a:spAutoFit/>
          </a:bodyPr>
          <a:lstStyle/>
          <a:p>
            <a:pPr algn="ctr"/>
            <a:r>
              <a:rPr lang="ar-SA" sz="2400" b="1" dirty="0" smtClean="0">
                <a:solidFill>
                  <a:srgbClr val="C00000"/>
                </a:solidFill>
                <a:latin typeface="Traditional Arabic" pitchFamily="18" charset="-78"/>
                <a:cs typeface="Traditional Arabic" pitchFamily="18" charset="-78"/>
              </a:rPr>
              <a:t>لعبة نفخ الكور الصغيرة </a:t>
            </a:r>
          </a:p>
          <a:p>
            <a:pPr algn="ctr"/>
            <a:r>
              <a:rPr lang="ar-SA" sz="2400" b="1" dirty="0" smtClean="0">
                <a:solidFill>
                  <a:srgbClr val="C00000"/>
                </a:solidFill>
                <a:latin typeface="Traditional Arabic" pitchFamily="18" charset="-78"/>
                <a:cs typeface="Traditional Arabic" pitchFamily="18" charset="-78"/>
              </a:rPr>
              <a:t>أو الكاسات البلاستيكية:</a:t>
            </a:r>
            <a:endParaRPr lang="ar-KW" sz="2400" b="1" dirty="0">
              <a:solidFill>
                <a:srgbClr val="C00000"/>
              </a:solidFill>
              <a:latin typeface="Traditional Arabic" pitchFamily="18" charset="-78"/>
              <a:cs typeface="Traditional Arabic" pitchFamily="18" charset="-78"/>
            </a:endParaRPr>
          </a:p>
        </p:txBody>
      </p:sp>
      <p:sp>
        <p:nvSpPr>
          <p:cNvPr id="15" name="مربع نص 14"/>
          <p:cNvSpPr txBox="1"/>
          <p:nvPr/>
        </p:nvSpPr>
        <p:spPr>
          <a:xfrm>
            <a:off x="2116858" y="5257800"/>
            <a:ext cx="4910283" cy="1323439"/>
          </a:xfrm>
          <a:prstGeom prst="rect">
            <a:avLst/>
          </a:prstGeom>
          <a:noFill/>
        </p:spPr>
        <p:txBody>
          <a:bodyPr wrap="square" rtlCol="1">
            <a:spAutoFit/>
          </a:bodyPr>
          <a:lstStyle/>
          <a:p>
            <a:pPr algn="just"/>
            <a:r>
              <a:rPr lang="ar-SA" sz="2000" b="1" dirty="0" smtClean="0">
                <a:latin typeface="Traditional Arabic" pitchFamily="18" charset="-78"/>
                <a:cs typeface="Traditional Arabic" pitchFamily="18" charset="-78"/>
              </a:rPr>
              <a:t>ضع خطين على طاولة إذا كان المتسابقون ثلاثة، وأعط كل واحد منهم عودا، وضع أمامهم عددا من الكاسات البلاستيكية أو الكور الصغيرة الخفيفة، ثم ليبدؤوا مع بعضهم في نفخ الكاسات أو الكور، ومن ينتهي من نفخها كلها قبل الآخرين هو الفائز.</a:t>
            </a:r>
            <a:endParaRPr lang="ar-KW" sz="2000" b="1" dirty="0">
              <a:latin typeface="Traditional Arabic" pitchFamily="18" charset="-78"/>
              <a:cs typeface="Traditional Arabic" pitchFamily="18" charset="-78"/>
            </a:endParaRPr>
          </a:p>
        </p:txBody>
      </p:sp>
      <p:pic>
        <p:nvPicPr>
          <p:cNvPr id="16" name="Picture 2" descr="E:\c- pics\icons2011\1317893330_7.png">
            <a:hlinkClick r:id="rId9" action="ppaction://hlinksldjump"/>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flipH="1">
            <a:off x="990600" y="5602141"/>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7" name="صورة 16"/>
          <p:cNvPicPr>
            <a:picLocks noChangeAspect="1"/>
          </p:cNvPicPr>
          <p:nvPr/>
        </p:nvPicPr>
        <p:blipFill rotWithShape="1">
          <a:blip r:embed="rId11">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Tree>
    <p:extLst>
      <p:ext uri="{BB962C8B-B14F-4D97-AF65-F5344CB8AC3E}">
        <p14:creationId xmlns:p14="http://schemas.microsoft.com/office/powerpoint/2010/main" val="8288449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sp>
        <p:nvSpPr>
          <p:cNvPr id="14" name="مستطيل ذو زوايا قطرية مستديرة 13"/>
          <p:cNvSpPr/>
          <p:nvPr/>
        </p:nvSpPr>
        <p:spPr>
          <a:xfrm>
            <a:off x="6743700" y="5486401"/>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2</a:t>
            </a:r>
            <a:endParaRPr lang="ar-KW" sz="4400" dirty="0"/>
          </a:p>
        </p:txBody>
      </p:sp>
      <p:pic>
        <p:nvPicPr>
          <p:cNvPr id="13" name="Picture 4" descr="E:\c- pics\icons2011\icons collect\أشكال ويراويز\b0024c1b97ea1e3e88cafc4f78f12c02.png"/>
          <p:cNvPicPr>
            <a:picLocks noChangeAspect="1" noChangeArrowheads="1"/>
          </p:cNvPicPr>
          <p:nvPr/>
        </p:nvPicPr>
        <p:blipFill rotWithShape="1">
          <a:blip r:embed="rId6">
            <a:extLst>
              <a:ext uri="{28A0092B-C50C-407E-A947-70E740481C1C}">
                <a14:useLocalDpi xmlns:a14="http://schemas.microsoft.com/office/drawing/2010/main" val="0"/>
              </a:ext>
            </a:extLst>
          </a:blip>
          <a:srcRect t="46175" b="13137"/>
          <a:stretch/>
        </p:blipFill>
        <p:spPr bwMode="auto">
          <a:xfrm>
            <a:off x="6087481" y="4189209"/>
            <a:ext cx="2895600" cy="129719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5" descr="E:\c- pics\icons2011\icons collect\وجوه\1324535065_confus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69919" y="4424069"/>
            <a:ext cx="874143" cy="962454"/>
          </a:xfrm>
          <a:prstGeom prst="rect">
            <a:avLst/>
          </a:prstGeom>
          <a:noFill/>
          <a:extLst>
            <a:ext uri="{909E8E84-426E-40DD-AFC4-6F175D3DCCD1}">
              <a14:hiddenFill xmlns:a14="http://schemas.microsoft.com/office/drawing/2010/main">
                <a:solidFill>
                  <a:srgbClr val="FFFFFF"/>
                </a:solidFill>
              </a14:hiddenFill>
            </a:ext>
          </a:extLst>
        </p:spPr>
      </p:pic>
      <p:sp>
        <p:nvSpPr>
          <p:cNvPr id="16" name="مربع نص 15"/>
          <p:cNvSpPr txBox="1"/>
          <p:nvPr/>
        </p:nvSpPr>
        <p:spPr>
          <a:xfrm>
            <a:off x="7287883" y="4572000"/>
            <a:ext cx="1475117" cy="584775"/>
          </a:xfrm>
          <a:prstGeom prst="rect">
            <a:avLst/>
          </a:prstGeom>
          <a:noFill/>
        </p:spPr>
        <p:txBody>
          <a:bodyPr wrap="square" rtlCol="1">
            <a:spAutoFit/>
          </a:bodyPr>
          <a:lstStyle/>
          <a:p>
            <a:pPr algn="ctr"/>
            <a:r>
              <a:rPr lang="ar-SA" sz="3200" dirty="0" smtClean="0">
                <a:latin typeface="Traditional Arabic" pitchFamily="18" charset="-78"/>
                <a:cs typeface="Traditional Arabic" pitchFamily="18" charset="-78"/>
              </a:rPr>
              <a:t>نوقف شوي</a:t>
            </a:r>
            <a:endParaRPr lang="ar-KW" sz="3200" dirty="0">
              <a:latin typeface="Traditional Arabic" pitchFamily="18" charset="-78"/>
              <a:cs typeface="Traditional Arabic" pitchFamily="18" charset="-78"/>
            </a:endParaRPr>
          </a:p>
        </p:txBody>
      </p:sp>
      <p:sp>
        <p:nvSpPr>
          <p:cNvPr id="17" name="مربع نص 16"/>
          <p:cNvSpPr txBox="1"/>
          <p:nvPr/>
        </p:nvSpPr>
        <p:spPr>
          <a:xfrm>
            <a:off x="3150078" y="3617669"/>
            <a:ext cx="3155118" cy="461665"/>
          </a:xfrm>
          <a:prstGeom prst="rect">
            <a:avLst/>
          </a:prstGeom>
          <a:noFill/>
        </p:spPr>
        <p:txBody>
          <a:bodyPr wrap="square" rtlCol="1">
            <a:spAutoFit/>
          </a:bodyPr>
          <a:lstStyle/>
          <a:p>
            <a:pPr algn="ctr"/>
            <a:r>
              <a:rPr lang="ar-SA" sz="2400" b="1" dirty="0" smtClean="0">
                <a:solidFill>
                  <a:srgbClr val="C00000"/>
                </a:solidFill>
                <a:latin typeface="Traditional Arabic" pitchFamily="18" charset="-78"/>
                <a:cs typeface="Traditional Arabic" pitchFamily="18" charset="-78"/>
              </a:rPr>
              <a:t>لعبة </a:t>
            </a:r>
            <a:r>
              <a:rPr lang="en-US" sz="2400" b="1" dirty="0" smtClean="0">
                <a:solidFill>
                  <a:srgbClr val="C00000"/>
                </a:solidFill>
                <a:latin typeface="Traditional Arabic" pitchFamily="18" charset="-78"/>
                <a:cs typeface="Traditional Arabic" pitchFamily="18" charset="-78"/>
              </a:rPr>
              <a:t>x</a:t>
            </a:r>
            <a:r>
              <a:rPr lang="ar-SA" sz="2400" b="1" dirty="0" smtClean="0">
                <a:solidFill>
                  <a:srgbClr val="C00000"/>
                </a:solidFill>
                <a:latin typeface="Traditional Arabic" pitchFamily="18" charset="-78"/>
                <a:cs typeface="Traditional Arabic" pitchFamily="18" charset="-78"/>
              </a:rPr>
              <a:t> و </a:t>
            </a:r>
            <a:r>
              <a:rPr lang="en-US" sz="2400" b="1" dirty="0" smtClean="0">
                <a:solidFill>
                  <a:srgbClr val="C00000"/>
                </a:solidFill>
                <a:latin typeface="Traditional Arabic" pitchFamily="18" charset="-78"/>
                <a:cs typeface="Traditional Arabic" pitchFamily="18" charset="-78"/>
              </a:rPr>
              <a:t>o</a:t>
            </a:r>
            <a:r>
              <a:rPr lang="ar-SA" sz="2400" b="1" dirty="0" smtClean="0">
                <a:solidFill>
                  <a:srgbClr val="C00000"/>
                </a:solidFill>
                <a:latin typeface="Traditional Arabic" pitchFamily="18" charset="-78"/>
                <a:cs typeface="Traditional Arabic" pitchFamily="18" charset="-78"/>
              </a:rPr>
              <a:t> بالكاسات البلاستيكية:</a:t>
            </a:r>
            <a:endParaRPr lang="ar-KW" sz="2400" b="1" dirty="0">
              <a:solidFill>
                <a:srgbClr val="C00000"/>
              </a:solidFill>
              <a:latin typeface="Traditional Arabic" pitchFamily="18" charset="-78"/>
              <a:cs typeface="Traditional Arabic" pitchFamily="18" charset="-78"/>
            </a:endParaRPr>
          </a:p>
        </p:txBody>
      </p:sp>
      <p:sp>
        <p:nvSpPr>
          <p:cNvPr id="18" name="مربع نص 17"/>
          <p:cNvSpPr txBox="1"/>
          <p:nvPr/>
        </p:nvSpPr>
        <p:spPr>
          <a:xfrm>
            <a:off x="3019244" y="4038600"/>
            <a:ext cx="3257197" cy="2554545"/>
          </a:xfrm>
          <a:prstGeom prst="rect">
            <a:avLst/>
          </a:prstGeom>
          <a:noFill/>
        </p:spPr>
        <p:txBody>
          <a:bodyPr wrap="square" rtlCol="1">
            <a:spAutoFit/>
          </a:bodyPr>
          <a:lstStyle/>
          <a:p>
            <a:pPr algn="just"/>
            <a:r>
              <a:rPr lang="ar-SA" sz="2000" b="1" dirty="0" smtClean="0">
                <a:latin typeface="Traditional Arabic" pitchFamily="18" charset="-78"/>
                <a:cs typeface="Traditional Arabic" pitchFamily="18" charset="-78"/>
              </a:rPr>
              <a:t>ضع تسعة مربعات على طاولة، وأعط كل لاعب عددا من الكاسات البلاستيكية، واطلب من كل منهم أن يضع الكأس على طرف الطاولة ثم يضربه فإن انقلب على وجهه، أخذه ووضعه في أي مربع شاء، وهكذا حتى يستكمل أحد اللاعبين خطا من الكاسات التي معه قبل الآخر كمـــا في لعبة </a:t>
            </a:r>
            <a:r>
              <a:rPr lang="en-US" sz="2000" b="1" dirty="0" smtClean="0">
                <a:latin typeface="Traditional Arabic" pitchFamily="18" charset="-78"/>
                <a:cs typeface="Traditional Arabic" pitchFamily="18" charset="-78"/>
              </a:rPr>
              <a:t>x</a:t>
            </a:r>
            <a:r>
              <a:rPr lang="ar-SA" sz="2000" b="1" dirty="0" smtClean="0">
                <a:latin typeface="Traditional Arabic" pitchFamily="18" charset="-78"/>
                <a:cs typeface="Traditional Arabic" pitchFamily="18" charset="-78"/>
              </a:rPr>
              <a:t> </a:t>
            </a:r>
            <a:r>
              <a:rPr lang="en-US" sz="2000" b="1" dirty="0" smtClean="0">
                <a:latin typeface="Traditional Arabic" pitchFamily="18" charset="-78"/>
                <a:cs typeface="Traditional Arabic" pitchFamily="18" charset="-78"/>
              </a:rPr>
              <a:t>o</a:t>
            </a:r>
            <a:r>
              <a:rPr lang="ar-SA" sz="2000" b="1" dirty="0" smtClean="0">
                <a:latin typeface="Traditional Arabic" pitchFamily="18" charset="-78"/>
                <a:cs typeface="Traditional Arabic" pitchFamily="18" charset="-78"/>
              </a:rPr>
              <a:t>.</a:t>
            </a:r>
            <a:endParaRPr lang="ar-KW" sz="2000" b="1" dirty="0">
              <a:latin typeface="Traditional Arabic" pitchFamily="18" charset="-78"/>
              <a:cs typeface="Traditional Arabic" pitchFamily="18" charset="-78"/>
            </a:endParaRPr>
          </a:p>
        </p:txBody>
      </p:sp>
      <p:pic>
        <p:nvPicPr>
          <p:cNvPr id="2" name="صورة 1"/>
          <p:cNvPicPr>
            <a:picLocks noChangeAspect="1"/>
          </p:cNvPicPr>
          <p:nvPr/>
        </p:nvPicPr>
        <p:blipFill rotWithShape="1">
          <a:blip r:embed="rId8">
            <a:extLst>
              <a:ext uri="{28A0092B-C50C-407E-A947-70E740481C1C}">
                <a14:useLocalDpi xmlns:a14="http://schemas.microsoft.com/office/drawing/2010/main" val="0"/>
              </a:ext>
            </a:extLst>
          </a:blip>
          <a:srcRect l="24528" r="28491"/>
          <a:stretch/>
        </p:blipFill>
        <p:spPr>
          <a:xfrm>
            <a:off x="148088" y="3680222"/>
            <a:ext cx="2768262" cy="2720578"/>
          </a:xfrm>
          <a:prstGeom prst="round2DiagRect">
            <a:avLst>
              <a:gd name="adj1" fmla="val 16667"/>
              <a:gd name="adj2" fmla="val 0"/>
            </a:avLst>
          </a:prstGeom>
          <a:ln w="19050" cap="sq">
            <a:solidFill>
              <a:srgbClr val="FFFFFF"/>
            </a:solidFill>
            <a:miter lim="800000"/>
          </a:ln>
          <a:effectLst>
            <a:outerShdw blurRad="254000" algn="tl" rotWithShape="0">
              <a:srgbClr val="000000">
                <a:alpha val="43000"/>
              </a:srgbClr>
            </a:outerShdw>
          </a:effectLst>
        </p:spPr>
      </p:pic>
      <p:pic>
        <p:nvPicPr>
          <p:cNvPr id="19" name="Picture 2" descr="E:\c- pics\icons2011\1317893330_7.png">
            <a:hlinkClick r:id="rId9" action="ppaction://hlinksldjump"/>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flipH="1">
            <a:off x="8054196"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20" name="صورة 19"/>
          <p:cNvPicPr>
            <a:picLocks noChangeAspect="1"/>
          </p:cNvPicPr>
          <p:nvPr/>
        </p:nvPicPr>
        <p:blipFill rotWithShape="1">
          <a:blip r:embed="rId11">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Tree>
    <p:extLst>
      <p:ext uri="{BB962C8B-B14F-4D97-AF65-F5344CB8AC3E}">
        <p14:creationId xmlns:p14="http://schemas.microsoft.com/office/powerpoint/2010/main" val="89349355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7" name="صورة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sp>
        <p:nvSpPr>
          <p:cNvPr id="24" name="مستطيل ذو زوايا قطرية مستديرة 23"/>
          <p:cNvSpPr/>
          <p:nvPr/>
        </p:nvSpPr>
        <p:spPr>
          <a:xfrm>
            <a:off x="6629400" y="5489276"/>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3</a:t>
            </a:r>
            <a:endParaRPr lang="ar-KW" sz="4400" dirty="0"/>
          </a:p>
        </p:txBody>
      </p:sp>
      <p:pic>
        <p:nvPicPr>
          <p:cNvPr id="2" name="صورة 1"/>
          <p:cNvPicPr>
            <a:picLocks noChangeAspect="1"/>
          </p:cNvPicPr>
          <p:nvPr/>
        </p:nvPicPr>
        <p:blipFill rotWithShape="1">
          <a:blip r:embed="rId6" cstate="print">
            <a:extLst>
              <a:ext uri="{28A0092B-C50C-407E-A947-70E740481C1C}">
                <a14:useLocalDpi xmlns:a14="http://schemas.microsoft.com/office/drawing/2010/main" val="0"/>
              </a:ext>
            </a:extLst>
          </a:blip>
          <a:srcRect l="10023" r="16699"/>
          <a:stretch/>
        </p:blipFill>
        <p:spPr>
          <a:xfrm>
            <a:off x="2449983" y="4163311"/>
            <a:ext cx="3672003" cy="2313689"/>
          </a:xfrm>
          <a:prstGeom prst="rect">
            <a:avLst/>
          </a:prstGeom>
          <a:ln>
            <a:noFill/>
          </a:ln>
          <a:effectLst>
            <a:softEdge rad="112500"/>
          </a:effectLst>
        </p:spPr>
      </p:pic>
      <p:pic>
        <p:nvPicPr>
          <p:cNvPr id="13" name="Picture 4" descr="E:\c- pics\icons2011\icons collect\أشكال ويراويز\b0024c1b97ea1e3e88cafc4f78f12c02.png"/>
          <p:cNvPicPr>
            <a:picLocks noChangeAspect="1" noChangeArrowheads="1"/>
          </p:cNvPicPr>
          <p:nvPr/>
        </p:nvPicPr>
        <p:blipFill rotWithShape="1">
          <a:blip r:embed="rId7">
            <a:extLst>
              <a:ext uri="{28A0092B-C50C-407E-A947-70E740481C1C}">
                <a14:useLocalDpi xmlns:a14="http://schemas.microsoft.com/office/drawing/2010/main" val="0"/>
              </a:ext>
            </a:extLst>
          </a:blip>
          <a:srcRect t="46175" b="13137"/>
          <a:stretch/>
        </p:blipFill>
        <p:spPr bwMode="auto">
          <a:xfrm>
            <a:off x="6087481" y="4189209"/>
            <a:ext cx="2895600" cy="129719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E:\c- pics\icons2011\icons collect\وجوه\1324535065_confuse.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69919" y="4424069"/>
            <a:ext cx="874143" cy="962454"/>
          </a:xfrm>
          <a:prstGeom prst="rect">
            <a:avLst/>
          </a:prstGeom>
          <a:noFill/>
          <a:extLst>
            <a:ext uri="{909E8E84-426E-40DD-AFC4-6F175D3DCCD1}">
              <a14:hiddenFill xmlns:a14="http://schemas.microsoft.com/office/drawing/2010/main">
                <a:solidFill>
                  <a:srgbClr val="FFFFFF"/>
                </a:solidFill>
              </a14:hiddenFill>
            </a:ext>
          </a:extLst>
        </p:spPr>
      </p:pic>
      <p:sp>
        <p:nvSpPr>
          <p:cNvPr id="15" name="مربع نص 14"/>
          <p:cNvSpPr txBox="1"/>
          <p:nvPr/>
        </p:nvSpPr>
        <p:spPr>
          <a:xfrm>
            <a:off x="7287883" y="4572000"/>
            <a:ext cx="1475117" cy="584775"/>
          </a:xfrm>
          <a:prstGeom prst="rect">
            <a:avLst/>
          </a:prstGeom>
          <a:noFill/>
        </p:spPr>
        <p:txBody>
          <a:bodyPr wrap="square" rtlCol="1">
            <a:spAutoFit/>
          </a:bodyPr>
          <a:lstStyle/>
          <a:p>
            <a:pPr algn="ctr"/>
            <a:r>
              <a:rPr lang="ar-SA" sz="3200" dirty="0" smtClean="0">
                <a:latin typeface="Traditional Arabic" pitchFamily="18" charset="-78"/>
                <a:cs typeface="Traditional Arabic" pitchFamily="18" charset="-78"/>
              </a:rPr>
              <a:t>نوقف شوي</a:t>
            </a:r>
            <a:endParaRPr lang="ar-KW" sz="3200" dirty="0">
              <a:latin typeface="Traditional Arabic" pitchFamily="18" charset="-78"/>
              <a:cs typeface="Traditional Arabic" pitchFamily="18" charset="-78"/>
            </a:endParaRPr>
          </a:p>
        </p:txBody>
      </p:sp>
      <p:pic>
        <p:nvPicPr>
          <p:cNvPr id="21" name="Picture 4" descr="E:\c- pics\icons2011\icons collect\monkey.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915462" y="3598030"/>
            <a:ext cx="1269943" cy="1652078"/>
          </a:xfrm>
          <a:prstGeom prst="rect">
            <a:avLst/>
          </a:prstGeom>
          <a:noFill/>
          <a:extLst>
            <a:ext uri="{909E8E84-426E-40DD-AFC4-6F175D3DCCD1}">
              <a14:hiddenFill xmlns:a14="http://schemas.microsoft.com/office/drawing/2010/main">
                <a:solidFill>
                  <a:srgbClr val="FFFFFF"/>
                </a:solidFill>
              </a14:hiddenFill>
            </a:ext>
          </a:extLst>
        </p:spPr>
      </p:pic>
      <p:sp>
        <p:nvSpPr>
          <p:cNvPr id="16" name="مربع نص 15"/>
          <p:cNvSpPr txBox="1"/>
          <p:nvPr/>
        </p:nvSpPr>
        <p:spPr>
          <a:xfrm>
            <a:off x="152400" y="4066258"/>
            <a:ext cx="2227052" cy="1938992"/>
          </a:xfrm>
          <a:prstGeom prst="rect">
            <a:avLst/>
          </a:prstGeom>
          <a:noFill/>
        </p:spPr>
        <p:txBody>
          <a:bodyPr wrap="square" rtlCol="1">
            <a:spAutoFit/>
          </a:bodyPr>
          <a:lstStyle/>
          <a:p>
            <a:pPr algn="just"/>
            <a:r>
              <a:rPr lang="ar-SA" sz="2000" b="1" dirty="0" smtClean="0">
                <a:solidFill>
                  <a:srgbClr val="C00000"/>
                </a:solidFill>
                <a:latin typeface="Traditional Arabic" pitchFamily="18" charset="-78"/>
                <a:cs typeface="Traditional Arabic" pitchFamily="18" charset="-78"/>
              </a:rPr>
              <a:t>من أسرع شخص يوصل الأعواد مع بعضها؟</a:t>
            </a:r>
          </a:p>
          <a:p>
            <a:pPr algn="just"/>
            <a:r>
              <a:rPr lang="ar-SA" sz="2000" b="1" dirty="0" smtClean="0">
                <a:latin typeface="Traditional Arabic" pitchFamily="18" charset="-78"/>
                <a:cs typeface="Traditional Arabic" pitchFamily="18" charset="-78"/>
              </a:rPr>
              <a:t>أعواد بلاستيكية، ومع كل لاعب عددا منها، وأسرع لاعب يوصلها مع بعضها هو الفائز.</a:t>
            </a:r>
            <a:endParaRPr lang="ar-KW" sz="2000" b="1" dirty="0">
              <a:latin typeface="Traditional Arabic" pitchFamily="18" charset="-78"/>
              <a:cs typeface="Traditional Arabic" pitchFamily="18" charset="-78"/>
            </a:endParaRPr>
          </a:p>
        </p:txBody>
      </p:sp>
      <p:pic>
        <p:nvPicPr>
          <p:cNvPr id="22" name="Picture 2" descr="E:\c- pics\icons2011\1317893330_7.png">
            <a:hlinkClick r:id="rId10" action="ppaction://hlinksldjump"/>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flipH="1">
            <a:off x="8003983" y="5732253"/>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23" name="صورة 22"/>
          <p:cNvPicPr>
            <a:picLocks noChangeAspect="1"/>
          </p:cNvPicPr>
          <p:nvPr/>
        </p:nvPicPr>
        <p:blipFill rotWithShape="1">
          <a:blip r:embed="rId12">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Tree>
    <p:extLst>
      <p:ext uri="{BB962C8B-B14F-4D97-AF65-F5344CB8AC3E}">
        <p14:creationId xmlns:p14="http://schemas.microsoft.com/office/powerpoint/2010/main" val="374527581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b="48302"/>
          <a:stretch/>
        </p:blipFill>
        <p:spPr>
          <a:xfrm>
            <a:off x="0" y="0"/>
            <a:ext cx="9144000" cy="3545457"/>
          </a:xfrm>
          <a:prstGeom prst="rect">
            <a:avLst/>
          </a:prstGeom>
        </p:spPr>
      </p:pic>
      <p:pic>
        <p:nvPicPr>
          <p:cNvPr id="6" name="Picture 3" descr="E:\c- pics\icons2011\icons collect\imgFlagKuwa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48" y="109267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صورة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2133600"/>
            <a:ext cx="2438405" cy="2124460"/>
          </a:xfrm>
          <a:prstGeom prst="rect">
            <a:avLst/>
          </a:prstGeom>
        </p:spPr>
      </p:pic>
      <p:sp>
        <p:nvSpPr>
          <p:cNvPr id="16" name="مستطيل ذو زوايا قطرية مستديرة 15"/>
          <p:cNvSpPr/>
          <p:nvPr/>
        </p:nvSpPr>
        <p:spPr>
          <a:xfrm>
            <a:off x="6716383" y="5486401"/>
            <a:ext cx="1143000" cy="914400"/>
          </a:xfrm>
          <a:prstGeom prst="round2Diag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r>
              <a:rPr lang="ar-SA" sz="4400" dirty="0" smtClean="0"/>
              <a:t>4</a:t>
            </a:r>
            <a:endParaRPr lang="ar-KW" sz="4400" dirty="0"/>
          </a:p>
        </p:txBody>
      </p:sp>
      <p:pic>
        <p:nvPicPr>
          <p:cNvPr id="13" name="Picture 4" descr="E:\c- pics\icons2011\icons collect\أشكال ويراويز\b0024c1b97ea1e3e88cafc4f78f12c02.png"/>
          <p:cNvPicPr>
            <a:picLocks noChangeAspect="1" noChangeArrowheads="1"/>
          </p:cNvPicPr>
          <p:nvPr/>
        </p:nvPicPr>
        <p:blipFill rotWithShape="1">
          <a:blip r:embed="rId6">
            <a:extLst>
              <a:ext uri="{28A0092B-C50C-407E-A947-70E740481C1C}">
                <a14:useLocalDpi xmlns:a14="http://schemas.microsoft.com/office/drawing/2010/main" val="0"/>
              </a:ext>
            </a:extLst>
          </a:blip>
          <a:srcRect t="46175" b="13137"/>
          <a:stretch/>
        </p:blipFill>
        <p:spPr bwMode="auto">
          <a:xfrm>
            <a:off x="6087481" y="4189209"/>
            <a:ext cx="2895600" cy="129719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E:\c- pics\icons2011\icons collect\وجوه\1324535065_confus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69919" y="4424069"/>
            <a:ext cx="874143" cy="962454"/>
          </a:xfrm>
          <a:prstGeom prst="rect">
            <a:avLst/>
          </a:prstGeom>
          <a:noFill/>
          <a:extLst>
            <a:ext uri="{909E8E84-426E-40DD-AFC4-6F175D3DCCD1}">
              <a14:hiddenFill xmlns:a14="http://schemas.microsoft.com/office/drawing/2010/main">
                <a:solidFill>
                  <a:srgbClr val="FFFFFF"/>
                </a:solidFill>
              </a14:hiddenFill>
            </a:ext>
          </a:extLst>
        </p:spPr>
      </p:pic>
      <p:sp>
        <p:nvSpPr>
          <p:cNvPr id="15" name="مربع نص 14"/>
          <p:cNvSpPr txBox="1"/>
          <p:nvPr/>
        </p:nvSpPr>
        <p:spPr>
          <a:xfrm>
            <a:off x="7287883" y="4572000"/>
            <a:ext cx="1475117" cy="584775"/>
          </a:xfrm>
          <a:prstGeom prst="rect">
            <a:avLst/>
          </a:prstGeom>
          <a:noFill/>
        </p:spPr>
        <p:txBody>
          <a:bodyPr wrap="square" rtlCol="1">
            <a:spAutoFit/>
          </a:bodyPr>
          <a:lstStyle/>
          <a:p>
            <a:pPr algn="ctr"/>
            <a:r>
              <a:rPr lang="ar-SA" sz="3200" dirty="0" smtClean="0">
                <a:latin typeface="Traditional Arabic" pitchFamily="18" charset="-78"/>
                <a:cs typeface="Traditional Arabic" pitchFamily="18" charset="-78"/>
              </a:rPr>
              <a:t>نوقف شوي</a:t>
            </a:r>
            <a:endParaRPr lang="ar-KW" sz="3200" dirty="0">
              <a:latin typeface="Traditional Arabic" pitchFamily="18" charset="-78"/>
              <a:cs typeface="Traditional Arabic" pitchFamily="18" charset="-78"/>
            </a:endParaRPr>
          </a:p>
        </p:txBody>
      </p:sp>
      <p:pic>
        <p:nvPicPr>
          <p:cNvPr id="2" name="صورة 1"/>
          <p:cNvPicPr>
            <a:picLocks noChangeAspect="1"/>
          </p:cNvPicPr>
          <p:nvPr/>
        </p:nvPicPr>
        <p:blipFill rotWithShape="1">
          <a:blip r:embed="rId8" cstate="print">
            <a:extLst>
              <a:ext uri="{28A0092B-C50C-407E-A947-70E740481C1C}">
                <a14:useLocalDpi xmlns:a14="http://schemas.microsoft.com/office/drawing/2010/main" val="0"/>
              </a:ext>
            </a:extLst>
          </a:blip>
          <a:srcRect l="11894" r="9584"/>
          <a:stretch/>
        </p:blipFill>
        <p:spPr>
          <a:xfrm>
            <a:off x="2514600" y="3950298"/>
            <a:ext cx="3649081" cy="2145702"/>
          </a:xfrm>
          <a:prstGeom prst="rect">
            <a:avLst/>
          </a:prstGeom>
          <a:ln w="28575"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7" name="مربع نص 16"/>
          <p:cNvSpPr txBox="1"/>
          <p:nvPr/>
        </p:nvSpPr>
        <p:spPr>
          <a:xfrm>
            <a:off x="152400" y="3886200"/>
            <a:ext cx="2227052" cy="2554545"/>
          </a:xfrm>
          <a:prstGeom prst="rect">
            <a:avLst/>
          </a:prstGeom>
          <a:noFill/>
        </p:spPr>
        <p:txBody>
          <a:bodyPr wrap="square" rtlCol="1">
            <a:spAutoFit/>
          </a:bodyPr>
          <a:lstStyle/>
          <a:p>
            <a:pPr algn="just"/>
            <a:r>
              <a:rPr lang="ar-SA" sz="2000" b="1" dirty="0" smtClean="0">
                <a:solidFill>
                  <a:srgbClr val="C00000"/>
                </a:solidFill>
                <a:latin typeface="Traditional Arabic" pitchFamily="18" charset="-78"/>
                <a:cs typeface="Traditional Arabic" pitchFamily="18" charset="-78"/>
              </a:rPr>
              <a:t>من ينقل الحبات أسرع هو الفائز؟</a:t>
            </a:r>
          </a:p>
          <a:p>
            <a:pPr algn="just"/>
            <a:r>
              <a:rPr lang="ar-SA" sz="2000" b="1" dirty="0" smtClean="0">
                <a:latin typeface="Traditional Arabic" pitchFamily="18" charset="-78"/>
                <a:cs typeface="Traditional Arabic" pitchFamily="18" charset="-78"/>
              </a:rPr>
              <a:t>مع كل لاعب عود، ويقوم بنقل الحبات من صحن لصحن، بشرط وضع حبات خفيفة أو أوراق مقطعة صغيرة، ومن يسبق في نقلها هو الفائز.</a:t>
            </a:r>
            <a:endParaRPr lang="ar-KW" sz="2000" b="1" dirty="0">
              <a:latin typeface="Traditional Arabic" pitchFamily="18" charset="-78"/>
              <a:cs typeface="Traditional Arabic" pitchFamily="18" charset="-78"/>
            </a:endParaRPr>
          </a:p>
        </p:txBody>
      </p:sp>
      <p:pic>
        <p:nvPicPr>
          <p:cNvPr id="18" name="Picture 2" descr="E:\c- pics\icons2011\1317893330_7.png">
            <a:hlinkClick r:id="rId9" action="ppaction://hlinksldjump"/>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flipH="1">
            <a:off x="8001000" y="5766759"/>
            <a:ext cx="979098" cy="979098"/>
          </a:xfrm>
          <a:prstGeom prst="rect">
            <a:avLst/>
          </a:prstGeom>
          <a:noFill/>
          <a:extLst>
            <a:ext uri="{909E8E84-426E-40DD-AFC4-6F175D3DCCD1}">
              <a14:hiddenFill xmlns:a14="http://schemas.microsoft.com/office/drawing/2010/main">
                <a:solidFill>
                  <a:srgbClr val="FFFFFF"/>
                </a:solidFill>
              </a14:hiddenFill>
            </a:ext>
          </a:extLst>
        </p:spPr>
      </p:pic>
      <p:pic>
        <p:nvPicPr>
          <p:cNvPr id="19" name="صورة 18"/>
          <p:cNvPicPr>
            <a:picLocks noChangeAspect="1"/>
          </p:cNvPicPr>
          <p:nvPr/>
        </p:nvPicPr>
        <p:blipFill rotWithShape="1">
          <a:blip r:embed="rId11">
            <a:extLst>
              <a:ext uri="{28A0092B-C50C-407E-A947-70E740481C1C}">
                <a14:useLocalDpi xmlns:a14="http://schemas.microsoft.com/office/drawing/2010/main" val="0"/>
              </a:ext>
            </a:extLst>
          </a:blip>
          <a:srcRect l="7618" r="3408" b="31114"/>
          <a:stretch/>
        </p:blipFill>
        <p:spPr>
          <a:xfrm>
            <a:off x="152400" y="2931844"/>
            <a:ext cx="2928668" cy="592046"/>
          </a:xfrm>
          <a:prstGeom prst="rect">
            <a:avLst/>
          </a:prstGeom>
        </p:spPr>
      </p:pic>
    </p:spTree>
    <p:extLst>
      <p:ext uri="{BB962C8B-B14F-4D97-AF65-F5344CB8AC3E}">
        <p14:creationId xmlns:p14="http://schemas.microsoft.com/office/powerpoint/2010/main" val="2006848826"/>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597</TotalTime>
  <Words>1197</Words>
  <Application>Microsoft Office PowerPoint</Application>
  <PresentationFormat>عرض على الشاشة (3:4)‏</PresentationFormat>
  <Paragraphs>179</Paragraphs>
  <Slides>52</Slides>
  <Notes>0</Notes>
  <HiddenSlides>0</HiddenSlides>
  <MMClips>0</MMClips>
  <ScaleCrop>false</ScaleCrop>
  <HeadingPairs>
    <vt:vector size="4" baseType="variant">
      <vt:variant>
        <vt:lpstr>نسق</vt:lpstr>
      </vt:variant>
      <vt:variant>
        <vt:i4>1</vt:i4>
      </vt:variant>
      <vt:variant>
        <vt:lpstr>عناوين الشرائح</vt:lpstr>
      </vt:variant>
      <vt:variant>
        <vt:i4>52</vt:i4>
      </vt:variant>
    </vt:vector>
  </HeadingPairs>
  <TitlesOfParts>
    <vt:vector size="53" baseType="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268</cp:revision>
  <dcterms:created xsi:type="dcterms:W3CDTF">2020-03-15T09:35:49Z</dcterms:created>
  <dcterms:modified xsi:type="dcterms:W3CDTF">2020-03-18T10:36:16Z</dcterms:modified>
</cp:coreProperties>
</file>