
<file path=[Content_Types].xml><?xml version="1.0" encoding="utf-8"?>
<Types xmlns="http://schemas.openxmlformats.org/package/2006/content-types">
  <Default Extension="png" ContentType="image/png"/>
  <Default Extension="bin" ContentType="application/vnd.ms-office.activeX"/>
  <Default Extension="wmf" ContentType="image/x-wmf"/>
  <Default Extension="jpeg" ContentType="image/jpeg"/>
  <Default Extension="rels" ContentType="application/vnd.openxmlformats-package.relationships+xml"/>
  <Default Extension="xml" ContentType="application/xml"/>
  <Default Extension="wav" ContentType="audio/wav"/>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ctiveX/activeX1.xml" ContentType="application/vnd.ms-office.activeX+xml"/>
  <Override PartName="/ppt/activeX/activeX2.xml" ContentType="application/vnd.ms-office.activeX+xml"/>
  <Override PartName="/ppt/activeX/activeX3.xml" ContentType="application/vnd.ms-office.activeX+xml"/>
  <Override PartName="/ppt/activeX/activeX4.xml" ContentType="application/vnd.ms-office.activeX+xml"/>
  <Override PartName="/ppt/activeX/activeX5.xml" ContentType="application/vnd.ms-office.activeX+xml"/>
  <Override PartName="/ppt/activeX/activeX6.xml" ContentType="application/vnd.ms-office.activeX+xml"/>
  <Override PartName="/ppt/activeX/activeX7.xml" ContentType="application/vnd.ms-office.activeX+xml"/>
  <Override PartName="/ppt/activeX/activeX8.xml" ContentType="application/vnd.ms-office.activeX+xml"/>
  <Override PartName="/ppt/activeX/activeX9.xml" ContentType="application/vnd.ms-office.activeX+xml"/>
  <Override PartName="/ppt/activeX/activeX10.xml" ContentType="application/vnd.ms-office.activeX+xml"/>
  <Override PartName="/ppt/activeX/activeX11.xml" ContentType="application/vnd.ms-office.activeX+xml"/>
  <Override PartName="/ppt/activeX/activeX12.xml" ContentType="application/vnd.ms-office.activeX+xml"/>
  <Override PartName="/ppt/activeX/activeX13.xml" ContentType="application/vnd.ms-office.activeX+xml"/>
  <Override PartName="/ppt/activeX/activeX14.xml" ContentType="application/vnd.ms-office.activeX+xml"/>
  <Override PartName="/ppt/activeX/activeX15.xml" ContentType="application/vnd.ms-office.activeX+xml"/>
  <Override PartName="/ppt/activeX/activeX16.xml" ContentType="application/vnd.ms-office.activeX+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0"/>
  </p:notesMasterIdLst>
  <p:sldIdLst>
    <p:sldId id="256" r:id="rId2"/>
    <p:sldId id="301" r:id="rId3"/>
    <p:sldId id="259" r:id="rId4"/>
    <p:sldId id="257" r:id="rId5"/>
    <p:sldId id="25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2" r:id="rId48"/>
    <p:sldId id="303" r:id="rId49"/>
  </p:sldIdLst>
  <p:sldSz cx="9144000" cy="6858000" type="screen4x3"/>
  <p:notesSz cx="6858000" cy="9144000"/>
  <p:defaultText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نمط فاتح 3 - تمييز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187" autoAdjust="0"/>
    <p:restoredTop sz="94660"/>
  </p:normalViewPr>
  <p:slideViewPr>
    <p:cSldViewPr>
      <p:cViewPr varScale="1">
        <p:scale>
          <a:sx n="110" d="100"/>
          <a:sy n="110" d="100"/>
        </p:scale>
        <p:origin x="-172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_rels/activeX6.xml.rels><?xml version="1.0" encoding="UTF-8" standalone="yes"?>
<Relationships xmlns="http://schemas.openxmlformats.org/package/2006/relationships"><Relationship Id="rId1" Type="http://schemas.microsoft.com/office/2006/relationships/activeXControlBinary" Target="activeX6.bin"/></Relationships>
</file>

<file path=ppt/activeX/_rels/activeX7.xml.rels><?xml version="1.0" encoding="UTF-8" standalone="yes"?>
<Relationships xmlns="http://schemas.openxmlformats.org/package/2006/relationships"><Relationship Id="rId1" Type="http://schemas.microsoft.com/office/2006/relationships/activeXControlBinary" Target="activeX7.bin"/></Relationships>
</file>

<file path=ppt/activeX/_rels/activeX8.xml.rels><?xml version="1.0" encoding="UTF-8" standalone="yes"?>
<Relationships xmlns="http://schemas.openxmlformats.org/package/2006/relationships"><Relationship Id="rId1" Type="http://schemas.microsoft.com/office/2006/relationships/activeXControlBinary" Target="activeX8.bin"/></Relationships>
</file>

<file path=ppt/activeX/_rels/activeX9.xml.rels><?xml version="1.0" encoding="UTF-8" standalone="yes"?>
<Relationships xmlns="http://schemas.openxmlformats.org/package/2006/relationships"><Relationship Id="rId1" Type="http://schemas.microsoft.com/office/2006/relationships/activeXControlBinary" Target="activeX9.bin"/></Relationships>
</file>

<file path=ppt/activeX/_rels/activeX10.xml.rels><?xml version="1.0" encoding="UTF-8" standalone="yes"?>
<Relationships xmlns="http://schemas.openxmlformats.org/package/2006/relationships"><Relationship Id="rId1" Type="http://schemas.microsoft.com/office/2006/relationships/activeXControlBinary" Target="activeX10.bin"/></Relationships>
</file>

<file path=ppt/activeX/_rels/activeX11.xml.rels><?xml version="1.0" encoding="UTF-8" standalone="yes"?>
<Relationships xmlns="http://schemas.openxmlformats.org/package/2006/relationships"><Relationship Id="rId1" Type="http://schemas.microsoft.com/office/2006/relationships/activeXControlBinary" Target="activeX11.bin"/></Relationships>
</file>

<file path=ppt/activeX/_rels/activeX12.xml.rels><?xml version="1.0" encoding="UTF-8" standalone="yes"?>
<Relationships xmlns="http://schemas.openxmlformats.org/package/2006/relationships"><Relationship Id="rId1" Type="http://schemas.microsoft.com/office/2006/relationships/activeXControlBinary" Target="activeX12.bin"/></Relationships>
</file>

<file path=ppt/activeX/_rels/activeX13.xml.rels><?xml version="1.0" encoding="UTF-8" standalone="yes"?>
<Relationships xmlns="http://schemas.openxmlformats.org/package/2006/relationships"><Relationship Id="rId1" Type="http://schemas.microsoft.com/office/2006/relationships/activeXControlBinary" Target="activeX13.bin"/></Relationships>
</file>

<file path=ppt/activeX/_rels/activeX14.xml.rels><?xml version="1.0" encoding="UTF-8" standalone="yes"?>
<Relationships xmlns="http://schemas.openxmlformats.org/package/2006/relationships"><Relationship Id="rId1" Type="http://schemas.microsoft.com/office/2006/relationships/activeXControlBinary" Target="activeX14.bin"/></Relationships>
</file>

<file path=ppt/activeX/_rels/activeX15.xml.rels><?xml version="1.0" encoding="UTF-8" standalone="yes"?>
<Relationships xmlns="http://schemas.openxmlformats.org/package/2006/relationships"><Relationship Id="rId1" Type="http://schemas.microsoft.com/office/2006/relationships/activeXControlBinary" Target="activeX15.bin"/></Relationships>
</file>

<file path=ppt/activeX/_rels/activeX16.xml.rels><?xml version="1.0" encoding="UTF-8" standalone="yes"?>
<Relationships xmlns="http://schemas.openxmlformats.org/package/2006/relationships"><Relationship Id="rId1" Type="http://schemas.microsoft.com/office/2006/relationships/activeXControlBinary" Target="activeX16.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activeX/activeX4.xml><?xml version="1.0" encoding="utf-8"?>
<ax:ocx xmlns:ax="http://schemas.microsoft.com/office/2006/activeX" xmlns:r="http://schemas.openxmlformats.org/officeDocument/2006/relationships" ax:classid="{8BD21D10-EC42-11CE-9E0D-00AA006002F3}" ax:persistence="persistStorage" r:id="rId1"/>
</file>

<file path=ppt/activeX/activeX5.xml><?xml version="1.0" encoding="utf-8"?>
<ax:ocx xmlns:ax="http://schemas.microsoft.com/office/2006/activeX" xmlns:r="http://schemas.openxmlformats.org/officeDocument/2006/relationships" ax:classid="{8BD21D10-EC42-11CE-9E0D-00AA006002F3}" ax:persistence="persistStorage" r:id="rId1"/>
</file>

<file path=ppt/activeX/activeX6.xml><?xml version="1.0" encoding="utf-8"?>
<ax:ocx xmlns:ax="http://schemas.microsoft.com/office/2006/activeX" xmlns:r="http://schemas.openxmlformats.org/officeDocument/2006/relationships" ax:classid="{8BD21D10-EC42-11CE-9E0D-00AA006002F3}" ax:persistence="persistStorage" r:id="rId1"/>
</file>

<file path=ppt/activeX/activeX7.xml><?xml version="1.0" encoding="utf-8"?>
<ax:ocx xmlns:ax="http://schemas.microsoft.com/office/2006/activeX" xmlns:r="http://schemas.openxmlformats.org/officeDocument/2006/relationships" ax:classid="{8BD21D10-EC42-11CE-9E0D-00AA006002F3}" ax:persistence="persistStorage" r:id="rId1"/>
</file>

<file path=ppt/activeX/activeX8.xml><?xml version="1.0" encoding="utf-8"?>
<ax:ocx xmlns:ax="http://schemas.microsoft.com/office/2006/activeX" xmlns:r="http://schemas.openxmlformats.org/officeDocument/2006/relationships" ax:classid="{8BD21D10-EC42-11CE-9E0D-00AA006002F3}" ax:persistence="persistStorage" r:id="rId1"/>
</file>

<file path=ppt/activeX/activeX9.xml><?xml version="1.0" encoding="utf-8"?>
<ax:ocx xmlns:ax="http://schemas.microsoft.com/office/2006/activeX" xmlns:r="http://schemas.openxmlformats.org/officeDocument/2006/relationships" ax:classid="{8BD21D10-EC42-11CE-9E0D-00AA006002F3}" ax:persistence="persistStorage" r:id="rId1"/>
</file>

<file path=ppt/activeX/activeX10.xml><?xml version="1.0" encoding="utf-8"?>
<ax:ocx xmlns:ax="http://schemas.microsoft.com/office/2006/activeX" xmlns:r="http://schemas.openxmlformats.org/officeDocument/2006/relationships" ax:classid="{8BD21D10-EC42-11CE-9E0D-00AA006002F3}" ax:persistence="persistStorage" r:id="rId1"/>
</file>

<file path=ppt/activeX/activeX11.xml><?xml version="1.0" encoding="utf-8"?>
<ax:ocx xmlns:ax="http://schemas.microsoft.com/office/2006/activeX" xmlns:r="http://schemas.openxmlformats.org/officeDocument/2006/relationships" ax:classid="{8BD21D10-EC42-11CE-9E0D-00AA006002F3}" ax:persistence="persistStorage" r:id="rId1"/>
</file>

<file path=ppt/activeX/activeX12.xml><?xml version="1.0" encoding="utf-8"?>
<ax:ocx xmlns:ax="http://schemas.microsoft.com/office/2006/activeX" xmlns:r="http://schemas.openxmlformats.org/officeDocument/2006/relationships" ax:classid="{8BD21D10-EC42-11CE-9E0D-00AA006002F3}" ax:persistence="persistStorage" r:id="rId1"/>
</file>

<file path=ppt/activeX/activeX13.xml><?xml version="1.0" encoding="utf-8"?>
<ax:ocx xmlns:ax="http://schemas.microsoft.com/office/2006/activeX" xmlns:r="http://schemas.openxmlformats.org/officeDocument/2006/relationships" ax:classid="{8BD21D10-EC42-11CE-9E0D-00AA006002F3}" ax:persistence="persistStorage" r:id="rId1"/>
</file>

<file path=ppt/activeX/activeX14.xml><?xml version="1.0" encoding="utf-8"?>
<ax:ocx xmlns:ax="http://schemas.microsoft.com/office/2006/activeX" xmlns:r="http://schemas.openxmlformats.org/officeDocument/2006/relationships" ax:classid="{8BD21D10-EC42-11CE-9E0D-00AA006002F3}" ax:persistence="persistStorage" r:id="rId1"/>
</file>

<file path=ppt/activeX/activeX15.xml><?xml version="1.0" encoding="utf-8"?>
<ax:ocx xmlns:ax="http://schemas.microsoft.com/office/2006/activeX" xmlns:r="http://schemas.openxmlformats.org/officeDocument/2006/relationships" ax:classid="{8BD21D10-EC42-11CE-9E0D-00AA006002F3}" ax:persistence="persistStorage" r:id="rId1"/>
</file>

<file path=ppt/activeX/activeX16.xml><?xml version="1.0" encoding="utf-8"?>
<ax:ocx xmlns:ax="http://schemas.microsoft.com/office/2006/activeX" xmlns:r="http://schemas.openxmlformats.org/officeDocument/2006/relationships" ax:classid="{8BD21D10-EC42-11CE-9E0D-00AA006002F3}" ax:persistence="persistStorage" r:id="rId1"/>
</file>

<file path=ppt/drawings/_rels/vmlDrawing1.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4" Type="http://schemas.openxmlformats.org/officeDocument/2006/relationships/image" Target="../media/image28.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00.wmf"/><Relationship Id="rId3" Type="http://schemas.openxmlformats.org/officeDocument/2006/relationships/image" Target="../media/image95.wmf"/><Relationship Id="rId7" Type="http://schemas.openxmlformats.org/officeDocument/2006/relationships/image" Target="../media/image99.wmf"/><Relationship Id="rId12" Type="http://schemas.openxmlformats.org/officeDocument/2006/relationships/image" Target="../media/image104.wmf"/><Relationship Id="rId2" Type="http://schemas.openxmlformats.org/officeDocument/2006/relationships/image" Target="../media/image94.wmf"/><Relationship Id="rId1" Type="http://schemas.openxmlformats.org/officeDocument/2006/relationships/image" Target="../media/image93.wmf"/><Relationship Id="rId6" Type="http://schemas.openxmlformats.org/officeDocument/2006/relationships/image" Target="../media/image98.wmf"/><Relationship Id="rId11" Type="http://schemas.openxmlformats.org/officeDocument/2006/relationships/image" Target="../media/image103.wmf"/><Relationship Id="rId5" Type="http://schemas.openxmlformats.org/officeDocument/2006/relationships/image" Target="../media/image97.wmf"/><Relationship Id="rId10" Type="http://schemas.openxmlformats.org/officeDocument/2006/relationships/image" Target="../media/image102.wmf"/><Relationship Id="rId4" Type="http://schemas.openxmlformats.org/officeDocument/2006/relationships/image" Target="../media/image96.wmf"/><Relationship Id="rId9" Type="http://schemas.openxmlformats.org/officeDocument/2006/relationships/image" Target="../media/image10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KW"/>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82D4450-AD42-4C98-8956-E58614D264C4}" type="datetimeFigureOut">
              <a:rPr lang="ar-KW" smtClean="0"/>
              <a:t>10/08/1441</a:t>
            </a:fld>
            <a:endParaRPr lang="ar-KW"/>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KW"/>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KW"/>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C3B6720-2188-4E73-8E0B-F842BFB4F273}" type="slidenum">
              <a:rPr lang="ar-KW" smtClean="0"/>
              <a:t>‹#›</a:t>
            </a:fld>
            <a:endParaRPr lang="ar-KW"/>
          </a:p>
        </p:txBody>
      </p:sp>
    </p:spTree>
    <p:extLst>
      <p:ext uri="{BB962C8B-B14F-4D97-AF65-F5344CB8AC3E}">
        <p14:creationId xmlns:p14="http://schemas.microsoft.com/office/powerpoint/2010/main" val="220696049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KW" dirty="0"/>
          </a:p>
        </p:txBody>
      </p:sp>
      <p:sp>
        <p:nvSpPr>
          <p:cNvPr id="4" name="عنصر نائب لرقم الشريحة 3"/>
          <p:cNvSpPr>
            <a:spLocks noGrp="1"/>
          </p:cNvSpPr>
          <p:nvPr>
            <p:ph type="sldNum" sz="quarter" idx="10"/>
          </p:nvPr>
        </p:nvSpPr>
        <p:spPr/>
        <p:txBody>
          <a:bodyPr/>
          <a:lstStyle/>
          <a:p>
            <a:fld id="{EC3B6720-2188-4E73-8E0B-F842BFB4F273}" type="slidenum">
              <a:rPr lang="ar-KW" smtClean="0"/>
              <a:t>3</a:t>
            </a:fld>
            <a:endParaRPr lang="ar-KW"/>
          </a:p>
        </p:txBody>
      </p:sp>
    </p:spTree>
    <p:extLst>
      <p:ext uri="{BB962C8B-B14F-4D97-AF65-F5344CB8AC3E}">
        <p14:creationId xmlns:p14="http://schemas.microsoft.com/office/powerpoint/2010/main" val="2986188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KW"/>
          </a:p>
        </p:txBody>
      </p:sp>
      <p:sp>
        <p:nvSpPr>
          <p:cNvPr id="4" name="عنصر نائب للتاريخ 3"/>
          <p:cNvSpPr>
            <a:spLocks noGrp="1"/>
          </p:cNvSpPr>
          <p:nvPr>
            <p:ph type="dt" sz="half" idx="10"/>
          </p:nvPr>
        </p:nvSpPr>
        <p:spPr/>
        <p:txBody>
          <a:bodyPr/>
          <a:lstStyle/>
          <a:p>
            <a:fld id="{A76BFCDE-3FD1-4326-B5CE-7882F14CF1AA}" type="datetimeFigureOut">
              <a:rPr lang="ar-KW" smtClean="0"/>
              <a:t>10/08/1441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2809440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A76BFCDE-3FD1-4326-B5CE-7882F14CF1AA}" type="datetimeFigureOut">
              <a:rPr lang="ar-KW" smtClean="0"/>
              <a:t>10/08/1441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3120417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A76BFCDE-3FD1-4326-B5CE-7882F14CF1AA}" type="datetimeFigureOut">
              <a:rPr lang="ar-KW" smtClean="0"/>
              <a:t>10/08/1441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4068071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تاريخ 4"/>
          <p:cNvSpPr>
            <a:spLocks noGrp="1"/>
          </p:cNvSpPr>
          <p:nvPr>
            <p:ph type="dt" sz="half" idx="10"/>
          </p:nvPr>
        </p:nvSpPr>
        <p:spPr/>
        <p:txBody>
          <a:bodyPr/>
          <a:lstStyle/>
          <a:p>
            <a:fld id="{A76BFCDE-3FD1-4326-B5CE-7882F14CF1AA}" type="datetimeFigureOut">
              <a:rPr lang="ar-KW" smtClean="0"/>
              <a:t>10/08/1441</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2734679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عنصر نائب للتاريخ 6"/>
          <p:cNvSpPr>
            <a:spLocks noGrp="1"/>
          </p:cNvSpPr>
          <p:nvPr>
            <p:ph type="dt" sz="half" idx="10"/>
          </p:nvPr>
        </p:nvSpPr>
        <p:spPr/>
        <p:txBody>
          <a:bodyPr/>
          <a:lstStyle/>
          <a:p>
            <a:fld id="{A76BFCDE-3FD1-4326-B5CE-7882F14CF1AA}" type="datetimeFigureOut">
              <a:rPr lang="ar-KW" smtClean="0"/>
              <a:t>10/08/1441</a:t>
            </a:fld>
            <a:endParaRPr lang="ar-KW"/>
          </a:p>
        </p:txBody>
      </p:sp>
      <p:sp>
        <p:nvSpPr>
          <p:cNvPr id="8" name="عنصر نائب للتذييل 7"/>
          <p:cNvSpPr>
            <a:spLocks noGrp="1"/>
          </p:cNvSpPr>
          <p:nvPr>
            <p:ph type="ftr" sz="quarter" idx="11"/>
          </p:nvPr>
        </p:nvSpPr>
        <p:spPr/>
        <p:txBody>
          <a:bodyPr/>
          <a:lstStyle/>
          <a:p>
            <a:endParaRPr lang="ar-KW"/>
          </a:p>
        </p:txBody>
      </p:sp>
      <p:sp>
        <p:nvSpPr>
          <p:cNvPr id="9" name="عنصر نائب لرقم الشريحة 8"/>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178690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تاريخ 2"/>
          <p:cNvSpPr>
            <a:spLocks noGrp="1"/>
          </p:cNvSpPr>
          <p:nvPr>
            <p:ph type="dt" sz="half" idx="10"/>
          </p:nvPr>
        </p:nvSpPr>
        <p:spPr/>
        <p:txBody>
          <a:bodyPr/>
          <a:lstStyle/>
          <a:p>
            <a:fld id="{A76BFCDE-3FD1-4326-B5CE-7882F14CF1AA}" type="datetimeFigureOut">
              <a:rPr lang="ar-KW" smtClean="0"/>
              <a:t>10/08/1441</a:t>
            </a:fld>
            <a:endParaRPr lang="ar-KW"/>
          </a:p>
        </p:txBody>
      </p:sp>
      <p:sp>
        <p:nvSpPr>
          <p:cNvPr id="4" name="عنصر نائب للتذييل 3"/>
          <p:cNvSpPr>
            <a:spLocks noGrp="1"/>
          </p:cNvSpPr>
          <p:nvPr>
            <p:ph type="ftr" sz="quarter" idx="11"/>
          </p:nvPr>
        </p:nvSpPr>
        <p:spPr/>
        <p:txBody>
          <a:bodyPr/>
          <a:lstStyle/>
          <a:p>
            <a:endParaRPr lang="ar-KW"/>
          </a:p>
        </p:txBody>
      </p:sp>
      <p:sp>
        <p:nvSpPr>
          <p:cNvPr id="5" name="عنصر نائب لرقم الشريحة 4"/>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2483192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76BFCDE-3FD1-4326-B5CE-7882F14CF1AA}" type="datetimeFigureOut">
              <a:rPr lang="ar-KW" smtClean="0"/>
              <a:t>10/08/1441</a:t>
            </a:fld>
            <a:endParaRPr lang="ar-KW"/>
          </a:p>
        </p:txBody>
      </p:sp>
      <p:sp>
        <p:nvSpPr>
          <p:cNvPr id="3" name="عنصر نائب للتذييل 2"/>
          <p:cNvSpPr>
            <a:spLocks noGrp="1"/>
          </p:cNvSpPr>
          <p:nvPr>
            <p:ph type="ftr" sz="quarter" idx="11"/>
          </p:nvPr>
        </p:nvSpPr>
        <p:spPr/>
        <p:txBody>
          <a:bodyPr/>
          <a:lstStyle/>
          <a:p>
            <a:endParaRPr lang="ar-KW"/>
          </a:p>
        </p:txBody>
      </p:sp>
      <p:sp>
        <p:nvSpPr>
          <p:cNvPr id="4" name="عنصر نائب لرقم الشريحة 3"/>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3428587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76BFCDE-3FD1-4326-B5CE-7882F14CF1AA}" type="datetimeFigureOut">
              <a:rPr lang="ar-KW" smtClean="0"/>
              <a:t>10/08/1441</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1492709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KW"/>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A76BFCDE-3FD1-4326-B5CE-7882F14CF1AA}" type="datetimeFigureOut">
              <a:rPr lang="ar-KW" smtClean="0"/>
              <a:t>10/08/1441</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1983340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A76BFCDE-3FD1-4326-B5CE-7882F14CF1AA}" type="datetimeFigureOut">
              <a:rPr lang="ar-KW" smtClean="0"/>
              <a:t>10/08/1441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853893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A76BFCDE-3FD1-4326-B5CE-7882F14CF1AA}" type="datetimeFigureOut">
              <a:rPr lang="ar-KW" smtClean="0"/>
              <a:t>10/08/1441</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F4C6947B-C0DE-4763-8DDF-3E4677335286}" type="slidenum">
              <a:rPr lang="ar-KW" smtClean="0"/>
              <a:t>‹#›</a:t>
            </a:fld>
            <a:endParaRPr lang="ar-KW"/>
          </a:p>
        </p:txBody>
      </p:sp>
    </p:spTree>
    <p:extLst>
      <p:ext uri="{BB962C8B-B14F-4D97-AF65-F5344CB8AC3E}">
        <p14:creationId xmlns:p14="http://schemas.microsoft.com/office/powerpoint/2010/main" val="363913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76BFCDE-3FD1-4326-B5CE-7882F14CF1AA}" type="datetimeFigureOut">
              <a:rPr lang="ar-KW" smtClean="0"/>
              <a:t>10/08/1441</a:t>
            </a:fld>
            <a:endParaRPr lang="ar-KW"/>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KW"/>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4C6947B-C0DE-4763-8DDF-3E4677335286}" type="slidenum">
              <a:rPr lang="ar-KW" smtClean="0"/>
              <a:t>‹#›</a:t>
            </a:fld>
            <a:endParaRPr lang="ar-KW"/>
          </a:p>
        </p:txBody>
      </p:sp>
    </p:spTree>
    <p:extLst>
      <p:ext uri="{BB962C8B-B14F-4D97-AF65-F5344CB8AC3E}">
        <p14:creationId xmlns:p14="http://schemas.microsoft.com/office/powerpoint/2010/main" val="3817207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slide" Target="slide3.xml"/><Relationship Id="rId5" Type="http://schemas.openxmlformats.org/officeDocument/2006/relationships/image" Target="../media/image12.png"/><Relationship Id="rId10" Type="http://schemas.openxmlformats.org/officeDocument/2006/relationships/image" Target="../media/image3.JPG"/><Relationship Id="rId4" Type="http://schemas.openxmlformats.org/officeDocument/2006/relationships/image" Target="../media/image11.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13" Type="http://schemas.openxmlformats.org/officeDocument/2006/relationships/slide" Target="slide6.xml"/><Relationship Id="rId18" Type="http://schemas.openxmlformats.org/officeDocument/2006/relationships/slide" Target="slide22.xml"/><Relationship Id="rId26" Type="http://schemas.openxmlformats.org/officeDocument/2006/relationships/slide" Target="slide16.xml"/><Relationship Id="rId39" Type="http://schemas.openxmlformats.org/officeDocument/2006/relationships/slide" Target="slide35.xml"/><Relationship Id="rId21" Type="http://schemas.openxmlformats.org/officeDocument/2006/relationships/slide" Target="slide17.xml"/><Relationship Id="rId34" Type="http://schemas.openxmlformats.org/officeDocument/2006/relationships/slide" Target="slide30.xml"/><Relationship Id="rId42" Type="http://schemas.openxmlformats.org/officeDocument/2006/relationships/slide" Target="slide36.xml"/><Relationship Id="rId47" Type="http://schemas.openxmlformats.org/officeDocument/2006/relationships/slide" Target="slide42.xml"/><Relationship Id="rId50" Type="http://schemas.openxmlformats.org/officeDocument/2006/relationships/slide" Target="slide48.xml"/><Relationship Id="rId55" Type="http://schemas.openxmlformats.org/officeDocument/2006/relationships/image" Target="../media/image24.png"/><Relationship Id="rId7" Type="http://schemas.openxmlformats.org/officeDocument/2006/relationships/image" Target="../media/image3.JPG"/><Relationship Id="rId12" Type="http://schemas.openxmlformats.org/officeDocument/2006/relationships/slide" Target="slide8.xml"/><Relationship Id="rId17" Type="http://schemas.openxmlformats.org/officeDocument/2006/relationships/slide" Target="slide7.xml"/><Relationship Id="rId25" Type="http://schemas.openxmlformats.org/officeDocument/2006/relationships/slide" Target="slide21.xml"/><Relationship Id="rId33" Type="http://schemas.openxmlformats.org/officeDocument/2006/relationships/slide" Target="slide27.xml"/><Relationship Id="rId38" Type="http://schemas.openxmlformats.org/officeDocument/2006/relationships/slide" Target="slide32.xml"/><Relationship Id="rId46" Type="http://schemas.openxmlformats.org/officeDocument/2006/relationships/slide" Target="slide44.xml"/><Relationship Id="rId2" Type="http://schemas.openxmlformats.org/officeDocument/2006/relationships/notesSlide" Target="../notesSlides/notesSlide1.xml"/><Relationship Id="rId16" Type="http://schemas.openxmlformats.org/officeDocument/2006/relationships/slide" Target="slide12.xml"/><Relationship Id="rId20" Type="http://schemas.openxmlformats.org/officeDocument/2006/relationships/slide" Target="slide14.xml"/><Relationship Id="rId29" Type="http://schemas.openxmlformats.org/officeDocument/2006/relationships/slide" Target="slide23.xml"/><Relationship Id="rId41" Type="http://schemas.openxmlformats.org/officeDocument/2006/relationships/slide" Target="slide38.xml"/><Relationship Id="rId54"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slide" Target="slide5.xml"/><Relationship Id="rId24" Type="http://schemas.openxmlformats.org/officeDocument/2006/relationships/slide" Target="slide18.xml"/><Relationship Id="rId32" Type="http://schemas.openxmlformats.org/officeDocument/2006/relationships/slide" Target="slide29.xml"/><Relationship Id="rId37" Type="http://schemas.openxmlformats.org/officeDocument/2006/relationships/slide" Target="slide37.xml"/><Relationship Id="rId40" Type="http://schemas.openxmlformats.org/officeDocument/2006/relationships/slide" Target="slide33.xml"/><Relationship Id="rId45" Type="http://schemas.openxmlformats.org/officeDocument/2006/relationships/slide" Target="slide43.xml"/><Relationship Id="rId53" Type="http://schemas.openxmlformats.org/officeDocument/2006/relationships/slide" Target="slide41.xml"/><Relationship Id="rId5" Type="http://schemas.openxmlformats.org/officeDocument/2006/relationships/image" Target="../media/image20.png"/><Relationship Id="rId15" Type="http://schemas.openxmlformats.org/officeDocument/2006/relationships/slide" Target="slide9.xml"/><Relationship Id="rId23" Type="http://schemas.openxmlformats.org/officeDocument/2006/relationships/slide" Target="slide20.xml"/><Relationship Id="rId28" Type="http://schemas.openxmlformats.org/officeDocument/2006/relationships/slide" Target="slide28.xml"/><Relationship Id="rId36" Type="http://schemas.openxmlformats.org/officeDocument/2006/relationships/slide" Target="slide40.xml"/><Relationship Id="rId49" Type="http://schemas.openxmlformats.org/officeDocument/2006/relationships/slide" Target="slide45.xml"/><Relationship Id="rId10" Type="http://schemas.openxmlformats.org/officeDocument/2006/relationships/slide" Target="slide10.xml"/><Relationship Id="rId19" Type="http://schemas.openxmlformats.org/officeDocument/2006/relationships/slide" Target="slide19.xml"/><Relationship Id="rId31" Type="http://schemas.openxmlformats.org/officeDocument/2006/relationships/slide" Target="slide24.xml"/><Relationship Id="rId44" Type="http://schemas.openxmlformats.org/officeDocument/2006/relationships/slide" Target="slide34.xml"/><Relationship Id="rId52"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slide" Target="slide13.xml"/><Relationship Id="rId14" Type="http://schemas.openxmlformats.org/officeDocument/2006/relationships/slide" Target="slide11.xml"/><Relationship Id="rId22" Type="http://schemas.openxmlformats.org/officeDocument/2006/relationships/slide" Target="slide15.xml"/><Relationship Id="rId27" Type="http://schemas.openxmlformats.org/officeDocument/2006/relationships/slide" Target="slide31.xml"/><Relationship Id="rId30" Type="http://schemas.openxmlformats.org/officeDocument/2006/relationships/slide" Target="slide26.xml"/><Relationship Id="rId35" Type="http://schemas.openxmlformats.org/officeDocument/2006/relationships/slide" Target="slide25.xml"/><Relationship Id="rId43" Type="http://schemas.openxmlformats.org/officeDocument/2006/relationships/slide" Target="slide39.xml"/><Relationship Id="rId48" Type="http://schemas.openxmlformats.org/officeDocument/2006/relationships/slide" Target="slide46.xml"/><Relationship Id="rId8" Type="http://schemas.openxmlformats.org/officeDocument/2006/relationships/image" Target="../media/image21.png"/><Relationship Id="rId51" Type="http://schemas.openxmlformats.org/officeDocument/2006/relationships/slide" Target="slide47.xml"/><Relationship Id="rId3"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3.JPG"/><Relationship Id="rId13" Type="http://schemas.openxmlformats.org/officeDocument/2006/relationships/image" Target="../media/image11.png"/><Relationship Id="rId18" Type="http://schemas.openxmlformats.org/officeDocument/2006/relationships/image" Target="../media/image35.wmf"/><Relationship Id="rId3" Type="http://schemas.openxmlformats.org/officeDocument/2006/relationships/control" Target="../activeX/activeX2.xml"/><Relationship Id="rId21" Type="http://schemas.openxmlformats.org/officeDocument/2006/relationships/image" Target="../media/image38.wmf"/><Relationship Id="rId7" Type="http://schemas.openxmlformats.org/officeDocument/2006/relationships/image" Target="../media/image29.png"/><Relationship Id="rId12" Type="http://schemas.openxmlformats.org/officeDocument/2006/relationships/image" Target="../media/image32.png"/><Relationship Id="rId17" Type="http://schemas.openxmlformats.org/officeDocument/2006/relationships/image" Target="../media/image34.png"/><Relationship Id="rId2" Type="http://schemas.openxmlformats.org/officeDocument/2006/relationships/control" Target="../activeX/activeX1.xml"/><Relationship Id="rId16" Type="http://schemas.openxmlformats.org/officeDocument/2006/relationships/slide" Target="slide3.xml"/><Relationship Id="rId20" Type="http://schemas.openxmlformats.org/officeDocument/2006/relationships/image" Target="../media/image37.wmf"/><Relationship Id="rId1" Type="http://schemas.openxmlformats.org/officeDocument/2006/relationships/vmlDrawing" Target="../drawings/vmlDrawing1.vml"/><Relationship Id="rId6" Type="http://schemas.openxmlformats.org/officeDocument/2006/relationships/slideLayout" Target="../slideLayouts/slideLayout2.xml"/><Relationship Id="rId11" Type="http://schemas.openxmlformats.org/officeDocument/2006/relationships/image" Target="../media/image31.png"/><Relationship Id="rId5" Type="http://schemas.openxmlformats.org/officeDocument/2006/relationships/control" Target="../activeX/activeX4.xml"/><Relationship Id="rId15" Type="http://schemas.openxmlformats.org/officeDocument/2006/relationships/image" Target="../media/image33.png"/><Relationship Id="rId10" Type="http://schemas.openxmlformats.org/officeDocument/2006/relationships/image" Target="../media/image30.png"/><Relationship Id="rId19" Type="http://schemas.openxmlformats.org/officeDocument/2006/relationships/image" Target="../media/image36.wmf"/><Relationship Id="rId4" Type="http://schemas.openxmlformats.org/officeDocument/2006/relationships/control" Target="../activeX/activeX3.xml"/><Relationship Id="rId9" Type="http://schemas.openxmlformats.org/officeDocument/2006/relationships/image" Target="../media/image14.pn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10" Type="http://schemas.openxmlformats.org/officeDocument/2006/relationships/image" Target="../media/image44.png"/><Relationship Id="rId4" Type="http://schemas.openxmlformats.org/officeDocument/2006/relationships/slide" Target="slide3.xml"/><Relationship Id="rId9" Type="http://schemas.openxmlformats.org/officeDocument/2006/relationships/image" Target="../media/image43.png"/></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6.png"/><Relationship Id="rId7" Type="http://schemas.openxmlformats.org/officeDocument/2006/relationships/slide" Target="slide4.xml"/><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slide" Target="slide3.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1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6.png"/><Relationship Id="rId7" Type="http://schemas.openxmlformats.org/officeDocument/2006/relationships/slide" Target="slide4.xml"/><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slide" Target="slide3.xml"/><Relationship Id="rId4" Type="http://schemas.openxmlformats.org/officeDocument/2006/relationships/image" Target="../media/image3.JPG"/><Relationship Id="rId9" Type="http://schemas.openxmlformats.org/officeDocument/2006/relationships/image" Target="../media/image49.pn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6.png"/><Relationship Id="rId7" Type="http://schemas.openxmlformats.org/officeDocument/2006/relationships/slide" Target="slide4.xml"/><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slide" Target="slide3.xml"/><Relationship Id="rId10" Type="http://schemas.openxmlformats.org/officeDocument/2006/relationships/image" Target="../media/image51.png"/><Relationship Id="rId4" Type="http://schemas.openxmlformats.org/officeDocument/2006/relationships/image" Target="../media/image3.JPG"/><Relationship Id="rId9"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16.png"/><Relationship Id="rId7" Type="http://schemas.openxmlformats.org/officeDocument/2006/relationships/image" Target="../media/image34.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3.JPG"/><Relationship Id="rId4" Type="http://schemas.openxmlformats.org/officeDocument/2006/relationships/image" Target="../media/image53.gif"/><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1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 Id="rId9" Type="http://schemas.openxmlformats.org/officeDocument/2006/relationships/image" Target="../media/image56.png"/></Relationships>
</file>

<file path=ppt/slides/_rels/slide16.xml.rels><?xml version="1.0" encoding="UTF-8" standalone="yes"?>
<Relationships xmlns="http://schemas.openxmlformats.org/package/2006/relationships"><Relationship Id="rId8" Type="http://schemas.openxmlformats.org/officeDocument/2006/relationships/hyperlink" Target="https://youtu.be/_au40DRS4b8" TargetMode="External"/><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10" Type="http://schemas.openxmlformats.org/officeDocument/2006/relationships/image" Target="../media/image58.png"/><Relationship Id="rId4" Type="http://schemas.openxmlformats.org/officeDocument/2006/relationships/slide" Target="slide3.xml"/><Relationship Id="rId9" Type="http://schemas.openxmlformats.org/officeDocument/2006/relationships/image" Target="../media/image57.png"/></Relationships>
</file>

<file path=ppt/slides/_rels/slide17.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1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 Id="rId9" Type="http://schemas.openxmlformats.org/officeDocument/2006/relationships/image" Target="../media/image61.png"/></Relationships>
</file>

<file path=ppt/slides/_rels/slide19.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2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 Id="rId9" Type="http://schemas.openxmlformats.org/officeDocument/2006/relationships/image" Target="../media/image64.png"/></Relationships>
</file>

<file path=ppt/slides/_rels/slide22.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65.png"/><Relationship Id="rId7" Type="http://schemas.openxmlformats.org/officeDocument/2006/relationships/image" Target="../media/image34.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3.JPG"/><Relationship Id="rId4" Type="http://schemas.openxmlformats.org/officeDocument/2006/relationships/image" Target="../media/image16.png"/><Relationship Id="rId9" Type="http://schemas.openxmlformats.org/officeDocument/2006/relationships/image" Target="../media/image39.png"/></Relationships>
</file>

<file path=ppt/slides/_rels/slide2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2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2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6.png"/><Relationship Id="rId7" Type="http://schemas.openxmlformats.org/officeDocument/2006/relationships/slide" Target="slide4.xml"/><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slide" Target="slide3.xml"/><Relationship Id="rId4" Type="http://schemas.openxmlformats.org/officeDocument/2006/relationships/image" Target="../media/image3.JPG"/><Relationship Id="rId9" Type="http://schemas.openxmlformats.org/officeDocument/2006/relationships/image" Target="../media/image43.png"/></Relationships>
</file>

<file path=ppt/slides/_rels/slide26.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 Id="rId9" Type="http://schemas.openxmlformats.org/officeDocument/2006/relationships/image" Target="../media/image70.png"/></Relationships>
</file>

<file path=ppt/slides/_rels/slide2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28.xml.rels><?xml version="1.0" encoding="UTF-8" standalone="yes"?>
<Relationships xmlns="http://schemas.openxmlformats.org/package/2006/relationships"><Relationship Id="rId8" Type="http://schemas.openxmlformats.org/officeDocument/2006/relationships/hyperlink" Target="https://youtu.be/Wvgos1nH6Ug" TargetMode="External"/><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10" Type="http://schemas.openxmlformats.org/officeDocument/2006/relationships/image" Target="../media/image58.png"/><Relationship Id="rId4" Type="http://schemas.openxmlformats.org/officeDocument/2006/relationships/slide" Target="slide3.xml"/><Relationship Id="rId9" Type="http://schemas.openxmlformats.org/officeDocument/2006/relationships/image" Target="../media/image71.png"/></Relationships>
</file>

<file path=ppt/slides/_rels/slide29.xml.rels><?xml version="1.0" encoding="UTF-8" standalone="yes"?>
<Relationships xmlns="http://schemas.openxmlformats.org/package/2006/relationships"><Relationship Id="rId8" Type="http://schemas.openxmlformats.org/officeDocument/2006/relationships/image" Target="../media/image72.jp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3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10" Type="http://schemas.openxmlformats.org/officeDocument/2006/relationships/image" Target="../media/image73.png"/><Relationship Id="rId4" Type="http://schemas.openxmlformats.org/officeDocument/2006/relationships/slide" Target="slide3.xml"/><Relationship Id="rId9" Type="http://schemas.openxmlformats.org/officeDocument/2006/relationships/image" Target="../media/image44.png"/></Relationships>
</file>

<file path=ppt/slides/_rels/slide31.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32.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 Id="rId9" Type="http://schemas.openxmlformats.org/officeDocument/2006/relationships/image" Target="../media/image76.png"/></Relationships>
</file>

<file path=ppt/slides/_rels/slide3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10" Type="http://schemas.openxmlformats.org/officeDocument/2006/relationships/image" Target="../media/image79.png"/><Relationship Id="rId4" Type="http://schemas.openxmlformats.org/officeDocument/2006/relationships/slide" Target="slide3.xml"/><Relationship Id="rId9" Type="http://schemas.openxmlformats.org/officeDocument/2006/relationships/image" Target="../media/image78.png"/></Relationships>
</file>

<file path=ppt/slides/_rels/slide3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6.png"/><Relationship Id="rId7" Type="http://schemas.openxmlformats.org/officeDocument/2006/relationships/slide" Target="slide4.xml"/><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slide" Target="slide3.xml"/><Relationship Id="rId4" Type="http://schemas.openxmlformats.org/officeDocument/2006/relationships/image" Target="../media/image3.JPG"/></Relationships>
</file>

<file path=ppt/slides/_rels/slide35.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 Id="rId9" Type="http://schemas.openxmlformats.org/officeDocument/2006/relationships/image" Target="../media/image82.png"/></Relationships>
</file>

<file path=ppt/slides/_rels/slide3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37.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 Id="rId9" Type="http://schemas.openxmlformats.org/officeDocument/2006/relationships/image" Target="../media/image43.png"/></Relationships>
</file>

<file path=ppt/slides/_rels/slide38.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_rels/slide39.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 Id="rId9" Type="http://schemas.openxmlformats.org/officeDocument/2006/relationships/image" Target="../media/image87.png"/></Relationships>
</file>

<file path=ppt/slides/_rels/slide4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10" Type="http://schemas.openxmlformats.org/officeDocument/2006/relationships/image" Target="../media/image44.png"/><Relationship Id="rId4" Type="http://schemas.openxmlformats.org/officeDocument/2006/relationships/slide" Target="slide3.xml"/><Relationship Id="rId9" Type="http://schemas.openxmlformats.org/officeDocument/2006/relationships/image" Target="../media/image43.png"/></Relationships>
</file>

<file path=ppt/slides/_rels/slide41.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3.JPG"/><Relationship Id="rId7" Type="http://schemas.openxmlformats.org/officeDocument/2006/relationships/image" Target="../media/image90.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slide" Target="slide3.xml"/><Relationship Id="rId10" Type="http://schemas.openxmlformats.org/officeDocument/2006/relationships/image" Target="../media/image39.png"/><Relationship Id="rId4" Type="http://schemas.openxmlformats.org/officeDocument/2006/relationships/image" Target="../media/image89.png"/><Relationship Id="rId9" Type="http://schemas.openxmlformats.org/officeDocument/2006/relationships/slide" Target="slide4.xml"/></Relationships>
</file>

<file path=ppt/slides/_rels/slide42.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16.png"/><Relationship Id="rId7" Type="http://schemas.openxmlformats.org/officeDocument/2006/relationships/image" Target="../media/image34.pn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90.png"/><Relationship Id="rId10" Type="http://schemas.openxmlformats.org/officeDocument/2006/relationships/image" Target="../media/image39.png"/><Relationship Id="rId4" Type="http://schemas.openxmlformats.org/officeDocument/2006/relationships/image" Target="../media/image3.JPG"/><Relationship Id="rId9" Type="http://schemas.openxmlformats.org/officeDocument/2006/relationships/slide" Target="slide4.xml"/></Relationships>
</file>

<file path=ppt/slides/_rels/slide43.xml.rels><?xml version="1.0" encoding="UTF-8" standalone="yes"?>
<Relationships xmlns="http://schemas.openxmlformats.org/package/2006/relationships"><Relationship Id="rId8" Type="http://schemas.openxmlformats.org/officeDocument/2006/relationships/control" Target="../activeX/activeX11.xml"/><Relationship Id="rId13" Type="http://schemas.openxmlformats.org/officeDocument/2006/relationships/control" Target="../activeX/activeX16.xml"/><Relationship Id="rId18" Type="http://schemas.openxmlformats.org/officeDocument/2006/relationships/image" Target="../media/image34.png"/><Relationship Id="rId26" Type="http://schemas.openxmlformats.org/officeDocument/2006/relationships/image" Target="../media/image109.wmf"/><Relationship Id="rId3" Type="http://schemas.openxmlformats.org/officeDocument/2006/relationships/control" Target="../activeX/activeX6.xml"/><Relationship Id="rId21" Type="http://schemas.openxmlformats.org/officeDocument/2006/relationships/slide" Target="slide4.xml"/><Relationship Id="rId34" Type="http://schemas.openxmlformats.org/officeDocument/2006/relationships/image" Target="../media/image117.wmf"/><Relationship Id="rId7" Type="http://schemas.openxmlformats.org/officeDocument/2006/relationships/control" Target="../activeX/activeX10.xml"/><Relationship Id="rId12" Type="http://schemas.openxmlformats.org/officeDocument/2006/relationships/control" Target="../activeX/activeX15.xml"/><Relationship Id="rId17" Type="http://schemas.openxmlformats.org/officeDocument/2006/relationships/slide" Target="slide3.xml"/><Relationship Id="rId25" Type="http://schemas.openxmlformats.org/officeDocument/2006/relationships/image" Target="../media/image108.wmf"/><Relationship Id="rId33" Type="http://schemas.openxmlformats.org/officeDocument/2006/relationships/image" Target="../media/image116.wmf"/><Relationship Id="rId2" Type="http://schemas.openxmlformats.org/officeDocument/2006/relationships/control" Target="../activeX/activeX5.xml"/><Relationship Id="rId16" Type="http://schemas.openxmlformats.org/officeDocument/2006/relationships/image" Target="../media/image3.JPG"/><Relationship Id="rId20" Type="http://schemas.openxmlformats.org/officeDocument/2006/relationships/image" Target="../media/image105.png"/><Relationship Id="rId29" Type="http://schemas.openxmlformats.org/officeDocument/2006/relationships/image" Target="../media/image112.wmf"/><Relationship Id="rId1" Type="http://schemas.openxmlformats.org/officeDocument/2006/relationships/vmlDrawing" Target="../drawings/vmlDrawing2.vml"/><Relationship Id="rId6" Type="http://schemas.openxmlformats.org/officeDocument/2006/relationships/control" Target="../activeX/activeX9.xml"/><Relationship Id="rId11" Type="http://schemas.openxmlformats.org/officeDocument/2006/relationships/control" Target="../activeX/activeX14.xml"/><Relationship Id="rId24" Type="http://schemas.openxmlformats.org/officeDocument/2006/relationships/image" Target="../media/image107.wmf"/><Relationship Id="rId32" Type="http://schemas.openxmlformats.org/officeDocument/2006/relationships/image" Target="../media/image115.wmf"/><Relationship Id="rId5" Type="http://schemas.openxmlformats.org/officeDocument/2006/relationships/control" Target="../activeX/activeX8.xml"/><Relationship Id="rId15" Type="http://schemas.openxmlformats.org/officeDocument/2006/relationships/image" Target="../media/image16.png"/><Relationship Id="rId23" Type="http://schemas.openxmlformats.org/officeDocument/2006/relationships/image" Target="../media/image106.wmf"/><Relationship Id="rId28" Type="http://schemas.openxmlformats.org/officeDocument/2006/relationships/image" Target="../media/image111.wmf"/><Relationship Id="rId10" Type="http://schemas.openxmlformats.org/officeDocument/2006/relationships/control" Target="../activeX/activeX13.xml"/><Relationship Id="rId19" Type="http://schemas.openxmlformats.org/officeDocument/2006/relationships/image" Target="../media/image43.png"/><Relationship Id="rId31" Type="http://schemas.openxmlformats.org/officeDocument/2006/relationships/image" Target="../media/image114.wmf"/><Relationship Id="rId4" Type="http://schemas.openxmlformats.org/officeDocument/2006/relationships/control" Target="../activeX/activeX7.xml"/><Relationship Id="rId9" Type="http://schemas.openxmlformats.org/officeDocument/2006/relationships/control" Target="../activeX/activeX12.xml"/><Relationship Id="rId14" Type="http://schemas.openxmlformats.org/officeDocument/2006/relationships/slideLayout" Target="../slideLayouts/slideLayout2.xml"/><Relationship Id="rId22" Type="http://schemas.openxmlformats.org/officeDocument/2006/relationships/image" Target="../media/image39.png"/><Relationship Id="rId27" Type="http://schemas.openxmlformats.org/officeDocument/2006/relationships/image" Target="../media/image110.wmf"/><Relationship Id="rId30" Type="http://schemas.openxmlformats.org/officeDocument/2006/relationships/image" Target="../media/image113.wmf"/></Relationships>
</file>

<file path=ppt/slides/_rels/slide4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18.png"/><Relationship Id="rId7" Type="http://schemas.openxmlformats.org/officeDocument/2006/relationships/slide" Target="slide3.xml"/><Relationship Id="rId12" Type="http://schemas.openxmlformats.org/officeDocument/2006/relationships/image" Target="../media/image39.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19.png"/><Relationship Id="rId11" Type="http://schemas.openxmlformats.org/officeDocument/2006/relationships/slide" Target="slide4.xml"/><Relationship Id="rId5" Type="http://schemas.openxmlformats.org/officeDocument/2006/relationships/image" Target="../media/image3.JPG"/><Relationship Id="rId10" Type="http://schemas.openxmlformats.org/officeDocument/2006/relationships/image" Target="../media/image121.png"/><Relationship Id="rId4" Type="http://schemas.openxmlformats.org/officeDocument/2006/relationships/image" Target="../media/image16.png"/><Relationship Id="rId9" Type="http://schemas.openxmlformats.org/officeDocument/2006/relationships/image" Target="../media/image120.png"/></Relationships>
</file>

<file path=ppt/slides/_rels/slide45.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3.JPG"/><Relationship Id="rId7" Type="http://schemas.openxmlformats.org/officeDocument/2006/relationships/image" Target="../media/image34.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23.png"/><Relationship Id="rId4" Type="http://schemas.openxmlformats.org/officeDocument/2006/relationships/image" Target="../media/image122.png"/><Relationship Id="rId9" Type="http://schemas.openxmlformats.org/officeDocument/2006/relationships/image" Target="../media/image39.png"/></Relationships>
</file>

<file path=ppt/slides/_rels/slide46.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3.JPG"/><Relationship Id="rId7" Type="http://schemas.openxmlformats.org/officeDocument/2006/relationships/image" Target="../media/image34.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25.png"/><Relationship Id="rId4" Type="http://schemas.openxmlformats.org/officeDocument/2006/relationships/image" Target="../media/image124.png"/><Relationship Id="rId9" Type="http://schemas.openxmlformats.org/officeDocument/2006/relationships/image" Target="../media/image39.png"/></Relationships>
</file>

<file path=ppt/slides/_rels/slide47.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7.png"/><Relationship Id="rId7" Type="http://schemas.openxmlformats.org/officeDocument/2006/relationships/image" Target="../media/image34.png"/><Relationship Id="rId2" Type="http://schemas.openxmlformats.org/officeDocument/2006/relationships/image" Target="../media/image126.png"/><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image" Target="../media/image39.png"/><Relationship Id="rId5" Type="http://schemas.openxmlformats.org/officeDocument/2006/relationships/image" Target="../media/image3.JPG"/><Relationship Id="rId10" Type="http://schemas.openxmlformats.org/officeDocument/2006/relationships/slide" Target="slide4.xml"/><Relationship Id="rId4" Type="http://schemas.openxmlformats.org/officeDocument/2006/relationships/image" Target="../media/image16.png"/><Relationship Id="rId9" Type="http://schemas.openxmlformats.org/officeDocument/2006/relationships/image" Target="../media/image129.png"/></Relationships>
</file>

<file path=ppt/slides/_rels/slide48.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3.JPG"/><Relationship Id="rId7"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34.png"/><Relationship Id="rId4" Type="http://schemas.openxmlformats.org/officeDocument/2006/relationships/slide" Target="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صورة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152839" y="2724419"/>
            <a:ext cx="3771961" cy="2609581"/>
          </a:xfrm>
          <a:prstGeom prst="rect">
            <a:avLst/>
          </a:prstGeom>
        </p:spPr>
      </p:pic>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743" y="0"/>
            <a:ext cx="3690458" cy="3167400"/>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6" name="Picture 3" descr="E:\c- pics\icons2011\icons collect\imgFlagKuwa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222432"/>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 name="صورة 6"/>
          <p:cNvPicPr>
            <a:picLocks noChangeAspect="1"/>
          </p:cNvPicPr>
          <p:nvPr/>
        </p:nvPicPr>
        <p:blipFill rotWithShape="1">
          <a:blip r:embed="rId6">
            <a:extLst>
              <a:ext uri="{28A0092B-C50C-407E-A947-70E740481C1C}">
                <a14:useLocalDpi xmlns:a14="http://schemas.microsoft.com/office/drawing/2010/main" val="0"/>
              </a:ext>
            </a:extLst>
          </a:blip>
          <a:srcRect l="7618" r="3408" b="31114"/>
          <a:stretch/>
        </p:blipFill>
        <p:spPr>
          <a:xfrm>
            <a:off x="4495800" y="1287677"/>
            <a:ext cx="2928668" cy="592046"/>
          </a:xfrm>
          <a:prstGeom prst="rect">
            <a:avLst/>
          </a:prstGeom>
        </p:spPr>
      </p:pic>
      <p:pic>
        <p:nvPicPr>
          <p:cNvPr id="12" name="صورة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6248400" y="3020924"/>
            <a:ext cx="2743200" cy="3684676"/>
          </a:xfrm>
          <a:prstGeom prst="rect">
            <a:avLst/>
          </a:prstGeom>
        </p:spPr>
      </p:pic>
      <p:pic>
        <p:nvPicPr>
          <p:cNvPr id="8" name="صورة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8439" y="2451324"/>
            <a:ext cx="3420161" cy="2863626"/>
          </a:xfrm>
          <a:prstGeom prst="rect">
            <a:avLst/>
          </a:prstGeom>
        </p:spPr>
      </p:pic>
      <p:pic>
        <p:nvPicPr>
          <p:cNvPr id="9" name="صورة 8"/>
          <p:cNvPicPr>
            <a:picLocks noChangeAspect="1"/>
          </p:cNvPicPr>
          <p:nvPr/>
        </p:nvPicPr>
        <p:blipFill rotWithShape="1">
          <a:blip r:embed="rId9">
            <a:extLst>
              <a:ext uri="{28A0092B-C50C-407E-A947-70E740481C1C}">
                <a14:useLocalDpi xmlns:a14="http://schemas.microsoft.com/office/drawing/2010/main" val="0"/>
              </a:ext>
            </a:extLst>
          </a:blip>
          <a:srcRect l="7221"/>
          <a:stretch/>
        </p:blipFill>
        <p:spPr>
          <a:xfrm>
            <a:off x="120770" y="5105400"/>
            <a:ext cx="6447096" cy="1304436"/>
          </a:xfrm>
          <a:prstGeom prst="rect">
            <a:avLst/>
          </a:prstGeom>
        </p:spPr>
      </p:pic>
    </p:spTree>
    <p:extLst>
      <p:ext uri="{BB962C8B-B14F-4D97-AF65-F5344CB8AC3E}">
        <p14:creationId xmlns:p14="http://schemas.microsoft.com/office/powerpoint/2010/main" val="19796922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E:\c- pics\icons2011\icons collect\وجوه\smiley-face-png-png-pinterest-smileys-emojis-clip-library-stock-smiley-face-png-800_69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6322" y="4971646"/>
            <a:ext cx="1828800" cy="15930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8"/>
          <p:cNvSpPr>
            <a:spLocks noChangeArrowheads="1"/>
          </p:cNvSpPr>
          <p:nvPr/>
        </p:nvSpPr>
        <p:spPr bwMode="auto">
          <a:xfrm>
            <a:off x="3048000" y="111125"/>
            <a:ext cx="5867400" cy="1412875"/>
          </a:xfrm>
          <a:prstGeom prst="rect">
            <a:avLst/>
          </a:prstGeom>
          <a:noFill/>
          <a:ln w="9525">
            <a:noFill/>
            <a:miter lim="800000"/>
            <a:headEnd/>
            <a:tailEnd/>
          </a:ln>
          <a:effectLst/>
        </p:spPr>
        <p:txBody>
          <a:bodyPr wrap="none" anchor="ctr"/>
          <a:lstStyle/>
          <a:p>
            <a:pPr algn="ctr"/>
            <a:r>
              <a:rPr lang="ar-KW" sz="8800" b="1" u="sng" dirty="0" smtClean="0">
                <a:solidFill>
                  <a:schemeClr val="accent1">
                    <a:lumMod val="75000"/>
                  </a:schemeClr>
                </a:solidFill>
                <a:cs typeface="Traditional Arabic" pitchFamily="18" charset="-78"/>
              </a:rPr>
              <a:t>تعليمات التحدي</a:t>
            </a:r>
            <a:endParaRPr lang="en-US" sz="8800" b="1" u="sng" dirty="0">
              <a:solidFill>
                <a:schemeClr val="accent1">
                  <a:lumMod val="75000"/>
                </a:schemeClr>
              </a:solidFill>
              <a:cs typeface="Traditional Arabic" pitchFamily="18" charset="-78"/>
            </a:endParaRPr>
          </a:p>
        </p:txBody>
      </p:sp>
      <p:pic>
        <p:nvPicPr>
          <p:cNvPr id="6" name="Picture 5" descr="hor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29201" y="1844203"/>
            <a:ext cx="1019512" cy="810094"/>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27"/>
          <p:cNvGrpSpPr>
            <a:grpSpLocks/>
          </p:cNvGrpSpPr>
          <p:nvPr/>
        </p:nvGrpSpPr>
        <p:grpSpPr bwMode="auto">
          <a:xfrm>
            <a:off x="4038600" y="2197615"/>
            <a:ext cx="1600200" cy="2120897"/>
            <a:chOff x="3923" y="2251"/>
            <a:chExt cx="1281" cy="1667"/>
          </a:xfrm>
        </p:grpSpPr>
        <p:pic>
          <p:nvPicPr>
            <p:cNvPr id="8" name="Picture 7" descr="pirate_sword_DG187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939454">
              <a:off x="4270" y="2984"/>
              <a:ext cx="1404" cy="46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bow-and-arro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23" y="2251"/>
              <a:ext cx="1013" cy="970"/>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Picture 9" descr="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11983" y="3657451"/>
            <a:ext cx="1511300" cy="1001712"/>
          </a:xfrm>
          <a:prstGeom prst="rect">
            <a:avLst/>
          </a:prstGeom>
          <a:noFill/>
          <a:extLst>
            <a:ext uri="{909E8E84-426E-40DD-AFC4-6F175D3DCCD1}">
              <a14:hiddenFill xmlns:a14="http://schemas.microsoft.com/office/drawing/2010/main">
                <a:solidFill>
                  <a:srgbClr val="FFFFFF"/>
                </a:solidFill>
              </a14:hiddenFill>
            </a:ext>
          </a:extLst>
        </p:spPr>
      </p:pic>
      <p:sp>
        <p:nvSpPr>
          <p:cNvPr id="13" name="AutoShape 22"/>
          <p:cNvSpPr>
            <a:spLocks noChangeArrowheads="1"/>
          </p:cNvSpPr>
          <p:nvPr/>
        </p:nvSpPr>
        <p:spPr bwMode="auto">
          <a:xfrm>
            <a:off x="7696133" y="2784096"/>
            <a:ext cx="1143000" cy="600604"/>
          </a:xfrm>
          <a:prstGeom prst="flowChartAlternateProcess">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pPr algn="ctr"/>
            <a:r>
              <a:rPr lang="ar-KW" sz="2400" b="1" dirty="0"/>
              <a:t>20</a:t>
            </a:r>
            <a:r>
              <a:rPr lang="ar-KW" sz="2400" b="1" dirty="0">
                <a:cs typeface="Traditional Arabic" pitchFamily="18" charset="-78"/>
              </a:rPr>
              <a:t> </a:t>
            </a:r>
            <a:r>
              <a:rPr lang="ar-KW" sz="2800" b="1" dirty="0">
                <a:cs typeface="Traditional Arabic" pitchFamily="18" charset="-78"/>
              </a:rPr>
              <a:t>نقطة</a:t>
            </a:r>
            <a:endParaRPr lang="en-US" sz="2800" b="1" dirty="0">
              <a:cs typeface="Traditional Arabic" pitchFamily="18" charset="-78"/>
            </a:endParaRPr>
          </a:p>
        </p:txBody>
      </p:sp>
      <p:pic>
        <p:nvPicPr>
          <p:cNvPr id="16" name="Picture 25" descr="ten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83789" y="1775285"/>
            <a:ext cx="879011" cy="87901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6" descr="Soldiers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81679" y="3467984"/>
            <a:ext cx="745432" cy="1380646"/>
          </a:xfrm>
          <a:prstGeom prst="rect">
            <a:avLst/>
          </a:prstGeom>
          <a:noFill/>
          <a:extLst>
            <a:ext uri="{909E8E84-426E-40DD-AFC4-6F175D3DCCD1}">
              <a14:hiddenFill xmlns:a14="http://schemas.microsoft.com/office/drawing/2010/main">
                <a:solidFill>
                  <a:srgbClr val="FFFFFF"/>
                </a:solidFill>
              </a14:hiddenFill>
            </a:ext>
          </a:extLst>
        </p:spPr>
      </p:pic>
      <p:sp>
        <p:nvSpPr>
          <p:cNvPr id="20" name="AutoShape 30"/>
          <p:cNvSpPr>
            <a:spLocks noChangeArrowheads="1"/>
          </p:cNvSpPr>
          <p:nvPr/>
        </p:nvSpPr>
        <p:spPr bwMode="auto">
          <a:xfrm>
            <a:off x="5348990" y="5715418"/>
            <a:ext cx="3205162" cy="720725"/>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a:r>
              <a:rPr lang="ar-KW" sz="4000" b="1" dirty="0">
                <a:cs typeface="Traditional Arabic" pitchFamily="18" charset="-78"/>
              </a:rPr>
              <a:t>المجموع </a:t>
            </a:r>
            <a:r>
              <a:rPr lang="ar-KW" sz="3600" b="1" dirty="0"/>
              <a:t>100</a:t>
            </a:r>
            <a:r>
              <a:rPr lang="ar-KW" sz="3600" b="1" dirty="0">
                <a:cs typeface="Traditional Arabic" pitchFamily="18" charset="-78"/>
              </a:rPr>
              <a:t> </a:t>
            </a:r>
            <a:r>
              <a:rPr lang="ar-KW" sz="4000" b="1" dirty="0">
                <a:cs typeface="Traditional Arabic" pitchFamily="18" charset="-78"/>
              </a:rPr>
              <a:t>نقطة</a:t>
            </a:r>
            <a:endParaRPr lang="en-US" sz="4000" b="1" dirty="0">
              <a:cs typeface="Traditional Arabic" pitchFamily="18" charset="-78"/>
            </a:endParaRPr>
          </a:p>
        </p:txBody>
      </p:sp>
      <p:pic>
        <p:nvPicPr>
          <p:cNvPr id="23" name="صورة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24" name="صورة 23"/>
          <p:cNvPicPr>
            <a:picLocks noChangeAspect="1"/>
          </p:cNvPicPr>
          <p:nvPr/>
        </p:nvPicPr>
        <p:blipFill rotWithShape="1">
          <a:blip r:embed="rId10">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28" name="AutoShape 22"/>
          <p:cNvSpPr>
            <a:spLocks noChangeArrowheads="1"/>
          </p:cNvSpPr>
          <p:nvPr/>
        </p:nvSpPr>
        <p:spPr bwMode="auto">
          <a:xfrm>
            <a:off x="6172200" y="2784096"/>
            <a:ext cx="1143000" cy="600604"/>
          </a:xfrm>
          <a:prstGeom prst="flowChartAlternateProcess">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pPr algn="ctr"/>
            <a:r>
              <a:rPr lang="ar-KW" sz="2400" b="1" dirty="0" smtClean="0"/>
              <a:t>15 </a:t>
            </a:r>
            <a:r>
              <a:rPr lang="ar-KW" sz="2800" b="1" dirty="0" smtClean="0">
                <a:cs typeface="Traditional Arabic" pitchFamily="18" charset="-78"/>
              </a:rPr>
              <a:t>نقطة</a:t>
            </a:r>
            <a:endParaRPr lang="en-US" sz="2800" b="1" dirty="0">
              <a:cs typeface="Traditional Arabic" pitchFamily="18" charset="-78"/>
            </a:endParaRPr>
          </a:p>
        </p:txBody>
      </p:sp>
      <p:sp>
        <p:nvSpPr>
          <p:cNvPr id="29" name="AutoShape 22"/>
          <p:cNvSpPr>
            <a:spLocks noChangeArrowheads="1"/>
          </p:cNvSpPr>
          <p:nvPr/>
        </p:nvSpPr>
        <p:spPr bwMode="auto">
          <a:xfrm>
            <a:off x="5943600" y="4961996"/>
            <a:ext cx="1143000" cy="600604"/>
          </a:xfrm>
          <a:prstGeom prst="flowChartAlternateProcess">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pPr algn="ctr"/>
            <a:r>
              <a:rPr lang="ar-KW" sz="2400" b="1" dirty="0" smtClean="0"/>
              <a:t>5 </a:t>
            </a:r>
            <a:r>
              <a:rPr lang="ar-KW" sz="2800" b="1" dirty="0" smtClean="0">
                <a:cs typeface="Traditional Arabic" pitchFamily="18" charset="-78"/>
              </a:rPr>
              <a:t>نقاط</a:t>
            </a:r>
            <a:endParaRPr lang="en-US" sz="2800" b="1" dirty="0">
              <a:cs typeface="Traditional Arabic" pitchFamily="18" charset="-78"/>
            </a:endParaRPr>
          </a:p>
        </p:txBody>
      </p:sp>
      <p:sp>
        <p:nvSpPr>
          <p:cNvPr id="30" name="AutoShape 22"/>
          <p:cNvSpPr>
            <a:spLocks noChangeArrowheads="1"/>
          </p:cNvSpPr>
          <p:nvPr/>
        </p:nvSpPr>
        <p:spPr bwMode="auto">
          <a:xfrm>
            <a:off x="4431667" y="4421736"/>
            <a:ext cx="1143000" cy="600604"/>
          </a:xfrm>
          <a:prstGeom prst="flowChartAlternateProcess">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pPr algn="ctr"/>
            <a:r>
              <a:rPr lang="ar-KW" sz="2400" b="1" dirty="0"/>
              <a:t>20</a:t>
            </a:r>
            <a:r>
              <a:rPr lang="ar-KW" sz="2400" b="1" dirty="0">
                <a:cs typeface="Traditional Arabic" pitchFamily="18" charset="-78"/>
              </a:rPr>
              <a:t> </a:t>
            </a:r>
            <a:r>
              <a:rPr lang="ar-KW" sz="2800" b="1" dirty="0">
                <a:cs typeface="Traditional Arabic" pitchFamily="18" charset="-78"/>
              </a:rPr>
              <a:t>نقطة</a:t>
            </a:r>
            <a:endParaRPr lang="en-US" sz="2800" b="1" dirty="0">
              <a:cs typeface="Traditional Arabic" pitchFamily="18" charset="-78"/>
            </a:endParaRPr>
          </a:p>
        </p:txBody>
      </p:sp>
      <p:sp>
        <p:nvSpPr>
          <p:cNvPr id="31" name="AutoShape 22"/>
          <p:cNvSpPr>
            <a:spLocks noChangeArrowheads="1"/>
          </p:cNvSpPr>
          <p:nvPr/>
        </p:nvSpPr>
        <p:spPr bwMode="auto">
          <a:xfrm>
            <a:off x="7667457" y="4961996"/>
            <a:ext cx="1143000" cy="600604"/>
          </a:xfrm>
          <a:prstGeom prst="flowChartAlternateProcess">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pPr algn="ctr"/>
            <a:r>
              <a:rPr lang="ar-KW" sz="2400" b="1" dirty="0" smtClean="0"/>
              <a:t>15 </a:t>
            </a:r>
            <a:r>
              <a:rPr lang="ar-KW" sz="2800" b="1" dirty="0" smtClean="0">
                <a:cs typeface="Traditional Arabic" pitchFamily="18" charset="-78"/>
              </a:rPr>
              <a:t>نقطة</a:t>
            </a:r>
            <a:endParaRPr lang="en-US" sz="2800" b="1" dirty="0">
              <a:cs typeface="Traditional Arabic" pitchFamily="18" charset="-78"/>
            </a:endParaRPr>
          </a:p>
        </p:txBody>
      </p:sp>
      <p:sp>
        <p:nvSpPr>
          <p:cNvPr id="33" name="AutoShape 30">
            <a:hlinkClick r:id="rId11" action="ppaction://hlinksldjump"/>
          </p:cNvPr>
          <p:cNvSpPr>
            <a:spLocks noChangeArrowheads="1"/>
          </p:cNvSpPr>
          <p:nvPr/>
        </p:nvSpPr>
        <p:spPr bwMode="auto">
          <a:xfrm>
            <a:off x="662725" y="5715418"/>
            <a:ext cx="1427474" cy="720725"/>
          </a:xfrm>
          <a:prstGeom prst="flowChartAlternateProcess">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pPr algn="ctr"/>
            <a:r>
              <a:rPr lang="ar-KW" sz="4000" b="1" dirty="0" smtClean="0">
                <a:cs typeface="Traditional Arabic" pitchFamily="18" charset="-78"/>
              </a:rPr>
              <a:t>نبدأ</a:t>
            </a:r>
            <a:endParaRPr lang="en-US" sz="4000" b="1" dirty="0">
              <a:cs typeface="Traditional Arabic" pitchFamily="18" charset="-78"/>
            </a:endParaRPr>
          </a:p>
        </p:txBody>
      </p:sp>
      <p:sp>
        <p:nvSpPr>
          <p:cNvPr id="26" name="مربع نص 25"/>
          <p:cNvSpPr txBox="1"/>
          <p:nvPr/>
        </p:nvSpPr>
        <p:spPr>
          <a:xfrm>
            <a:off x="381000" y="2133600"/>
            <a:ext cx="3352800" cy="2585323"/>
          </a:xfrm>
          <a:prstGeom prst="rect">
            <a:avLst/>
          </a:prstGeom>
        </p:spPr>
        <p:style>
          <a:lnRef idx="1">
            <a:schemeClr val="accent3"/>
          </a:lnRef>
          <a:fillRef idx="2">
            <a:schemeClr val="accent3"/>
          </a:fillRef>
          <a:effectRef idx="1">
            <a:schemeClr val="accent3"/>
          </a:effectRef>
          <a:fontRef idx="minor">
            <a:schemeClr val="dk1"/>
          </a:fontRef>
        </p:style>
        <p:txBody>
          <a:bodyPr wrap="square" rtlCol="1">
            <a:spAutoFit/>
          </a:bodyPr>
          <a:lstStyle/>
          <a:p>
            <a:pPr marL="285750" indent="-285750" algn="just">
              <a:buFontTx/>
              <a:buChar char="-"/>
            </a:pPr>
            <a:r>
              <a:rPr lang="ar-SA" dirty="0" smtClean="0">
                <a:latin typeface="Traditional Arabic" pitchFamily="18" charset="-78"/>
                <a:cs typeface="Traditional Arabic" pitchFamily="18" charset="-78"/>
              </a:rPr>
              <a:t>المجموعة ليست ملزمة بترتيب الأسئلة.</a:t>
            </a:r>
            <a:endParaRPr lang="ar-KW" dirty="0" smtClean="0">
              <a:latin typeface="Traditional Arabic" pitchFamily="18" charset="-78"/>
              <a:cs typeface="Traditional Arabic" pitchFamily="18" charset="-78"/>
            </a:endParaRPr>
          </a:p>
          <a:p>
            <a:pPr marL="285750" indent="-285750" algn="just">
              <a:buFontTx/>
              <a:buChar char="-"/>
            </a:pPr>
            <a:r>
              <a:rPr lang="ar-SA" dirty="0" smtClean="0">
                <a:latin typeface="Traditional Arabic" pitchFamily="18" charset="-78"/>
                <a:cs typeface="Traditional Arabic" pitchFamily="18" charset="-78"/>
              </a:rPr>
              <a:t>للمجموعة </a:t>
            </a:r>
            <a:r>
              <a:rPr lang="ar-SA" dirty="0" smtClean="0">
                <a:latin typeface="Traditional Arabic" pitchFamily="18" charset="-78"/>
              </a:rPr>
              <a:t>15</a:t>
            </a:r>
            <a:r>
              <a:rPr lang="ar-SA" dirty="0" smtClean="0">
                <a:latin typeface="Traditional Arabic" pitchFamily="18" charset="-78"/>
                <a:cs typeface="Traditional Arabic" pitchFamily="18" charset="-78"/>
              </a:rPr>
              <a:t> ثانية فقط للجواب عن السؤال.</a:t>
            </a:r>
          </a:p>
          <a:p>
            <a:pPr marL="285750" indent="-285750" algn="just">
              <a:buFontTx/>
              <a:buChar char="-"/>
            </a:pPr>
            <a:r>
              <a:rPr lang="ar-SA" dirty="0" smtClean="0">
                <a:latin typeface="Traditional Arabic" pitchFamily="18" charset="-78"/>
                <a:cs typeface="Traditional Arabic" pitchFamily="18" charset="-78"/>
              </a:rPr>
              <a:t>المجموعة التي تجيب إجابة صحيحة تذهب إلى</a:t>
            </a:r>
          </a:p>
          <a:p>
            <a:pPr algn="just"/>
            <a:r>
              <a:rPr lang="ar-SA" dirty="0" smtClean="0">
                <a:latin typeface="Traditional Arabic" pitchFamily="18" charset="-78"/>
                <a:cs typeface="Traditional Arabic" pitchFamily="18" charset="-78"/>
              </a:rPr>
              <a:t>     ثم تختار أي شيء تحذفه من أي مجموعة وتقوم</a:t>
            </a:r>
          </a:p>
          <a:p>
            <a:pPr algn="just"/>
            <a:r>
              <a:rPr lang="ar-SA" dirty="0">
                <a:latin typeface="Traditional Arabic" pitchFamily="18" charset="-78"/>
                <a:cs typeface="Traditional Arabic" pitchFamily="18" charset="-78"/>
              </a:rPr>
              <a:t> </a:t>
            </a:r>
            <a:r>
              <a:rPr lang="ar-SA" dirty="0" smtClean="0">
                <a:latin typeface="Traditional Arabic" pitchFamily="18" charset="-78"/>
                <a:cs typeface="Traditional Arabic" pitchFamily="18" charset="-78"/>
              </a:rPr>
              <a:t>    برصد درجته في صندوقها.</a:t>
            </a:r>
          </a:p>
          <a:p>
            <a:pPr marL="285750" indent="-285750" algn="just">
              <a:buFontTx/>
              <a:buChar char="-"/>
            </a:pPr>
            <a:r>
              <a:rPr lang="ar-SA" dirty="0" smtClean="0">
                <a:latin typeface="Traditional Arabic" pitchFamily="18" charset="-78"/>
                <a:cs typeface="Traditional Arabic" pitchFamily="18" charset="-78"/>
              </a:rPr>
              <a:t>الألعاب داخلة في التقييم بشرط حل اللعبة في الوقت المحدد.</a:t>
            </a:r>
          </a:p>
          <a:p>
            <a:pPr marL="285750" indent="-285750" algn="just">
              <a:buFontTx/>
              <a:buChar char="-"/>
            </a:pPr>
            <a:r>
              <a:rPr lang="ar-SA" dirty="0" smtClean="0">
                <a:latin typeface="Traditional Arabic" pitchFamily="18" charset="-78"/>
                <a:cs typeface="Traditional Arabic" pitchFamily="18" charset="-78"/>
              </a:rPr>
              <a:t>أوصل جهازك بالإنترنت لأن هناك أسئلة مربوطة بالنت.</a:t>
            </a:r>
          </a:p>
        </p:txBody>
      </p:sp>
      <p:pic>
        <p:nvPicPr>
          <p:cNvPr id="22" name="صورة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22955" y="2653604"/>
            <a:ext cx="507578" cy="451986"/>
          </a:xfrm>
          <a:prstGeom prst="rect">
            <a:avLst/>
          </a:prstGeom>
        </p:spPr>
      </p:pic>
    </p:spTree>
    <p:extLst>
      <p:ext uri="{BB962C8B-B14F-4D97-AF65-F5344CB8AC3E}">
        <p14:creationId xmlns:p14="http://schemas.microsoft.com/office/powerpoint/2010/main" val="3160546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صورة 6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8690" y="1305603"/>
            <a:ext cx="6400800" cy="2343564"/>
          </a:xfrm>
          <a:prstGeom prst="rect">
            <a:avLst/>
          </a:prstGeom>
        </p:spPr>
      </p:pic>
      <p:pic>
        <p:nvPicPr>
          <p:cNvPr id="67" name="صورة 66"/>
          <p:cNvPicPr>
            <a:picLocks noChangeAspect="1"/>
          </p:cNvPicPr>
          <p:nvPr/>
        </p:nvPicPr>
        <p:blipFill rotWithShape="1">
          <a:blip r:embed="rId4">
            <a:extLst>
              <a:ext uri="{28A0092B-C50C-407E-A947-70E740481C1C}">
                <a14:useLocalDpi xmlns:a14="http://schemas.microsoft.com/office/drawing/2010/main" val="0"/>
              </a:ext>
            </a:extLst>
          </a:blip>
          <a:srcRect l="10440" t="14003" r="6285" b="28040"/>
          <a:stretch/>
        </p:blipFill>
        <p:spPr>
          <a:xfrm>
            <a:off x="2689224" y="1716657"/>
            <a:ext cx="3746081" cy="1112808"/>
          </a:xfrm>
          <a:prstGeom prst="rect">
            <a:avLst/>
          </a:prstGeom>
        </p:spPr>
      </p:pic>
      <p:pic>
        <p:nvPicPr>
          <p:cNvPr id="5122" name="Picture 2" descr="E:\c- pics\icons2011\icons collect\وجوه\4444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58000" y="5149657"/>
            <a:ext cx="1990426" cy="1403543"/>
          </a:xfrm>
          <a:prstGeom prst="rect">
            <a:avLst/>
          </a:prstGeom>
          <a:noFill/>
          <a:extLst>
            <a:ext uri="{909E8E84-426E-40DD-AFC4-6F175D3DCCD1}">
              <a14:hiddenFill xmlns:a14="http://schemas.microsoft.com/office/drawing/2010/main">
                <a:solidFill>
                  <a:srgbClr val="FFFFFF"/>
                </a:solidFill>
              </a14:hiddenFill>
            </a:ext>
          </a:extLst>
        </p:spPr>
      </p:pic>
      <p:sp>
        <p:nvSpPr>
          <p:cNvPr id="60" name="مستطيل مستدير الزوايا 59"/>
          <p:cNvSpPr/>
          <p:nvPr/>
        </p:nvSpPr>
        <p:spPr>
          <a:xfrm>
            <a:off x="381000" y="5715000"/>
            <a:ext cx="4495800" cy="685800"/>
          </a:xfrm>
          <a:prstGeom prst="roundRect">
            <a:avLst/>
          </a:prstGeom>
        </p:spPr>
        <p:style>
          <a:lnRef idx="2">
            <a:schemeClr val="accent4"/>
          </a:lnRef>
          <a:fillRef idx="1">
            <a:schemeClr val="lt1"/>
          </a:fillRef>
          <a:effectRef idx="0">
            <a:schemeClr val="accent4"/>
          </a:effectRef>
          <a:fontRef idx="minor">
            <a:schemeClr val="dk1"/>
          </a:fontRef>
        </p:style>
        <p:txBody>
          <a:bodyPr rtlCol="1" anchor="ctr"/>
          <a:lstStyle/>
          <a:p>
            <a:pPr algn="ctr"/>
            <a:endParaRPr lang="ar-KW"/>
          </a:p>
        </p:txBody>
      </p:sp>
      <p:pic>
        <p:nvPicPr>
          <p:cNvPr id="5" name="صورة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6" name="صورة 5"/>
          <p:cNvPicPr>
            <a:picLocks noChangeAspect="1"/>
          </p:cNvPicPr>
          <p:nvPr/>
        </p:nvPicPr>
        <p:blipFill rotWithShape="1">
          <a:blip r:embed="rId7">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11" name="صورة 10" descr="صورة2.png"/>
          <p:cNvPicPr>
            <a:picLocks noChangeAspect="1"/>
          </p:cNvPicPr>
          <p:nvPr/>
        </p:nvPicPr>
        <p:blipFill>
          <a:blip r:embed="rId8" cstate="print"/>
          <a:stretch>
            <a:fillRect/>
          </a:stretch>
        </p:blipFill>
        <p:spPr>
          <a:xfrm>
            <a:off x="1143000" y="2743200"/>
            <a:ext cx="6894007" cy="944802"/>
          </a:xfrm>
          <a:prstGeom prst="rect">
            <a:avLst/>
          </a:prstGeom>
        </p:spPr>
      </p:pic>
      <p:sp>
        <p:nvSpPr>
          <p:cNvPr id="12" name="Oval 8">
            <a:hlinkClick r:id="rId9" action="ppaction://hlinksldjump"/>
          </p:cNvPr>
          <p:cNvSpPr>
            <a:spLocks noChangeArrowheads="1"/>
          </p:cNvSpPr>
          <p:nvPr/>
        </p:nvSpPr>
        <p:spPr bwMode="auto">
          <a:xfrm>
            <a:off x="6651625" y="4659312"/>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9</a:t>
            </a:r>
            <a:endParaRPr lang="en-US" dirty="0">
              <a:solidFill>
                <a:schemeClr val="bg1"/>
              </a:solidFill>
            </a:endParaRPr>
          </a:p>
        </p:txBody>
      </p:sp>
      <p:sp>
        <p:nvSpPr>
          <p:cNvPr id="13" name="Oval 9">
            <a:hlinkClick r:id="rId10" action="ppaction://hlinksldjump"/>
          </p:cNvPr>
          <p:cNvSpPr>
            <a:spLocks noChangeArrowheads="1"/>
          </p:cNvSpPr>
          <p:nvPr/>
        </p:nvSpPr>
        <p:spPr bwMode="auto">
          <a:xfrm>
            <a:off x="6651625" y="4202111"/>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6</a:t>
            </a:r>
            <a:endParaRPr lang="en-US" dirty="0">
              <a:solidFill>
                <a:schemeClr val="bg1"/>
              </a:solidFill>
            </a:endParaRPr>
          </a:p>
        </p:txBody>
      </p:sp>
      <p:sp>
        <p:nvSpPr>
          <p:cNvPr id="14" name="Oval 10">
            <a:hlinkClick r:id="rId11" action="ppaction://hlinksldjump"/>
          </p:cNvPr>
          <p:cNvSpPr>
            <a:spLocks noChangeArrowheads="1"/>
          </p:cNvSpPr>
          <p:nvPr/>
        </p:nvSpPr>
        <p:spPr bwMode="auto">
          <a:xfrm>
            <a:off x="7566025" y="3754438"/>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1</a:t>
            </a:r>
            <a:endParaRPr lang="en-US" dirty="0">
              <a:solidFill>
                <a:schemeClr val="bg1"/>
              </a:solidFill>
            </a:endParaRPr>
          </a:p>
        </p:txBody>
      </p:sp>
      <p:sp>
        <p:nvSpPr>
          <p:cNvPr id="15" name="Oval 14">
            <a:hlinkClick r:id="rId12" action="ppaction://hlinksldjump"/>
          </p:cNvPr>
          <p:cNvSpPr>
            <a:spLocks noChangeArrowheads="1"/>
          </p:cNvSpPr>
          <p:nvPr/>
        </p:nvSpPr>
        <p:spPr bwMode="auto">
          <a:xfrm>
            <a:off x="7562852" y="4211638"/>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4</a:t>
            </a:r>
            <a:endParaRPr lang="en-US" dirty="0">
              <a:solidFill>
                <a:schemeClr val="bg1"/>
              </a:solidFill>
            </a:endParaRPr>
          </a:p>
        </p:txBody>
      </p:sp>
      <p:sp>
        <p:nvSpPr>
          <p:cNvPr id="16" name="Oval 15">
            <a:hlinkClick r:id="rId13" action="ppaction://hlinksldjump"/>
          </p:cNvPr>
          <p:cNvSpPr>
            <a:spLocks noChangeArrowheads="1"/>
          </p:cNvSpPr>
          <p:nvPr/>
        </p:nvSpPr>
        <p:spPr bwMode="auto">
          <a:xfrm>
            <a:off x="7108825" y="3748089"/>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2</a:t>
            </a:r>
            <a:endParaRPr lang="en-US" dirty="0">
              <a:solidFill>
                <a:schemeClr val="bg1"/>
              </a:solidFill>
            </a:endParaRPr>
          </a:p>
        </p:txBody>
      </p:sp>
      <p:sp>
        <p:nvSpPr>
          <p:cNvPr id="17" name="Oval 18">
            <a:hlinkClick r:id="rId14" action="ppaction://hlinksldjump"/>
          </p:cNvPr>
          <p:cNvSpPr>
            <a:spLocks noChangeArrowheads="1"/>
          </p:cNvSpPr>
          <p:nvPr/>
        </p:nvSpPr>
        <p:spPr bwMode="auto">
          <a:xfrm>
            <a:off x="7566025" y="4668838"/>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7</a:t>
            </a:r>
            <a:endParaRPr lang="en-US" dirty="0">
              <a:solidFill>
                <a:schemeClr val="bg1"/>
              </a:solidFill>
            </a:endParaRPr>
          </a:p>
        </p:txBody>
      </p:sp>
      <p:sp>
        <p:nvSpPr>
          <p:cNvPr id="18" name="Oval 19">
            <a:hlinkClick r:id="rId15" action="ppaction://hlinksldjump"/>
          </p:cNvPr>
          <p:cNvSpPr>
            <a:spLocks noChangeArrowheads="1"/>
          </p:cNvSpPr>
          <p:nvPr/>
        </p:nvSpPr>
        <p:spPr bwMode="auto">
          <a:xfrm>
            <a:off x="7105652" y="4211638"/>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5</a:t>
            </a:r>
            <a:endParaRPr lang="en-US" dirty="0">
              <a:solidFill>
                <a:schemeClr val="bg1"/>
              </a:solidFill>
            </a:endParaRPr>
          </a:p>
        </p:txBody>
      </p:sp>
      <p:sp>
        <p:nvSpPr>
          <p:cNvPr id="19" name="Oval 22">
            <a:hlinkClick r:id="rId16" action="ppaction://hlinksldjump"/>
          </p:cNvPr>
          <p:cNvSpPr>
            <a:spLocks noChangeArrowheads="1"/>
          </p:cNvSpPr>
          <p:nvPr/>
        </p:nvSpPr>
        <p:spPr bwMode="auto">
          <a:xfrm>
            <a:off x="7108825" y="4668837"/>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8</a:t>
            </a:r>
            <a:endParaRPr lang="en-US" dirty="0">
              <a:solidFill>
                <a:schemeClr val="bg1"/>
              </a:solidFill>
            </a:endParaRPr>
          </a:p>
        </p:txBody>
      </p:sp>
      <p:sp>
        <p:nvSpPr>
          <p:cNvPr id="20" name="Oval 23">
            <a:hlinkClick r:id="rId17" action="ppaction://hlinksldjump"/>
          </p:cNvPr>
          <p:cNvSpPr>
            <a:spLocks noChangeArrowheads="1"/>
          </p:cNvSpPr>
          <p:nvPr/>
        </p:nvSpPr>
        <p:spPr bwMode="auto">
          <a:xfrm>
            <a:off x="6651625" y="3748089"/>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3</a:t>
            </a:r>
            <a:endParaRPr lang="en-US" dirty="0">
              <a:solidFill>
                <a:schemeClr val="bg1"/>
              </a:solidFill>
            </a:endParaRPr>
          </a:p>
        </p:txBody>
      </p:sp>
      <p:sp>
        <p:nvSpPr>
          <p:cNvPr id="21" name="Oval 8">
            <a:hlinkClick r:id="rId18" action="ppaction://hlinksldjump"/>
          </p:cNvPr>
          <p:cNvSpPr>
            <a:spLocks noChangeArrowheads="1"/>
          </p:cNvSpPr>
          <p:nvPr/>
        </p:nvSpPr>
        <p:spPr bwMode="auto">
          <a:xfrm>
            <a:off x="4876800" y="4673167"/>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9</a:t>
            </a:r>
            <a:endParaRPr lang="en-US" dirty="0">
              <a:solidFill>
                <a:schemeClr val="bg1"/>
              </a:solidFill>
            </a:endParaRPr>
          </a:p>
        </p:txBody>
      </p:sp>
      <p:sp>
        <p:nvSpPr>
          <p:cNvPr id="22" name="Oval 9">
            <a:hlinkClick r:id="rId19" action="ppaction://hlinksldjump"/>
          </p:cNvPr>
          <p:cNvSpPr>
            <a:spLocks noChangeArrowheads="1"/>
          </p:cNvSpPr>
          <p:nvPr/>
        </p:nvSpPr>
        <p:spPr bwMode="auto">
          <a:xfrm>
            <a:off x="4876800" y="4215966"/>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6</a:t>
            </a:r>
            <a:endParaRPr lang="en-US" dirty="0">
              <a:solidFill>
                <a:schemeClr val="bg1"/>
              </a:solidFill>
            </a:endParaRPr>
          </a:p>
        </p:txBody>
      </p:sp>
      <p:sp>
        <p:nvSpPr>
          <p:cNvPr id="23" name="Oval 10">
            <a:hlinkClick r:id="rId20" action="ppaction://hlinksldjump"/>
          </p:cNvPr>
          <p:cNvSpPr>
            <a:spLocks noChangeArrowheads="1"/>
          </p:cNvSpPr>
          <p:nvPr/>
        </p:nvSpPr>
        <p:spPr bwMode="auto">
          <a:xfrm>
            <a:off x="5791200" y="376829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1</a:t>
            </a:r>
            <a:endParaRPr lang="en-US" dirty="0">
              <a:solidFill>
                <a:schemeClr val="bg1"/>
              </a:solidFill>
            </a:endParaRPr>
          </a:p>
        </p:txBody>
      </p:sp>
      <p:sp>
        <p:nvSpPr>
          <p:cNvPr id="24" name="Oval 14">
            <a:hlinkClick r:id="rId21" action="ppaction://hlinksldjump"/>
          </p:cNvPr>
          <p:cNvSpPr>
            <a:spLocks noChangeArrowheads="1"/>
          </p:cNvSpPr>
          <p:nvPr/>
        </p:nvSpPr>
        <p:spPr bwMode="auto">
          <a:xfrm>
            <a:off x="5788027" y="422549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4</a:t>
            </a:r>
            <a:endParaRPr lang="en-US" dirty="0">
              <a:solidFill>
                <a:schemeClr val="bg1"/>
              </a:solidFill>
            </a:endParaRPr>
          </a:p>
        </p:txBody>
      </p:sp>
      <p:sp>
        <p:nvSpPr>
          <p:cNvPr id="25" name="Oval 15">
            <a:hlinkClick r:id="rId22" action="ppaction://hlinksldjump"/>
          </p:cNvPr>
          <p:cNvSpPr>
            <a:spLocks noChangeArrowheads="1"/>
          </p:cNvSpPr>
          <p:nvPr/>
        </p:nvSpPr>
        <p:spPr bwMode="auto">
          <a:xfrm>
            <a:off x="5334000" y="3761944"/>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2</a:t>
            </a:r>
            <a:endParaRPr lang="en-US" dirty="0">
              <a:solidFill>
                <a:schemeClr val="bg1"/>
              </a:solidFill>
            </a:endParaRPr>
          </a:p>
        </p:txBody>
      </p:sp>
      <p:sp>
        <p:nvSpPr>
          <p:cNvPr id="26" name="Oval 18">
            <a:hlinkClick r:id="rId23" action="ppaction://hlinksldjump"/>
          </p:cNvPr>
          <p:cNvSpPr>
            <a:spLocks noChangeArrowheads="1"/>
          </p:cNvSpPr>
          <p:nvPr/>
        </p:nvSpPr>
        <p:spPr bwMode="auto">
          <a:xfrm>
            <a:off x="5791200" y="468269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7</a:t>
            </a:r>
            <a:endParaRPr lang="en-US" dirty="0">
              <a:solidFill>
                <a:schemeClr val="bg1"/>
              </a:solidFill>
            </a:endParaRPr>
          </a:p>
        </p:txBody>
      </p:sp>
      <p:sp>
        <p:nvSpPr>
          <p:cNvPr id="27" name="Oval 19">
            <a:hlinkClick r:id="rId24" action="ppaction://hlinksldjump"/>
          </p:cNvPr>
          <p:cNvSpPr>
            <a:spLocks noChangeArrowheads="1"/>
          </p:cNvSpPr>
          <p:nvPr/>
        </p:nvSpPr>
        <p:spPr bwMode="auto">
          <a:xfrm>
            <a:off x="5330827" y="422549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5</a:t>
            </a:r>
            <a:endParaRPr lang="en-US" dirty="0">
              <a:solidFill>
                <a:schemeClr val="bg1"/>
              </a:solidFill>
            </a:endParaRPr>
          </a:p>
        </p:txBody>
      </p:sp>
      <p:sp>
        <p:nvSpPr>
          <p:cNvPr id="28" name="Oval 22">
            <a:hlinkClick r:id="rId25" action="ppaction://hlinksldjump"/>
          </p:cNvPr>
          <p:cNvSpPr>
            <a:spLocks noChangeArrowheads="1"/>
          </p:cNvSpPr>
          <p:nvPr/>
        </p:nvSpPr>
        <p:spPr bwMode="auto">
          <a:xfrm>
            <a:off x="5334000" y="4682692"/>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8</a:t>
            </a:r>
            <a:endParaRPr lang="en-US" dirty="0">
              <a:solidFill>
                <a:schemeClr val="bg1"/>
              </a:solidFill>
            </a:endParaRPr>
          </a:p>
        </p:txBody>
      </p:sp>
      <p:sp>
        <p:nvSpPr>
          <p:cNvPr id="29" name="Oval 23">
            <a:hlinkClick r:id="rId26" action="ppaction://hlinksldjump"/>
          </p:cNvPr>
          <p:cNvSpPr>
            <a:spLocks noChangeArrowheads="1"/>
          </p:cNvSpPr>
          <p:nvPr/>
        </p:nvSpPr>
        <p:spPr bwMode="auto">
          <a:xfrm>
            <a:off x="4876800" y="3761944"/>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3</a:t>
            </a:r>
            <a:endParaRPr lang="en-US" dirty="0">
              <a:solidFill>
                <a:schemeClr val="bg1"/>
              </a:solidFill>
            </a:endParaRPr>
          </a:p>
        </p:txBody>
      </p:sp>
      <p:sp>
        <p:nvSpPr>
          <p:cNvPr id="30" name="Oval 8">
            <a:hlinkClick r:id="rId27" action="ppaction://hlinksldjump"/>
          </p:cNvPr>
          <p:cNvSpPr>
            <a:spLocks noChangeArrowheads="1"/>
          </p:cNvSpPr>
          <p:nvPr/>
        </p:nvSpPr>
        <p:spPr bwMode="auto">
          <a:xfrm>
            <a:off x="3096490" y="4673167"/>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9</a:t>
            </a:r>
            <a:endParaRPr lang="en-US" dirty="0">
              <a:solidFill>
                <a:schemeClr val="bg1"/>
              </a:solidFill>
            </a:endParaRPr>
          </a:p>
        </p:txBody>
      </p:sp>
      <p:sp>
        <p:nvSpPr>
          <p:cNvPr id="31" name="Oval 9">
            <a:hlinkClick r:id="rId28" action="ppaction://hlinksldjump"/>
          </p:cNvPr>
          <p:cNvSpPr>
            <a:spLocks noChangeArrowheads="1"/>
          </p:cNvSpPr>
          <p:nvPr/>
        </p:nvSpPr>
        <p:spPr bwMode="auto">
          <a:xfrm>
            <a:off x="3096490" y="4215966"/>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6</a:t>
            </a:r>
            <a:endParaRPr lang="en-US" dirty="0">
              <a:solidFill>
                <a:schemeClr val="bg1"/>
              </a:solidFill>
            </a:endParaRPr>
          </a:p>
        </p:txBody>
      </p:sp>
      <p:sp>
        <p:nvSpPr>
          <p:cNvPr id="32" name="Oval 10">
            <a:hlinkClick r:id="rId29" action="ppaction://hlinksldjump"/>
          </p:cNvPr>
          <p:cNvSpPr>
            <a:spLocks noChangeArrowheads="1"/>
          </p:cNvSpPr>
          <p:nvPr/>
        </p:nvSpPr>
        <p:spPr bwMode="auto">
          <a:xfrm>
            <a:off x="4010890" y="376829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1</a:t>
            </a:r>
            <a:endParaRPr lang="en-US" dirty="0">
              <a:solidFill>
                <a:schemeClr val="bg1"/>
              </a:solidFill>
            </a:endParaRPr>
          </a:p>
        </p:txBody>
      </p:sp>
      <p:sp>
        <p:nvSpPr>
          <p:cNvPr id="33" name="Oval 14">
            <a:hlinkClick r:id="rId30" action="ppaction://hlinksldjump"/>
          </p:cNvPr>
          <p:cNvSpPr>
            <a:spLocks noChangeArrowheads="1"/>
          </p:cNvSpPr>
          <p:nvPr/>
        </p:nvSpPr>
        <p:spPr bwMode="auto">
          <a:xfrm>
            <a:off x="4007717" y="422549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4</a:t>
            </a:r>
            <a:endParaRPr lang="en-US" dirty="0">
              <a:solidFill>
                <a:schemeClr val="bg1"/>
              </a:solidFill>
            </a:endParaRPr>
          </a:p>
        </p:txBody>
      </p:sp>
      <p:sp>
        <p:nvSpPr>
          <p:cNvPr id="34" name="Oval 15">
            <a:hlinkClick r:id="rId31" action="ppaction://hlinksldjump"/>
          </p:cNvPr>
          <p:cNvSpPr>
            <a:spLocks noChangeArrowheads="1"/>
          </p:cNvSpPr>
          <p:nvPr/>
        </p:nvSpPr>
        <p:spPr bwMode="auto">
          <a:xfrm>
            <a:off x="3553690" y="3761944"/>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2</a:t>
            </a:r>
            <a:endParaRPr lang="en-US" dirty="0">
              <a:solidFill>
                <a:schemeClr val="bg1"/>
              </a:solidFill>
            </a:endParaRPr>
          </a:p>
        </p:txBody>
      </p:sp>
      <p:sp>
        <p:nvSpPr>
          <p:cNvPr id="35" name="Oval 18">
            <a:hlinkClick r:id="rId32" action="ppaction://hlinksldjump"/>
          </p:cNvPr>
          <p:cNvSpPr>
            <a:spLocks noChangeArrowheads="1"/>
          </p:cNvSpPr>
          <p:nvPr/>
        </p:nvSpPr>
        <p:spPr bwMode="auto">
          <a:xfrm>
            <a:off x="4010890" y="468269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7</a:t>
            </a:r>
            <a:endParaRPr lang="en-US" dirty="0">
              <a:solidFill>
                <a:schemeClr val="bg1"/>
              </a:solidFill>
            </a:endParaRPr>
          </a:p>
        </p:txBody>
      </p:sp>
      <p:sp>
        <p:nvSpPr>
          <p:cNvPr id="36" name="Oval 19">
            <a:hlinkClick r:id="rId33" action="ppaction://hlinksldjump"/>
          </p:cNvPr>
          <p:cNvSpPr>
            <a:spLocks noChangeArrowheads="1"/>
          </p:cNvSpPr>
          <p:nvPr/>
        </p:nvSpPr>
        <p:spPr bwMode="auto">
          <a:xfrm>
            <a:off x="3550517" y="422549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5</a:t>
            </a:r>
            <a:endParaRPr lang="en-US" dirty="0">
              <a:solidFill>
                <a:schemeClr val="bg1"/>
              </a:solidFill>
            </a:endParaRPr>
          </a:p>
        </p:txBody>
      </p:sp>
      <p:sp>
        <p:nvSpPr>
          <p:cNvPr id="37" name="Oval 22">
            <a:hlinkClick r:id="rId34" action="ppaction://hlinksldjump"/>
          </p:cNvPr>
          <p:cNvSpPr>
            <a:spLocks noChangeArrowheads="1"/>
          </p:cNvSpPr>
          <p:nvPr/>
        </p:nvSpPr>
        <p:spPr bwMode="auto">
          <a:xfrm>
            <a:off x="3553690" y="4682692"/>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8</a:t>
            </a:r>
            <a:endParaRPr lang="en-US" dirty="0">
              <a:solidFill>
                <a:schemeClr val="bg1"/>
              </a:solidFill>
            </a:endParaRPr>
          </a:p>
        </p:txBody>
      </p:sp>
      <p:sp>
        <p:nvSpPr>
          <p:cNvPr id="38" name="Oval 23">
            <a:hlinkClick r:id="rId35" action="ppaction://hlinksldjump"/>
          </p:cNvPr>
          <p:cNvSpPr>
            <a:spLocks noChangeArrowheads="1"/>
          </p:cNvSpPr>
          <p:nvPr/>
        </p:nvSpPr>
        <p:spPr bwMode="auto">
          <a:xfrm>
            <a:off x="3096490" y="3761944"/>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3</a:t>
            </a:r>
            <a:endParaRPr lang="en-US" dirty="0">
              <a:solidFill>
                <a:schemeClr val="bg1"/>
              </a:solidFill>
            </a:endParaRPr>
          </a:p>
        </p:txBody>
      </p:sp>
      <p:sp>
        <p:nvSpPr>
          <p:cNvPr id="39" name="Oval 8">
            <a:hlinkClick r:id="rId36" action="ppaction://hlinksldjump"/>
          </p:cNvPr>
          <p:cNvSpPr>
            <a:spLocks noChangeArrowheads="1"/>
          </p:cNvSpPr>
          <p:nvPr/>
        </p:nvSpPr>
        <p:spPr bwMode="auto">
          <a:xfrm>
            <a:off x="1371600" y="464502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9</a:t>
            </a:r>
            <a:endParaRPr lang="en-US" dirty="0">
              <a:solidFill>
                <a:schemeClr val="bg1"/>
              </a:solidFill>
            </a:endParaRPr>
          </a:p>
        </p:txBody>
      </p:sp>
      <p:sp>
        <p:nvSpPr>
          <p:cNvPr id="40" name="Oval 9">
            <a:hlinkClick r:id="rId37" action="ppaction://hlinksldjump"/>
          </p:cNvPr>
          <p:cNvSpPr>
            <a:spLocks noChangeArrowheads="1"/>
          </p:cNvSpPr>
          <p:nvPr/>
        </p:nvSpPr>
        <p:spPr bwMode="auto">
          <a:xfrm>
            <a:off x="1371600" y="4187822"/>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6</a:t>
            </a:r>
            <a:endParaRPr lang="en-US" dirty="0">
              <a:solidFill>
                <a:schemeClr val="bg1"/>
              </a:solidFill>
            </a:endParaRPr>
          </a:p>
        </p:txBody>
      </p:sp>
      <p:sp>
        <p:nvSpPr>
          <p:cNvPr id="41" name="Oval 10">
            <a:hlinkClick r:id="rId38" action="ppaction://hlinksldjump"/>
          </p:cNvPr>
          <p:cNvSpPr>
            <a:spLocks noChangeArrowheads="1"/>
          </p:cNvSpPr>
          <p:nvPr/>
        </p:nvSpPr>
        <p:spPr bwMode="auto">
          <a:xfrm>
            <a:off x="2286000" y="3740149"/>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1</a:t>
            </a:r>
            <a:endParaRPr lang="en-US" dirty="0">
              <a:solidFill>
                <a:schemeClr val="bg1"/>
              </a:solidFill>
            </a:endParaRPr>
          </a:p>
        </p:txBody>
      </p:sp>
      <p:sp>
        <p:nvSpPr>
          <p:cNvPr id="42" name="Oval 14">
            <a:hlinkClick r:id="rId39" action="ppaction://hlinksldjump"/>
          </p:cNvPr>
          <p:cNvSpPr>
            <a:spLocks noChangeArrowheads="1"/>
          </p:cNvSpPr>
          <p:nvPr/>
        </p:nvSpPr>
        <p:spPr bwMode="auto">
          <a:xfrm>
            <a:off x="2282827" y="4197349"/>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4</a:t>
            </a:r>
            <a:endParaRPr lang="en-US" dirty="0">
              <a:solidFill>
                <a:schemeClr val="bg1"/>
              </a:solidFill>
            </a:endParaRPr>
          </a:p>
        </p:txBody>
      </p:sp>
      <p:sp>
        <p:nvSpPr>
          <p:cNvPr id="43" name="Oval 15">
            <a:hlinkClick r:id="rId40" action="ppaction://hlinksldjump"/>
          </p:cNvPr>
          <p:cNvSpPr>
            <a:spLocks noChangeArrowheads="1"/>
          </p:cNvSpPr>
          <p:nvPr/>
        </p:nvSpPr>
        <p:spPr bwMode="auto">
          <a:xfrm>
            <a:off x="1828800" y="3733800"/>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2</a:t>
            </a:r>
            <a:endParaRPr lang="en-US" dirty="0">
              <a:solidFill>
                <a:schemeClr val="bg1"/>
              </a:solidFill>
            </a:endParaRPr>
          </a:p>
        </p:txBody>
      </p:sp>
      <p:sp>
        <p:nvSpPr>
          <p:cNvPr id="44" name="Oval 18">
            <a:hlinkClick r:id="rId41" action="ppaction://hlinksldjump"/>
          </p:cNvPr>
          <p:cNvSpPr>
            <a:spLocks noChangeArrowheads="1"/>
          </p:cNvSpPr>
          <p:nvPr/>
        </p:nvSpPr>
        <p:spPr bwMode="auto">
          <a:xfrm>
            <a:off x="2286000" y="4654549"/>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7</a:t>
            </a:r>
            <a:endParaRPr lang="en-US" dirty="0">
              <a:solidFill>
                <a:schemeClr val="bg1"/>
              </a:solidFill>
            </a:endParaRPr>
          </a:p>
        </p:txBody>
      </p:sp>
      <p:sp>
        <p:nvSpPr>
          <p:cNvPr id="45" name="Oval 19">
            <a:hlinkClick r:id="rId42" action="ppaction://hlinksldjump"/>
          </p:cNvPr>
          <p:cNvSpPr>
            <a:spLocks noChangeArrowheads="1"/>
          </p:cNvSpPr>
          <p:nvPr/>
        </p:nvSpPr>
        <p:spPr bwMode="auto">
          <a:xfrm>
            <a:off x="1825627" y="4197349"/>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5</a:t>
            </a:r>
            <a:endParaRPr lang="en-US" dirty="0">
              <a:solidFill>
                <a:schemeClr val="bg1"/>
              </a:solidFill>
            </a:endParaRPr>
          </a:p>
        </p:txBody>
      </p:sp>
      <p:sp>
        <p:nvSpPr>
          <p:cNvPr id="46" name="Oval 22">
            <a:hlinkClick r:id="rId43" action="ppaction://hlinksldjump"/>
          </p:cNvPr>
          <p:cNvSpPr>
            <a:spLocks noChangeArrowheads="1"/>
          </p:cNvSpPr>
          <p:nvPr/>
        </p:nvSpPr>
        <p:spPr bwMode="auto">
          <a:xfrm>
            <a:off x="1828800" y="4654548"/>
            <a:ext cx="358775" cy="360363"/>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8</a:t>
            </a:r>
            <a:endParaRPr lang="en-US" dirty="0">
              <a:solidFill>
                <a:schemeClr val="bg1"/>
              </a:solidFill>
            </a:endParaRPr>
          </a:p>
        </p:txBody>
      </p:sp>
      <p:sp>
        <p:nvSpPr>
          <p:cNvPr id="47" name="Oval 23">
            <a:hlinkClick r:id="rId44" action="ppaction://hlinksldjump"/>
          </p:cNvPr>
          <p:cNvSpPr>
            <a:spLocks noChangeArrowheads="1"/>
          </p:cNvSpPr>
          <p:nvPr/>
        </p:nvSpPr>
        <p:spPr bwMode="auto">
          <a:xfrm>
            <a:off x="1371600" y="3733800"/>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3</a:t>
            </a:r>
            <a:endParaRPr lang="en-US" dirty="0">
              <a:solidFill>
                <a:schemeClr val="bg1"/>
              </a:solidFill>
            </a:endParaRPr>
          </a:p>
        </p:txBody>
      </p:sp>
      <p:sp>
        <p:nvSpPr>
          <p:cNvPr id="48" name="Oval 8">
            <a:hlinkClick r:id="rId45" action="ppaction://hlinksldjump"/>
          </p:cNvPr>
          <p:cNvSpPr>
            <a:spLocks noChangeArrowheads="1"/>
          </p:cNvSpPr>
          <p:nvPr/>
        </p:nvSpPr>
        <p:spPr bwMode="auto">
          <a:xfrm>
            <a:off x="3764651" y="6026150"/>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2</a:t>
            </a:r>
            <a:endParaRPr lang="en-US" dirty="0">
              <a:solidFill>
                <a:schemeClr val="bg1"/>
              </a:solidFill>
            </a:endParaRPr>
          </a:p>
        </p:txBody>
      </p:sp>
      <p:sp>
        <p:nvSpPr>
          <p:cNvPr id="51" name="Oval 8">
            <a:hlinkClick r:id="rId46" action="ppaction://hlinksldjump"/>
          </p:cNvPr>
          <p:cNvSpPr>
            <a:spLocks noChangeArrowheads="1"/>
          </p:cNvSpPr>
          <p:nvPr/>
        </p:nvSpPr>
        <p:spPr bwMode="auto">
          <a:xfrm>
            <a:off x="2689225"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4</a:t>
            </a:r>
            <a:endParaRPr lang="en-US" dirty="0">
              <a:solidFill>
                <a:schemeClr val="bg1"/>
              </a:solidFill>
            </a:endParaRPr>
          </a:p>
        </p:txBody>
      </p:sp>
      <p:sp>
        <p:nvSpPr>
          <p:cNvPr id="52" name="Oval 18">
            <a:hlinkClick r:id="rId47" action="ppaction://hlinksldjump"/>
          </p:cNvPr>
          <p:cNvSpPr>
            <a:spLocks noChangeArrowheads="1"/>
          </p:cNvSpPr>
          <p:nvPr/>
        </p:nvSpPr>
        <p:spPr bwMode="auto">
          <a:xfrm>
            <a:off x="3222625"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3</a:t>
            </a:r>
            <a:endParaRPr lang="en-US" dirty="0">
              <a:solidFill>
                <a:schemeClr val="bg1"/>
              </a:solidFill>
            </a:endParaRPr>
          </a:p>
        </p:txBody>
      </p:sp>
      <p:sp>
        <p:nvSpPr>
          <p:cNvPr id="54" name="Oval 8">
            <a:hlinkClick r:id="rId48" action="ppaction://hlinksldjump"/>
          </p:cNvPr>
          <p:cNvSpPr>
            <a:spLocks noChangeArrowheads="1"/>
          </p:cNvSpPr>
          <p:nvPr/>
        </p:nvSpPr>
        <p:spPr bwMode="auto">
          <a:xfrm>
            <a:off x="1648690"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6</a:t>
            </a:r>
            <a:endParaRPr lang="en-US" dirty="0">
              <a:solidFill>
                <a:schemeClr val="bg1"/>
              </a:solidFill>
            </a:endParaRPr>
          </a:p>
        </p:txBody>
      </p:sp>
      <p:sp>
        <p:nvSpPr>
          <p:cNvPr id="55" name="Oval 18">
            <a:hlinkClick r:id="rId49" action="ppaction://hlinksldjump"/>
          </p:cNvPr>
          <p:cNvSpPr>
            <a:spLocks noChangeArrowheads="1"/>
          </p:cNvSpPr>
          <p:nvPr/>
        </p:nvSpPr>
        <p:spPr bwMode="auto">
          <a:xfrm>
            <a:off x="2155825"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5</a:t>
            </a:r>
            <a:endParaRPr lang="en-US" dirty="0">
              <a:solidFill>
                <a:schemeClr val="bg1"/>
              </a:solidFill>
            </a:endParaRPr>
          </a:p>
        </p:txBody>
      </p:sp>
      <p:sp>
        <p:nvSpPr>
          <p:cNvPr id="57" name="Oval 8">
            <a:hlinkClick r:id="rId50" action="ppaction://hlinksldjump"/>
          </p:cNvPr>
          <p:cNvSpPr>
            <a:spLocks noChangeArrowheads="1"/>
          </p:cNvSpPr>
          <p:nvPr/>
        </p:nvSpPr>
        <p:spPr bwMode="auto">
          <a:xfrm>
            <a:off x="555625"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8</a:t>
            </a:r>
            <a:endParaRPr lang="en-US" dirty="0">
              <a:solidFill>
                <a:schemeClr val="bg1"/>
              </a:solidFill>
            </a:endParaRPr>
          </a:p>
        </p:txBody>
      </p:sp>
      <p:sp>
        <p:nvSpPr>
          <p:cNvPr id="58" name="Oval 18">
            <a:hlinkClick r:id="rId51" action="ppaction://hlinksldjump"/>
          </p:cNvPr>
          <p:cNvSpPr>
            <a:spLocks noChangeArrowheads="1"/>
          </p:cNvSpPr>
          <p:nvPr/>
        </p:nvSpPr>
        <p:spPr bwMode="auto">
          <a:xfrm>
            <a:off x="1089025"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7</a:t>
            </a:r>
            <a:endParaRPr lang="en-US" dirty="0">
              <a:solidFill>
                <a:schemeClr val="bg1"/>
              </a:solidFill>
            </a:endParaRPr>
          </a:p>
        </p:txBody>
      </p:sp>
      <p:pic>
        <p:nvPicPr>
          <p:cNvPr id="61" name="صورة 60"/>
          <p:cNvPicPr>
            <a:picLocks noChangeAspect="1"/>
          </p:cNvPicPr>
          <p:nvPr/>
        </p:nvPicPr>
        <p:blipFill>
          <a:blip r:embed="rId52" cstate="print">
            <a:extLst>
              <a:ext uri="{28A0092B-C50C-407E-A947-70E740481C1C}">
                <a14:useLocalDpi xmlns:a14="http://schemas.microsoft.com/office/drawing/2010/main" val="0"/>
              </a:ext>
            </a:extLst>
          </a:blip>
          <a:stretch>
            <a:fillRect/>
          </a:stretch>
        </p:blipFill>
        <p:spPr>
          <a:xfrm>
            <a:off x="4468812" y="5043055"/>
            <a:ext cx="1592392" cy="1710197"/>
          </a:xfrm>
          <a:prstGeom prst="rect">
            <a:avLst/>
          </a:prstGeom>
        </p:spPr>
      </p:pic>
      <p:sp>
        <p:nvSpPr>
          <p:cNvPr id="49" name="Oval 18">
            <a:hlinkClick r:id="rId53" action="ppaction://hlinksldjump"/>
          </p:cNvPr>
          <p:cNvSpPr>
            <a:spLocks noChangeArrowheads="1"/>
          </p:cNvSpPr>
          <p:nvPr/>
        </p:nvSpPr>
        <p:spPr bwMode="auto">
          <a:xfrm>
            <a:off x="4289425" y="6024563"/>
            <a:ext cx="358775" cy="360362"/>
          </a:xfrm>
          <a:prstGeom prst="ellipse">
            <a:avLst/>
          </a:prstGeom>
          <a:solidFill>
            <a:schemeClr val="accent1"/>
          </a:solidFill>
          <a:ln w="9525">
            <a:solidFill>
              <a:schemeClr val="tx1"/>
            </a:solidFill>
            <a:round/>
            <a:headEnd/>
            <a:tailEnd/>
          </a:ln>
          <a:effectLst/>
        </p:spPr>
        <p:txBody>
          <a:bodyPr wrap="none" anchor="ctr"/>
          <a:lstStyle/>
          <a:p>
            <a:pPr algn="ctr"/>
            <a:r>
              <a:rPr lang="en-US" dirty="0" smtClean="0">
                <a:solidFill>
                  <a:schemeClr val="bg1"/>
                </a:solidFill>
              </a:rPr>
              <a:t>1</a:t>
            </a:r>
            <a:endParaRPr lang="en-US" dirty="0">
              <a:solidFill>
                <a:schemeClr val="bg1"/>
              </a:solidFill>
            </a:endParaRPr>
          </a:p>
        </p:txBody>
      </p:sp>
      <p:pic>
        <p:nvPicPr>
          <p:cNvPr id="66" name="صورة 65"/>
          <p:cNvPicPr>
            <a:picLocks noChangeAspect="1"/>
          </p:cNvPicPr>
          <p:nvPr/>
        </p:nvPicPr>
        <p:blipFill rotWithShape="1">
          <a:blip r:embed="rId54">
            <a:extLst>
              <a:ext uri="{28A0092B-C50C-407E-A947-70E740481C1C}">
                <a14:useLocalDpi xmlns:a14="http://schemas.microsoft.com/office/drawing/2010/main" val="0"/>
              </a:ext>
            </a:extLst>
          </a:blip>
          <a:srcRect l="9594" t="25242" r="6309" b="17604"/>
          <a:stretch/>
        </p:blipFill>
        <p:spPr>
          <a:xfrm>
            <a:off x="2994024" y="315410"/>
            <a:ext cx="5997576" cy="1390043"/>
          </a:xfrm>
          <a:prstGeom prst="rect">
            <a:avLst/>
          </a:prstGeom>
        </p:spPr>
      </p:pic>
      <p:pic>
        <p:nvPicPr>
          <p:cNvPr id="2" name="صورة 1"/>
          <p:cNvPicPr>
            <a:picLocks noChangeAspect="1"/>
          </p:cNvPicPr>
          <p:nvPr/>
        </p:nvPicPr>
        <p:blipFill>
          <a:blip r:embed="rId55" cstate="print">
            <a:extLst>
              <a:ext uri="{28A0092B-C50C-407E-A947-70E740481C1C}">
                <a14:useLocalDpi xmlns:a14="http://schemas.microsoft.com/office/drawing/2010/main" val="0"/>
              </a:ext>
            </a:extLst>
          </a:blip>
          <a:stretch>
            <a:fillRect/>
          </a:stretch>
        </p:blipFill>
        <p:spPr>
          <a:xfrm>
            <a:off x="152400" y="1705453"/>
            <a:ext cx="1619045" cy="1190181"/>
          </a:xfrm>
          <a:prstGeom prst="rect">
            <a:avLst/>
          </a:prstGeom>
        </p:spPr>
      </p:pic>
    </p:spTree>
    <p:extLst>
      <p:ext uri="{BB962C8B-B14F-4D97-AF65-F5344CB8AC3E}">
        <p14:creationId xmlns:p14="http://schemas.microsoft.com/office/powerpoint/2010/main" val="33703778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12"/>
                                        </p:tgtEl>
                                        <p:attrNameLst>
                                          <p:attrName>fillcolor</p:attrName>
                                        </p:attrNameLst>
                                      </p:cBhvr>
                                      <p:to>
                                        <a:schemeClr val="accent2"/>
                                      </p:to>
                                    </p:animClr>
                                    <p:set>
                                      <p:cBhvr>
                                        <p:cTn id="7" dur="2000" fill="hold"/>
                                        <p:tgtEl>
                                          <p:spTgt spid="12"/>
                                        </p:tgtEl>
                                        <p:attrNameLst>
                                          <p:attrName>fill.type</p:attrName>
                                        </p:attrNameLst>
                                      </p:cBhvr>
                                      <p:to>
                                        <p:strVal val="solid"/>
                                      </p:to>
                                    </p:set>
                                    <p:set>
                                      <p:cBhvr>
                                        <p:cTn id="8"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9" restart="whenNotActive" fill="hold" evtFilter="cancelBubble" nodeType="interactiveSeq">
                <p:stCondLst>
                  <p:cond evt="onClick" delay="0">
                    <p:tgtEl>
                      <p:spTgt spid="1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3"/>
                                        </p:tgtEl>
                                        <p:attrNameLst>
                                          <p:attrName>fillcolor</p:attrName>
                                        </p:attrNameLst>
                                      </p:cBhvr>
                                      <p:to>
                                        <a:schemeClr val="accent2"/>
                                      </p:to>
                                    </p:animClr>
                                    <p:set>
                                      <p:cBhvr>
                                        <p:cTn id="14" dur="2000" fill="hold"/>
                                        <p:tgtEl>
                                          <p:spTgt spid="13"/>
                                        </p:tgtEl>
                                        <p:attrNameLst>
                                          <p:attrName>fill.type</p:attrName>
                                        </p:attrNameLst>
                                      </p:cBhvr>
                                      <p:to>
                                        <p:strVal val="solid"/>
                                      </p:to>
                                    </p:set>
                                    <p:set>
                                      <p:cBhvr>
                                        <p:cTn id="15"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16" restart="whenNotActive" fill="hold" evtFilter="cancelBubble" nodeType="interactiveSeq">
                <p:stCondLst>
                  <p:cond evt="onClick" delay="0">
                    <p:tgtEl>
                      <p:spTgt spid="1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14"/>
                                        </p:tgtEl>
                                        <p:attrNameLst>
                                          <p:attrName>fillcolor</p:attrName>
                                        </p:attrNameLst>
                                      </p:cBhvr>
                                      <p:to>
                                        <a:schemeClr val="accent2"/>
                                      </p:to>
                                    </p:animClr>
                                    <p:set>
                                      <p:cBhvr>
                                        <p:cTn id="21" dur="2000" fill="hold"/>
                                        <p:tgtEl>
                                          <p:spTgt spid="14"/>
                                        </p:tgtEl>
                                        <p:attrNameLst>
                                          <p:attrName>fill.type</p:attrName>
                                        </p:attrNameLst>
                                      </p:cBhvr>
                                      <p:to>
                                        <p:strVal val="solid"/>
                                      </p:to>
                                    </p:set>
                                    <p:set>
                                      <p:cBhvr>
                                        <p:cTn id="22"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23" restart="whenNotActive" fill="hold" evtFilter="cancelBubble" nodeType="interactiveSeq">
                <p:stCondLst>
                  <p:cond evt="onClick" delay="0">
                    <p:tgtEl>
                      <p:spTgt spid="1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5"/>
                                        </p:tgtEl>
                                        <p:attrNameLst>
                                          <p:attrName>fillcolor</p:attrName>
                                        </p:attrNameLst>
                                      </p:cBhvr>
                                      <p:to>
                                        <a:schemeClr val="accent2"/>
                                      </p:to>
                                    </p:animClr>
                                    <p:set>
                                      <p:cBhvr>
                                        <p:cTn id="28" dur="2000" fill="hold"/>
                                        <p:tgtEl>
                                          <p:spTgt spid="15"/>
                                        </p:tgtEl>
                                        <p:attrNameLst>
                                          <p:attrName>fill.type</p:attrName>
                                        </p:attrNameLst>
                                      </p:cBhvr>
                                      <p:to>
                                        <p:strVal val="solid"/>
                                      </p:to>
                                    </p:set>
                                    <p:set>
                                      <p:cBhvr>
                                        <p:cTn id="29"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30" restart="whenNotActive" fill="hold" evtFilter="cancelBubble" nodeType="interactiveSeq">
                <p:stCondLst>
                  <p:cond evt="onClick" delay="0">
                    <p:tgtEl>
                      <p:spTgt spid="1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16"/>
                                        </p:tgtEl>
                                        <p:attrNameLst>
                                          <p:attrName>fillcolor</p:attrName>
                                        </p:attrNameLst>
                                      </p:cBhvr>
                                      <p:to>
                                        <a:schemeClr val="accent2"/>
                                      </p:to>
                                    </p:animClr>
                                    <p:set>
                                      <p:cBhvr>
                                        <p:cTn id="35" dur="2000" fill="hold"/>
                                        <p:tgtEl>
                                          <p:spTgt spid="16"/>
                                        </p:tgtEl>
                                        <p:attrNameLst>
                                          <p:attrName>fill.type</p:attrName>
                                        </p:attrNameLst>
                                      </p:cBhvr>
                                      <p:to>
                                        <p:strVal val="solid"/>
                                      </p:to>
                                    </p:set>
                                    <p:set>
                                      <p:cBhvr>
                                        <p:cTn id="36"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37" restart="whenNotActive" fill="hold" evtFilter="cancelBubble" nodeType="interactiveSeq">
                <p:stCondLst>
                  <p:cond evt="onClick" delay="0">
                    <p:tgtEl>
                      <p:spTgt spid="17"/>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17"/>
                                        </p:tgtEl>
                                        <p:attrNameLst>
                                          <p:attrName>fillcolor</p:attrName>
                                        </p:attrNameLst>
                                      </p:cBhvr>
                                      <p:to>
                                        <a:schemeClr val="accent2"/>
                                      </p:to>
                                    </p:animClr>
                                    <p:set>
                                      <p:cBhvr>
                                        <p:cTn id="42" dur="2000" fill="hold"/>
                                        <p:tgtEl>
                                          <p:spTgt spid="17"/>
                                        </p:tgtEl>
                                        <p:attrNameLst>
                                          <p:attrName>fill.type</p:attrName>
                                        </p:attrNameLst>
                                      </p:cBhvr>
                                      <p:to>
                                        <p:strVal val="solid"/>
                                      </p:to>
                                    </p:set>
                                    <p:set>
                                      <p:cBhvr>
                                        <p:cTn id="43"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44" restart="whenNotActive" fill="hold" evtFilter="cancelBubble" nodeType="interactiveSeq">
                <p:stCondLst>
                  <p:cond evt="onClick" delay="0">
                    <p:tgtEl>
                      <p:spTgt spid="18"/>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000" fill="hold"/>
                                        <p:tgtEl>
                                          <p:spTgt spid="18"/>
                                        </p:tgtEl>
                                        <p:attrNameLst>
                                          <p:attrName>fillcolor</p:attrName>
                                        </p:attrNameLst>
                                      </p:cBhvr>
                                      <p:to>
                                        <a:schemeClr val="accent2"/>
                                      </p:to>
                                    </p:animClr>
                                    <p:set>
                                      <p:cBhvr>
                                        <p:cTn id="49" dur="2000" fill="hold"/>
                                        <p:tgtEl>
                                          <p:spTgt spid="18"/>
                                        </p:tgtEl>
                                        <p:attrNameLst>
                                          <p:attrName>fill.type</p:attrName>
                                        </p:attrNameLst>
                                      </p:cBhvr>
                                      <p:to>
                                        <p:strVal val="solid"/>
                                      </p:to>
                                    </p:set>
                                    <p:set>
                                      <p:cBhvr>
                                        <p:cTn id="50"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51" restart="whenNotActive" fill="hold" evtFilter="cancelBubble" nodeType="interactiveSeq">
                <p:stCondLst>
                  <p:cond evt="onClick" delay="0">
                    <p:tgtEl>
                      <p:spTgt spid="19"/>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2000" fill="hold"/>
                                        <p:tgtEl>
                                          <p:spTgt spid="19"/>
                                        </p:tgtEl>
                                        <p:attrNameLst>
                                          <p:attrName>fillcolor</p:attrName>
                                        </p:attrNameLst>
                                      </p:cBhvr>
                                      <p:to>
                                        <a:schemeClr val="accent2"/>
                                      </p:to>
                                    </p:animClr>
                                    <p:set>
                                      <p:cBhvr>
                                        <p:cTn id="56" dur="2000" fill="hold"/>
                                        <p:tgtEl>
                                          <p:spTgt spid="19"/>
                                        </p:tgtEl>
                                        <p:attrNameLst>
                                          <p:attrName>fill.type</p:attrName>
                                        </p:attrNameLst>
                                      </p:cBhvr>
                                      <p:to>
                                        <p:strVal val="solid"/>
                                      </p:to>
                                    </p:set>
                                    <p:set>
                                      <p:cBhvr>
                                        <p:cTn id="57"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seq concurrent="1" nextAc="seek">
              <p:cTn id="58" restart="whenNotActive" fill="hold" evtFilter="cancelBubble" nodeType="interactiveSeq">
                <p:stCondLst>
                  <p:cond evt="onClick" delay="0">
                    <p:tgtEl>
                      <p:spTgt spid="20"/>
                    </p:tgtEl>
                  </p:cond>
                </p:stCondLst>
                <p:endSync evt="end" delay="0">
                  <p:rtn val="all"/>
                </p:endSync>
                <p:childTnLst>
                  <p:par>
                    <p:cTn id="59" fill="hold">
                      <p:stCondLst>
                        <p:cond delay="0"/>
                      </p:stCondLst>
                      <p:childTnLst>
                        <p:par>
                          <p:cTn id="60" fill="hold">
                            <p:stCondLst>
                              <p:cond delay="0"/>
                            </p:stCondLst>
                            <p:childTnLst>
                              <p:par>
                                <p:cTn id="61" presetID="1" presetClass="emph" presetSubtype="2" fill="hold" nodeType="clickEffect">
                                  <p:stCondLst>
                                    <p:cond delay="0"/>
                                  </p:stCondLst>
                                  <p:childTnLst>
                                    <p:animClr clrSpc="rgb" dir="cw">
                                      <p:cBhvr>
                                        <p:cTn id="62" dur="2000" fill="hold"/>
                                        <p:tgtEl>
                                          <p:spTgt spid="20"/>
                                        </p:tgtEl>
                                        <p:attrNameLst>
                                          <p:attrName>fillcolor</p:attrName>
                                        </p:attrNameLst>
                                      </p:cBhvr>
                                      <p:to>
                                        <a:schemeClr val="accent2"/>
                                      </p:to>
                                    </p:animClr>
                                    <p:set>
                                      <p:cBhvr>
                                        <p:cTn id="63" dur="2000" fill="hold"/>
                                        <p:tgtEl>
                                          <p:spTgt spid="20"/>
                                        </p:tgtEl>
                                        <p:attrNameLst>
                                          <p:attrName>fill.type</p:attrName>
                                        </p:attrNameLst>
                                      </p:cBhvr>
                                      <p:to>
                                        <p:strVal val="solid"/>
                                      </p:to>
                                    </p:set>
                                    <p:set>
                                      <p:cBhvr>
                                        <p:cTn id="64" dur="20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seq concurrent="1" nextAc="seek">
              <p:cTn id="65" restart="whenNotActive" fill="hold" evtFilter="cancelBubble" nodeType="interactiveSeq">
                <p:stCondLst>
                  <p:cond evt="onClick" delay="0">
                    <p:tgtEl>
                      <p:spTgt spid="21"/>
                    </p:tgtEl>
                  </p:cond>
                </p:stCondLst>
                <p:endSync evt="end" delay="0">
                  <p:rtn val="all"/>
                </p:endSync>
                <p:childTnLst>
                  <p:par>
                    <p:cTn id="66" fill="hold">
                      <p:stCondLst>
                        <p:cond delay="0"/>
                      </p:stCondLst>
                      <p:childTnLst>
                        <p:par>
                          <p:cTn id="67" fill="hold">
                            <p:stCondLst>
                              <p:cond delay="0"/>
                            </p:stCondLst>
                            <p:childTnLst>
                              <p:par>
                                <p:cTn id="68" presetID="1" presetClass="emph" presetSubtype="2" fill="hold" nodeType="clickEffect">
                                  <p:stCondLst>
                                    <p:cond delay="0"/>
                                  </p:stCondLst>
                                  <p:childTnLst>
                                    <p:animClr clrSpc="rgb" dir="cw">
                                      <p:cBhvr>
                                        <p:cTn id="69" dur="2000" fill="hold"/>
                                        <p:tgtEl>
                                          <p:spTgt spid="21"/>
                                        </p:tgtEl>
                                        <p:attrNameLst>
                                          <p:attrName>fillcolor</p:attrName>
                                        </p:attrNameLst>
                                      </p:cBhvr>
                                      <p:to>
                                        <a:schemeClr val="accent2"/>
                                      </p:to>
                                    </p:animClr>
                                    <p:set>
                                      <p:cBhvr>
                                        <p:cTn id="70" dur="2000" fill="hold"/>
                                        <p:tgtEl>
                                          <p:spTgt spid="21"/>
                                        </p:tgtEl>
                                        <p:attrNameLst>
                                          <p:attrName>fill.type</p:attrName>
                                        </p:attrNameLst>
                                      </p:cBhvr>
                                      <p:to>
                                        <p:strVal val="solid"/>
                                      </p:to>
                                    </p:set>
                                    <p:set>
                                      <p:cBhvr>
                                        <p:cTn id="71" dur="200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72" restart="whenNotActive" fill="hold" evtFilter="cancelBubble" nodeType="interactiveSeq">
                <p:stCondLst>
                  <p:cond evt="onClick" delay="0">
                    <p:tgtEl>
                      <p:spTgt spid="22"/>
                    </p:tgtEl>
                  </p:cond>
                </p:stCondLst>
                <p:endSync evt="end" delay="0">
                  <p:rtn val="all"/>
                </p:endSync>
                <p:childTnLst>
                  <p:par>
                    <p:cTn id="73" fill="hold">
                      <p:stCondLst>
                        <p:cond delay="0"/>
                      </p:stCondLst>
                      <p:childTnLst>
                        <p:par>
                          <p:cTn id="74" fill="hold">
                            <p:stCondLst>
                              <p:cond delay="0"/>
                            </p:stCondLst>
                            <p:childTnLst>
                              <p:par>
                                <p:cTn id="75" presetID="1" presetClass="emph" presetSubtype="2" fill="hold" nodeType="clickEffect">
                                  <p:stCondLst>
                                    <p:cond delay="0"/>
                                  </p:stCondLst>
                                  <p:childTnLst>
                                    <p:animClr clrSpc="rgb" dir="cw">
                                      <p:cBhvr>
                                        <p:cTn id="76" dur="2000" fill="hold"/>
                                        <p:tgtEl>
                                          <p:spTgt spid="22"/>
                                        </p:tgtEl>
                                        <p:attrNameLst>
                                          <p:attrName>fillcolor</p:attrName>
                                        </p:attrNameLst>
                                      </p:cBhvr>
                                      <p:to>
                                        <a:schemeClr val="accent2"/>
                                      </p:to>
                                    </p:animClr>
                                    <p:set>
                                      <p:cBhvr>
                                        <p:cTn id="77" dur="2000" fill="hold"/>
                                        <p:tgtEl>
                                          <p:spTgt spid="22"/>
                                        </p:tgtEl>
                                        <p:attrNameLst>
                                          <p:attrName>fill.type</p:attrName>
                                        </p:attrNameLst>
                                      </p:cBhvr>
                                      <p:to>
                                        <p:strVal val="solid"/>
                                      </p:to>
                                    </p:set>
                                    <p:set>
                                      <p:cBhvr>
                                        <p:cTn id="78" dur="20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79" restart="whenNotActive" fill="hold" evtFilter="cancelBubble" nodeType="interactiveSeq">
                <p:stCondLst>
                  <p:cond evt="onClick" delay="0">
                    <p:tgtEl>
                      <p:spTgt spid="23"/>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clickEffect">
                                  <p:stCondLst>
                                    <p:cond delay="0"/>
                                  </p:stCondLst>
                                  <p:childTnLst>
                                    <p:animClr clrSpc="rgb" dir="cw">
                                      <p:cBhvr>
                                        <p:cTn id="83" dur="2000" fill="hold"/>
                                        <p:tgtEl>
                                          <p:spTgt spid="23"/>
                                        </p:tgtEl>
                                        <p:attrNameLst>
                                          <p:attrName>fillcolor</p:attrName>
                                        </p:attrNameLst>
                                      </p:cBhvr>
                                      <p:to>
                                        <a:schemeClr val="accent2"/>
                                      </p:to>
                                    </p:animClr>
                                    <p:set>
                                      <p:cBhvr>
                                        <p:cTn id="84" dur="2000" fill="hold"/>
                                        <p:tgtEl>
                                          <p:spTgt spid="23"/>
                                        </p:tgtEl>
                                        <p:attrNameLst>
                                          <p:attrName>fill.type</p:attrName>
                                        </p:attrNameLst>
                                      </p:cBhvr>
                                      <p:to>
                                        <p:strVal val="solid"/>
                                      </p:to>
                                    </p:set>
                                    <p:set>
                                      <p:cBhvr>
                                        <p:cTn id="85" dur="20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86" restart="whenNotActive" fill="hold" evtFilter="cancelBubble" nodeType="interactiveSeq">
                <p:stCondLst>
                  <p:cond evt="onClick" delay="0">
                    <p:tgtEl>
                      <p:spTgt spid="24"/>
                    </p:tgtEl>
                  </p:cond>
                </p:stCondLst>
                <p:endSync evt="end" delay="0">
                  <p:rtn val="all"/>
                </p:endSync>
                <p:childTnLst>
                  <p:par>
                    <p:cTn id="87" fill="hold">
                      <p:stCondLst>
                        <p:cond delay="0"/>
                      </p:stCondLst>
                      <p:childTnLst>
                        <p:par>
                          <p:cTn id="88" fill="hold">
                            <p:stCondLst>
                              <p:cond delay="0"/>
                            </p:stCondLst>
                            <p:childTnLst>
                              <p:par>
                                <p:cTn id="89" presetID="1" presetClass="emph" presetSubtype="2" fill="hold" nodeType="clickEffect">
                                  <p:stCondLst>
                                    <p:cond delay="0"/>
                                  </p:stCondLst>
                                  <p:childTnLst>
                                    <p:animClr clrSpc="rgb" dir="cw">
                                      <p:cBhvr>
                                        <p:cTn id="90" dur="2000" fill="hold"/>
                                        <p:tgtEl>
                                          <p:spTgt spid="24"/>
                                        </p:tgtEl>
                                        <p:attrNameLst>
                                          <p:attrName>fillcolor</p:attrName>
                                        </p:attrNameLst>
                                      </p:cBhvr>
                                      <p:to>
                                        <a:schemeClr val="accent2"/>
                                      </p:to>
                                    </p:animClr>
                                    <p:set>
                                      <p:cBhvr>
                                        <p:cTn id="91" dur="2000" fill="hold"/>
                                        <p:tgtEl>
                                          <p:spTgt spid="24"/>
                                        </p:tgtEl>
                                        <p:attrNameLst>
                                          <p:attrName>fill.type</p:attrName>
                                        </p:attrNameLst>
                                      </p:cBhvr>
                                      <p:to>
                                        <p:strVal val="solid"/>
                                      </p:to>
                                    </p:set>
                                    <p:set>
                                      <p:cBhvr>
                                        <p:cTn id="92" dur="20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seq concurrent="1" nextAc="seek">
              <p:cTn id="93" restart="whenNotActive" fill="hold" evtFilter="cancelBubble" nodeType="interactiveSeq">
                <p:stCondLst>
                  <p:cond evt="onClick" delay="0">
                    <p:tgtEl>
                      <p:spTgt spid="25"/>
                    </p:tgtEl>
                  </p:cond>
                </p:stCondLst>
                <p:endSync evt="end" delay="0">
                  <p:rtn val="all"/>
                </p:endSync>
                <p:childTnLst>
                  <p:par>
                    <p:cTn id="94" fill="hold">
                      <p:stCondLst>
                        <p:cond delay="0"/>
                      </p:stCondLst>
                      <p:childTnLst>
                        <p:par>
                          <p:cTn id="95" fill="hold">
                            <p:stCondLst>
                              <p:cond delay="0"/>
                            </p:stCondLst>
                            <p:childTnLst>
                              <p:par>
                                <p:cTn id="96" presetID="1" presetClass="emph" presetSubtype="2" fill="hold" nodeType="clickEffect">
                                  <p:stCondLst>
                                    <p:cond delay="0"/>
                                  </p:stCondLst>
                                  <p:childTnLst>
                                    <p:animClr clrSpc="rgb" dir="cw">
                                      <p:cBhvr>
                                        <p:cTn id="97" dur="2000" fill="hold"/>
                                        <p:tgtEl>
                                          <p:spTgt spid="25"/>
                                        </p:tgtEl>
                                        <p:attrNameLst>
                                          <p:attrName>fillcolor</p:attrName>
                                        </p:attrNameLst>
                                      </p:cBhvr>
                                      <p:to>
                                        <a:schemeClr val="accent2"/>
                                      </p:to>
                                    </p:animClr>
                                    <p:set>
                                      <p:cBhvr>
                                        <p:cTn id="98" dur="2000" fill="hold"/>
                                        <p:tgtEl>
                                          <p:spTgt spid="25"/>
                                        </p:tgtEl>
                                        <p:attrNameLst>
                                          <p:attrName>fill.type</p:attrName>
                                        </p:attrNameLst>
                                      </p:cBhvr>
                                      <p:to>
                                        <p:strVal val="solid"/>
                                      </p:to>
                                    </p:set>
                                    <p:set>
                                      <p:cBhvr>
                                        <p:cTn id="99" dur="2000" fill="hold"/>
                                        <p:tgtEl>
                                          <p:spTgt spid="25"/>
                                        </p:tgtEl>
                                        <p:attrNameLst>
                                          <p:attrName>fill.on</p:attrName>
                                        </p:attrNameLst>
                                      </p:cBhvr>
                                      <p:to>
                                        <p:strVal val="true"/>
                                      </p:to>
                                    </p:set>
                                  </p:childTnLst>
                                </p:cTn>
                              </p:par>
                            </p:childTnLst>
                          </p:cTn>
                        </p:par>
                      </p:childTnLst>
                    </p:cTn>
                  </p:par>
                </p:childTnLst>
              </p:cTn>
              <p:nextCondLst>
                <p:cond evt="onClick" delay="0">
                  <p:tgtEl>
                    <p:spTgt spid="25"/>
                  </p:tgtEl>
                </p:cond>
              </p:nextCondLst>
            </p:seq>
            <p:seq concurrent="1" nextAc="seek">
              <p:cTn id="100" restart="whenNotActive" fill="hold" evtFilter="cancelBubble" nodeType="interactiveSeq">
                <p:stCondLst>
                  <p:cond evt="onClick" delay="0">
                    <p:tgtEl>
                      <p:spTgt spid="26"/>
                    </p:tgtEl>
                  </p:cond>
                </p:stCondLst>
                <p:endSync evt="end" delay="0">
                  <p:rtn val="all"/>
                </p:endSync>
                <p:childTnLst>
                  <p:par>
                    <p:cTn id="101" fill="hold">
                      <p:stCondLst>
                        <p:cond delay="0"/>
                      </p:stCondLst>
                      <p:childTnLst>
                        <p:par>
                          <p:cTn id="102" fill="hold">
                            <p:stCondLst>
                              <p:cond delay="0"/>
                            </p:stCondLst>
                            <p:childTnLst>
                              <p:par>
                                <p:cTn id="103" presetID="1" presetClass="emph" presetSubtype="2" fill="hold" nodeType="clickEffect">
                                  <p:stCondLst>
                                    <p:cond delay="0"/>
                                  </p:stCondLst>
                                  <p:childTnLst>
                                    <p:animClr clrSpc="rgb" dir="cw">
                                      <p:cBhvr>
                                        <p:cTn id="104" dur="2000" fill="hold"/>
                                        <p:tgtEl>
                                          <p:spTgt spid="26"/>
                                        </p:tgtEl>
                                        <p:attrNameLst>
                                          <p:attrName>fillcolor</p:attrName>
                                        </p:attrNameLst>
                                      </p:cBhvr>
                                      <p:to>
                                        <a:schemeClr val="accent2"/>
                                      </p:to>
                                    </p:animClr>
                                    <p:set>
                                      <p:cBhvr>
                                        <p:cTn id="105" dur="2000" fill="hold"/>
                                        <p:tgtEl>
                                          <p:spTgt spid="26"/>
                                        </p:tgtEl>
                                        <p:attrNameLst>
                                          <p:attrName>fill.type</p:attrName>
                                        </p:attrNameLst>
                                      </p:cBhvr>
                                      <p:to>
                                        <p:strVal val="solid"/>
                                      </p:to>
                                    </p:set>
                                    <p:set>
                                      <p:cBhvr>
                                        <p:cTn id="106" dur="200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107" restart="whenNotActive" fill="hold" evtFilter="cancelBubble" nodeType="interactiveSeq">
                <p:stCondLst>
                  <p:cond evt="onClick" delay="0">
                    <p:tgtEl>
                      <p:spTgt spid="27"/>
                    </p:tgtEl>
                  </p:cond>
                </p:stCondLst>
                <p:endSync evt="end" delay="0">
                  <p:rtn val="all"/>
                </p:endSync>
                <p:childTnLst>
                  <p:par>
                    <p:cTn id="108" fill="hold">
                      <p:stCondLst>
                        <p:cond delay="0"/>
                      </p:stCondLst>
                      <p:childTnLst>
                        <p:par>
                          <p:cTn id="109" fill="hold">
                            <p:stCondLst>
                              <p:cond delay="0"/>
                            </p:stCondLst>
                            <p:childTnLst>
                              <p:par>
                                <p:cTn id="110" presetID="1" presetClass="emph" presetSubtype="2" fill="hold" nodeType="clickEffect">
                                  <p:stCondLst>
                                    <p:cond delay="0"/>
                                  </p:stCondLst>
                                  <p:childTnLst>
                                    <p:animClr clrSpc="rgb" dir="cw">
                                      <p:cBhvr>
                                        <p:cTn id="111" dur="2000" fill="hold"/>
                                        <p:tgtEl>
                                          <p:spTgt spid="27"/>
                                        </p:tgtEl>
                                        <p:attrNameLst>
                                          <p:attrName>fillcolor</p:attrName>
                                        </p:attrNameLst>
                                      </p:cBhvr>
                                      <p:to>
                                        <a:schemeClr val="accent2"/>
                                      </p:to>
                                    </p:animClr>
                                    <p:set>
                                      <p:cBhvr>
                                        <p:cTn id="112" dur="2000" fill="hold"/>
                                        <p:tgtEl>
                                          <p:spTgt spid="27"/>
                                        </p:tgtEl>
                                        <p:attrNameLst>
                                          <p:attrName>fill.type</p:attrName>
                                        </p:attrNameLst>
                                      </p:cBhvr>
                                      <p:to>
                                        <p:strVal val="solid"/>
                                      </p:to>
                                    </p:set>
                                    <p:set>
                                      <p:cBhvr>
                                        <p:cTn id="113" dur="2000" fill="hold"/>
                                        <p:tgtEl>
                                          <p:spTgt spid="27"/>
                                        </p:tgtEl>
                                        <p:attrNameLst>
                                          <p:attrName>fill.on</p:attrName>
                                        </p:attrNameLst>
                                      </p:cBhvr>
                                      <p:to>
                                        <p:strVal val="true"/>
                                      </p:to>
                                    </p:set>
                                  </p:childTnLst>
                                </p:cTn>
                              </p:par>
                            </p:childTnLst>
                          </p:cTn>
                        </p:par>
                      </p:childTnLst>
                    </p:cTn>
                  </p:par>
                </p:childTnLst>
              </p:cTn>
              <p:nextCondLst>
                <p:cond evt="onClick" delay="0">
                  <p:tgtEl>
                    <p:spTgt spid="27"/>
                  </p:tgtEl>
                </p:cond>
              </p:nextCondLst>
            </p:seq>
            <p:seq concurrent="1" nextAc="seek">
              <p:cTn id="114" restart="whenNotActive" fill="hold" evtFilter="cancelBubble" nodeType="interactiveSeq">
                <p:stCondLst>
                  <p:cond evt="onClick" delay="0">
                    <p:tgtEl>
                      <p:spTgt spid="28"/>
                    </p:tgtEl>
                  </p:cond>
                </p:stCondLst>
                <p:endSync evt="end" delay="0">
                  <p:rtn val="all"/>
                </p:endSync>
                <p:childTnLst>
                  <p:par>
                    <p:cTn id="115" fill="hold">
                      <p:stCondLst>
                        <p:cond delay="0"/>
                      </p:stCondLst>
                      <p:childTnLst>
                        <p:par>
                          <p:cTn id="116" fill="hold">
                            <p:stCondLst>
                              <p:cond delay="0"/>
                            </p:stCondLst>
                            <p:childTnLst>
                              <p:par>
                                <p:cTn id="117" presetID="1" presetClass="emph" presetSubtype="2" fill="hold" nodeType="clickEffect">
                                  <p:stCondLst>
                                    <p:cond delay="0"/>
                                  </p:stCondLst>
                                  <p:childTnLst>
                                    <p:animClr clrSpc="rgb" dir="cw">
                                      <p:cBhvr>
                                        <p:cTn id="118" dur="2000" fill="hold"/>
                                        <p:tgtEl>
                                          <p:spTgt spid="28"/>
                                        </p:tgtEl>
                                        <p:attrNameLst>
                                          <p:attrName>fillcolor</p:attrName>
                                        </p:attrNameLst>
                                      </p:cBhvr>
                                      <p:to>
                                        <a:schemeClr val="accent2"/>
                                      </p:to>
                                    </p:animClr>
                                    <p:set>
                                      <p:cBhvr>
                                        <p:cTn id="119" dur="2000" fill="hold"/>
                                        <p:tgtEl>
                                          <p:spTgt spid="28"/>
                                        </p:tgtEl>
                                        <p:attrNameLst>
                                          <p:attrName>fill.type</p:attrName>
                                        </p:attrNameLst>
                                      </p:cBhvr>
                                      <p:to>
                                        <p:strVal val="solid"/>
                                      </p:to>
                                    </p:set>
                                    <p:set>
                                      <p:cBhvr>
                                        <p:cTn id="120" dur="2000" fill="hold"/>
                                        <p:tgtEl>
                                          <p:spTgt spid="28"/>
                                        </p:tgtEl>
                                        <p:attrNameLst>
                                          <p:attrName>fill.on</p:attrName>
                                        </p:attrNameLst>
                                      </p:cBhvr>
                                      <p:to>
                                        <p:strVal val="true"/>
                                      </p:to>
                                    </p:set>
                                  </p:childTnLst>
                                </p:cTn>
                              </p:par>
                            </p:childTnLst>
                          </p:cTn>
                        </p:par>
                      </p:childTnLst>
                    </p:cTn>
                  </p:par>
                </p:childTnLst>
              </p:cTn>
              <p:nextCondLst>
                <p:cond evt="onClick" delay="0">
                  <p:tgtEl>
                    <p:spTgt spid="28"/>
                  </p:tgtEl>
                </p:cond>
              </p:nextCondLst>
            </p:seq>
            <p:seq concurrent="1" nextAc="seek">
              <p:cTn id="121" restart="whenNotActive" fill="hold" evtFilter="cancelBubble" nodeType="interactiveSeq">
                <p:stCondLst>
                  <p:cond evt="onClick" delay="0">
                    <p:tgtEl>
                      <p:spTgt spid="29"/>
                    </p:tgtEl>
                  </p:cond>
                </p:stCondLst>
                <p:endSync evt="end" delay="0">
                  <p:rtn val="all"/>
                </p:endSync>
                <p:childTnLst>
                  <p:par>
                    <p:cTn id="122" fill="hold">
                      <p:stCondLst>
                        <p:cond delay="0"/>
                      </p:stCondLst>
                      <p:childTnLst>
                        <p:par>
                          <p:cTn id="123" fill="hold">
                            <p:stCondLst>
                              <p:cond delay="0"/>
                            </p:stCondLst>
                            <p:childTnLst>
                              <p:par>
                                <p:cTn id="124" presetID="1" presetClass="emph" presetSubtype="2" fill="hold" nodeType="clickEffect">
                                  <p:stCondLst>
                                    <p:cond delay="0"/>
                                  </p:stCondLst>
                                  <p:childTnLst>
                                    <p:animClr clrSpc="rgb" dir="cw">
                                      <p:cBhvr>
                                        <p:cTn id="125" dur="2000" fill="hold"/>
                                        <p:tgtEl>
                                          <p:spTgt spid="29"/>
                                        </p:tgtEl>
                                        <p:attrNameLst>
                                          <p:attrName>fillcolor</p:attrName>
                                        </p:attrNameLst>
                                      </p:cBhvr>
                                      <p:to>
                                        <a:schemeClr val="accent2"/>
                                      </p:to>
                                    </p:animClr>
                                    <p:set>
                                      <p:cBhvr>
                                        <p:cTn id="126" dur="2000" fill="hold"/>
                                        <p:tgtEl>
                                          <p:spTgt spid="29"/>
                                        </p:tgtEl>
                                        <p:attrNameLst>
                                          <p:attrName>fill.type</p:attrName>
                                        </p:attrNameLst>
                                      </p:cBhvr>
                                      <p:to>
                                        <p:strVal val="solid"/>
                                      </p:to>
                                    </p:set>
                                    <p:set>
                                      <p:cBhvr>
                                        <p:cTn id="127" dur="2000" fill="hold"/>
                                        <p:tgtEl>
                                          <p:spTgt spid="29"/>
                                        </p:tgtEl>
                                        <p:attrNameLst>
                                          <p:attrName>fill.on</p:attrName>
                                        </p:attrNameLst>
                                      </p:cBhvr>
                                      <p:to>
                                        <p:strVal val="true"/>
                                      </p:to>
                                    </p:set>
                                  </p:childTnLst>
                                </p:cTn>
                              </p:par>
                            </p:childTnLst>
                          </p:cTn>
                        </p:par>
                      </p:childTnLst>
                    </p:cTn>
                  </p:par>
                </p:childTnLst>
              </p:cTn>
              <p:nextCondLst>
                <p:cond evt="onClick" delay="0">
                  <p:tgtEl>
                    <p:spTgt spid="29"/>
                  </p:tgtEl>
                </p:cond>
              </p:nextCondLst>
            </p:seq>
            <p:seq concurrent="1" nextAc="seek">
              <p:cTn id="128" restart="whenNotActive" fill="hold" evtFilter="cancelBubble" nodeType="interactiveSeq">
                <p:stCondLst>
                  <p:cond evt="onClick" delay="0">
                    <p:tgtEl>
                      <p:spTgt spid="30"/>
                    </p:tgtEl>
                  </p:cond>
                </p:stCondLst>
                <p:endSync evt="end" delay="0">
                  <p:rtn val="all"/>
                </p:endSync>
                <p:childTnLst>
                  <p:par>
                    <p:cTn id="129" fill="hold">
                      <p:stCondLst>
                        <p:cond delay="0"/>
                      </p:stCondLst>
                      <p:childTnLst>
                        <p:par>
                          <p:cTn id="130" fill="hold">
                            <p:stCondLst>
                              <p:cond delay="0"/>
                            </p:stCondLst>
                            <p:childTnLst>
                              <p:par>
                                <p:cTn id="131" presetID="1" presetClass="emph" presetSubtype="2" fill="hold" nodeType="clickEffect">
                                  <p:stCondLst>
                                    <p:cond delay="0"/>
                                  </p:stCondLst>
                                  <p:childTnLst>
                                    <p:animClr clrSpc="rgb" dir="cw">
                                      <p:cBhvr>
                                        <p:cTn id="132" dur="2000" fill="hold"/>
                                        <p:tgtEl>
                                          <p:spTgt spid="30"/>
                                        </p:tgtEl>
                                        <p:attrNameLst>
                                          <p:attrName>fillcolor</p:attrName>
                                        </p:attrNameLst>
                                      </p:cBhvr>
                                      <p:to>
                                        <a:schemeClr val="accent2"/>
                                      </p:to>
                                    </p:animClr>
                                    <p:set>
                                      <p:cBhvr>
                                        <p:cTn id="133" dur="2000" fill="hold"/>
                                        <p:tgtEl>
                                          <p:spTgt spid="30"/>
                                        </p:tgtEl>
                                        <p:attrNameLst>
                                          <p:attrName>fill.type</p:attrName>
                                        </p:attrNameLst>
                                      </p:cBhvr>
                                      <p:to>
                                        <p:strVal val="solid"/>
                                      </p:to>
                                    </p:set>
                                    <p:set>
                                      <p:cBhvr>
                                        <p:cTn id="134" dur="20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135" restart="whenNotActive" fill="hold" evtFilter="cancelBubble" nodeType="interactiveSeq">
                <p:stCondLst>
                  <p:cond evt="onClick" delay="0">
                    <p:tgtEl>
                      <p:spTgt spid="31"/>
                    </p:tgtEl>
                  </p:cond>
                </p:stCondLst>
                <p:endSync evt="end" delay="0">
                  <p:rtn val="all"/>
                </p:endSync>
                <p:childTnLst>
                  <p:par>
                    <p:cTn id="136" fill="hold">
                      <p:stCondLst>
                        <p:cond delay="0"/>
                      </p:stCondLst>
                      <p:childTnLst>
                        <p:par>
                          <p:cTn id="137" fill="hold">
                            <p:stCondLst>
                              <p:cond delay="0"/>
                            </p:stCondLst>
                            <p:childTnLst>
                              <p:par>
                                <p:cTn id="138" presetID="1" presetClass="emph" presetSubtype="2" fill="hold" nodeType="clickEffect">
                                  <p:stCondLst>
                                    <p:cond delay="0"/>
                                  </p:stCondLst>
                                  <p:childTnLst>
                                    <p:animClr clrSpc="rgb" dir="cw">
                                      <p:cBhvr>
                                        <p:cTn id="139" dur="2000" fill="hold"/>
                                        <p:tgtEl>
                                          <p:spTgt spid="31"/>
                                        </p:tgtEl>
                                        <p:attrNameLst>
                                          <p:attrName>fillcolor</p:attrName>
                                        </p:attrNameLst>
                                      </p:cBhvr>
                                      <p:to>
                                        <a:schemeClr val="accent2"/>
                                      </p:to>
                                    </p:animClr>
                                    <p:set>
                                      <p:cBhvr>
                                        <p:cTn id="140" dur="2000" fill="hold"/>
                                        <p:tgtEl>
                                          <p:spTgt spid="31"/>
                                        </p:tgtEl>
                                        <p:attrNameLst>
                                          <p:attrName>fill.type</p:attrName>
                                        </p:attrNameLst>
                                      </p:cBhvr>
                                      <p:to>
                                        <p:strVal val="solid"/>
                                      </p:to>
                                    </p:set>
                                    <p:set>
                                      <p:cBhvr>
                                        <p:cTn id="141" dur="20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142" restart="whenNotActive" fill="hold" evtFilter="cancelBubble" nodeType="interactiveSeq">
                <p:stCondLst>
                  <p:cond evt="onClick" delay="0">
                    <p:tgtEl>
                      <p:spTgt spid="32"/>
                    </p:tgtEl>
                  </p:cond>
                </p:stCondLst>
                <p:endSync evt="end" delay="0">
                  <p:rtn val="all"/>
                </p:endSync>
                <p:childTnLst>
                  <p:par>
                    <p:cTn id="143" fill="hold">
                      <p:stCondLst>
                        <p:cond delay="0"/>
                      </p:stCondLst>
                      <p:childTnLst>
                        <p:par>
                          <p:cTn id="144" fill="hold">
                            <p:stCondLst>
                              <p:cond delay="0"/>
                            </p:stCondLst>
                            <p:childTnLst>
                              <p:par>
                                <p:cTn id="145" presetID="1" presetClass="emph" presetSubtype="2" fill="hold" nodeType="clickEffect">
                                  <p:stCondLst>
                                    <p:cond delay="0"/>
                                  </p:stCondLst>
                                  <p:childTnLst>
                                    <p:animClr clrSpc="rgb" dir="cw">
                                      <p:cBhvr>
                                        <p:cTn id="146" dur="2000" fill="hold"/>
                                        <p:tgtEl>
                                          <p:spTgt spid="32"/>
                                        </p:tgtEl>
                                        <p:attrNameLst>
                                          <p:attrName>fillcolor</p:attrName>
                                        </p:attrNameLst>
                                      </p:cBhvr>
                                      <p:to>
                                        <a:schemeClr val="accent2"/>
                                      </p:to>
                                    </p:animClr>
                                    <p:set>
                                      <p:cBhvr>
                                        <p:cTn id="147" dur="2000" fill="hold"/>
                                        <p:tgtEl>
                                          <p:spTgt spid="32"/>
                                        </p:tgtEl>
                                        <p:attrNameLst>
                                          <p:attrName>fill.type</p:attrName>
                                        </p:attrNameLst>
                                      </p:cBhvr>
                                      <p:to>
                                        <p:strVal val="solid"/>
                                      </p:to>
                                    </p:set>
                                    <p:set>
                                      <p:cBhvr>
                                        <p:cTn id="148" dur="2000" fill="hold"/>
                                        <p:tgtEl>
                                          <p:spTgt spid="32"/>
                                        </p:tgtEl>
                                        <p:attrNameLst>
                                          <p:attrName>fill.on</p:attrName>
                                        </p:attrNameLst>
                                      </p:cBhvr>
                                      <p:to>
                                        <p:strVal val="true"/>
                                      </p:to>
                                    </p:set>
                                  </p:childTnLst>
                                </p:cTn>
                              </p:par>
                            </p:childTnLst>
                          </p:cTn>
                        </p:par>
                      </p:childTnLst>
                    </p:cTn>
                  </p:par>
                </p:childTnLst>
              </p:cTn>
              <p:nextCondLst>
                <p:cond evt="onClick" delay="0">
                  <p:tgtEl>
                    <p:spTgt spid="32"/>
                  </p:tgtEl>
                </p:cond>
              </p:nextCondLst>
            </p:seq>
            <p:seq concurrent="1" nextAc="seek">
              <p:cTn id="149" restart="whenNotActive" fill="hold" evtFilter="cancelBubble" nodeType="interactiveSeq">
                <p:stCondLst>
                  <p:cond evt="onClick" delay="0">
                    <p:tgtEl>
                      <p:spTgt spid="33"/>
                    </p:tgtEl>
                  </p:cond>
                </p:stCondLst>
                <p:endSync evt="end" delay="0">
                  <p:rtn val="all"/>
                </p:endSync>
                <p:childTnLst>
                  <p:par>
                    <p:cTn id="150" fill="hold">
                      <p:stCondLst>
                        <p:cond delay="0"/>
                      </p:stCondLst>
                      <p:childTnLst>
                        <p:par>
                          <p:cTn id="151" fill="hold">
                            <p:stCondLst>
                              <p:cond delay="0"/>
                            </p:stCondLst>
                            <p:childTnLst>
                              <p:par>
                                <p:cTn id="152" presetID="1" presetClass="emph" presetSubtype="2" fill="hold" nodeType="clickEffect">
                                  <p:stCondLst>
                                    <p:cond delay="0"/>
                                  </p:stCondLst>
                                  <p:childTnLst>
                                    <p:animClr clrSpc="rgb" dir="cw">
                                      <p:cBhvr>
                                        <p:cTn id="153" dur="2000" fill="hold"/>
                                        <p:tgtEl>
                                          <p:spTgt spid="33"/>
                                        </p:tgtEl>
                                        <p:attrNameLst>
                                          <p:attrName>fillcolor</p:attrName>
                                        </p:attrNameLst>
                                      </p:cBhvr>
                                      <p:to>
                                        <a:schemeClr val="accent2"/>
                                      </p:to>
                                    </p:animClr>
                                    <p:set>
                                      <p:cBhvr>
                                        <p:cTn id="154" dur="2000" fill="hold"/>
                                        <p:tgtEl>
                                          <p:spTgt spid="33"/>
                                        </p:tgtEl>
                                        <p:attrNameLst>
                                          <p:attrName>fill.type</p:attrName>
                                        </p:attrNameLst>
                                      </p:cBhvr>
                                      <p:to>
                                        <p:strVal val="solid"/>
                                      </p:to>
                                    </p:set>
                                    <p:set>
                                      <p:cBhvr>
                                        <p:cTn id="155" dur="2000" fill="hold"/>
                                        <p:tgtEl>
                                          <p:spTgt spid="33"/>
                                        </p:tgtEl>
                                        <p:attrNameLst>
                                          <p:attrName>fill.on</p:attrName>
                                        </p:attrNameLst>
                                      </p:cBhvr>
                                      <p:to>
                                        <p:strVal val="true"/>
                                      </p:to>
                                    </p:set>
                                  </p:childTnLst>
                                </p:cTn>
                              </p:par>
                            </p:childTnLst>
                          </p:cTn>
                        </p:par>
                      </p:childTnLst>
                    </p:cTn>
                  </p:par>
                </p:childTnLst>
              </p:cTn>
              <p:nextCondLst>
                <p:cond evt="onClick" delay="0">
                  <p:tgtEl>
                    <p:spTgt spid="33"/>
                  </p:tgtEl>
                </p:cond>
              </p:nextCondLst>
            </p:seq>
            <p:seq concurrent="1" nextAc="seek">
              <p:cTn id="156" restart="whenNotActive" fill="hold" evtFilter="cancelBubble" nodeType="interactiveSeq">
                <p:stCondLst>
                  <p:cond evt="onClick" delay="0">
                    <p:tgtEl>
                      <p:spTgt spid="34"/>
                    </p:tgtEl>
                  </p:cond>
                </p:stCondLst>
                <p:endSync evt="end" delay="0">
                  <p:rtn val="all"/>
                </p:endSync>
                <p:childTnLst>
                  <p:par>
                    <p:cTn id="157" fill="hold">
                      <p:stCondLst>
                        <p:cond delay="0"/>
                      </p:stCondLst>
                      <p:childTnLst>
                        <p:par>
                          <p:cTn id="158" fill="hold">
                            <p:stCondLst>
                              <p:cond delay="0"/>
                            </p:stCondLst>
                            <p:childTnLst>
                              <p:par>
                                <p:cTn id="159" presetID="1" presetClass="emph" presetSubtype="2" fill="hold" nodeType="clickEffect">
                                  <p:stCondLst>
                                    <p:cond delay="0"/>
                                  </p:stCondLst>
                                  <p:childTnLst>
                                    <p:animClr clrSpc="rgb" dir="cw">
                                      <p:cBhvr>
                                        <p:cTn id="160" dur="2000" fill="hold"/>
                                        <p:tgtEl>
                                          <p:spTgt spid="34"/>
                                        </p:tgtEl>
                                        <p:attrNameLst>
                                          <p:attrName>fillcolor</p:attrName>
                                        </p:attrNameLst>
                                      </p:cBhvr>
                                      <p:to>
                                        <a:schemeClr val="accent2"/>
                                      </p:to>
                                    </p:animClr>
                                    <p:set>
                                      <p:cBhvr>
                                        <p:cTn id="161" dur="2000" fill="hold"/>
                                        <p:tgtEl>
                                          <p:spTgt spid="34"/>
                                        </p:tgtEl>
                                        <p:attrNameLst>
                                          <p:attrName>fill.type</p:attrName>
                                        </p:attrNameLst>
                                      </p:cBhvr>
                                      <p:to>
                                        <p:strVal val="solid"/>
                                      </p:to>
                                    </p:set>
                                    <p:set>
                                      <p:cBhvr>
                                        <p:cTn id="162" dur="2000" fill="hold"/>
                                        <p:tgtEl>
                                          <p:spTgt spid="34"/>
                                        </p:tgtEl>
                                        <p:attrNameLst>
                                          <p:attrName>fill.on</p:attrName>
                                        </p:attrNameLst>
                                      </p:cBhvr>
                                      <p:to>
                                        <p:strVal val="true"/>
                                      </p:to>
                                    </p:set>
                                  </p:childTnLst>
                                </p:cTn>
                              </p:par>
                            </p:childTnLst>
                          </p:cTn>
                        </p:par>
                      </p:childTnLst>
                    </p:cTn>
                  </p:par>
                </p:childTnLst>
              </p:cTn>
              <p:nextCondLst>
                <p:cond evt="onClick" delay="0">
                  <p:tgtEl>
                    <p:spTgt spid="34"/>
                  </p:tgtEl>
                </p:cond>
              </p:nextCondLst>
            </p:seq>
            <p:seq concurrent="1" nextAc="seek">
              <p:cTn id="163" restart="whenNotActive" fill="hold" evtFilter="cancelBubble" nodeType="interactiveSeq">
                <p:stCondLst>
                  <p:cond evt="onClick" delay="0">
                    <p:tgtEl>
                      <p:spTgt spid="35"/>
                    </p:tgtEl>
                  </p:cond>
                </p:stCondLst>
                <p:endSync evt="end" delay="0">
                  <p:rtn val="all"/>
                </p:endSync>
                <p:childTnLst>
                  <p:par>
                    <p:cTn id="164" fill="hold">
                      <p:stCondLst>
                        <p:cond delay="0"/>
                      </p:stCondLst>
                      <p:childTnLst>
                        <p:par>
                          <p:cTn id="165" fill="hold">
                            <p:stCondLst>
                              <p:cond delay="0"/>
                            </p:stCondLst>
                            <p:childTnLst>
                              <p:par>
                                <p:cTn id="166" presetID="1" presetClass="emph" presetSubtype="2" fill="hold" nodeType="clickEffect">
                                  <p:stCondLst>
                                    <p:cond delay="0"/>
                                  </p:stCondLst>
                                  <p:childTnLst>
                                    <p:animClr clrSpc="rgb" dir="cw">
                                      <p:cBhvr>
                                        <p:cTn id="167" dur="2000" fill="hold"/>
                                        <p:tgtEl>
                                          <p:spTgt spid="35"/>
                                        </p:tgtEl>
                                        <p:attrNameLst>
                                          <p:attrName>fillcolor</p:attrName>
                                        </p:attrNameLst>
                                      </p:cBhvr>
                                      <p:to>
                                        <a:schemeClr val="accent2"/>
                                      </p:to>
                                    </p:animClr>
                                    <p:set>
                                      <p:cBhvr>
                                        <p:cTn id="168" dur="2000" fill="hold"/>
                                        <p:tgtEl>
                                          <p:spTgt spid="35"/>
                                        </p:tgtEl>
                                        <p:attrNameLst>
                                          <p:attrName>fill.type</p:attrName>
                                        </p:attrNameLst>
                                      </p:cBhvr>
                                      <p:to>
                                        <p:strVal val="solid"/>
                                      </p:to>
                                    </p:set>
                                    <p:set>
                                      <p:cBhvr>
                                        <p:cTn id="169" dur="2000" fill="hold"/>
                                        <p:tgtEl>
                                          <p:spTgt spid="35"/>
                                        </p:tgtEl>
                                        <p:attrNameLst>
                                          <p:attrName>fill.on</p:attrName>
                                        </p:attrNameLst>
                                      </p:cBhvr>
                                      <p:to>
                                        <p:strVal val="true"/>
                                      </p:to>
                                    </p:set>
                                  </p:childTnLst>
                                </p:cTn>
                              </p:par>
                            </p:childTnLst>
                          </p:cTn>
                        </p:par>
                      </p:childTnLst>
                    </p:cTn>
                  </p:par>
                </p:childTnLst>
              </p:cTn>
              <p:nextCondLst>
                <p:cond evt="onClick" delay="0">
                  <p:tgtEl>
                    <p:spTgt spid="35"/>
                  </p:tgtEl>
                </p:cond>
              </p:nextCondLst>
            </p:seq>
            <p:seq concurrent="1" nextAc="seek">
              <p:cTn id="170" restart="whenNotActive" fill="hold" evtFilter="cancelBubble" nodeType="interactiveSeq">
                <p:stCondLst>
                  <p:cond evt="onClick" delay="0">
                    <p:tgtEl>
                      <p:spTgt spid="36"/>
                    </p:tgtEl>
                  </p:cond>
                </p:stCondLst>
                <p:endSync evt="end" delay="0">
                  <p:rtn val="all"/>
                </p:endSync>
                <p:childTnLst>
                  <p:par>
                    <p:cTn id="171" fill="hold">
                      <p:stCondLst>
                        <p:cond delay="0"/>
                      </p:stCondLst>
                      <p:childTnLst>
                        <p:par>
                          <p:cTn id="172" fill="hold">
                            <p:stCondLst>
                              <p:cond delay="0"/>
                            </p:stCondLst>
                            <p:childTnLst>
                              <p:par>
                                <p:cTn id="173" presetID="1" presetClass="emph" presetSubtype="2" fill="hold" nodeType="clickEffect">
                                  <p:stCondLst>
                                    <p:cond delay="0"/>
                                  </p:stCondLst>
                                  <p:childTnLst>
                                    <p:animClr clrSpc="rgb" dir="cw">
                                      <p:cBhvr>
                                        <p:cTn id="174" dur="2000" fill="hold"/>
                                        <p:tgtEl>
                                          <p:spTgt spid="36"/>
                                        </p:tgtEl>
                                        <p:attrNameLst>
                                          <p:attrName>fillcolor</p:attrName>
                                        </p:attrNameLst>
                                      </p:cBhvr>
                                      <p:to>
                                        <a:schemeClr val="accent2"/>
                                      </p:to>
                                    </p:animClr>
                                    <p:set>
                                      <p:cBhvr>
                                        <p:cTn id="175" dur="2000" fill="hold"/>
                                        <p:tgtEl>
                                          <p:spTgt spid="36"/>
                                        </p:tgtEl>
                                        <p:attrNameLst>
                                          <p:attrName>fill.type</p:attrName>
                                        </p:attrNameLst>
                                      </p:cBhvr>
                                      <p:to>
                                        <p:strVal val="solid"/>
                                      </p:to>
                                    </p:set>
                                    <p:set>
                                      <p:cBhvr>
                                        <p:cTn id="176" dur="2000" fill="hold"/>
                                        <p:tgtEl>
                                          <p:spTgt spid="36"/>
                                        </p:tgtEl>
                                        <p:attrNameLst>
                                          <p:attrName>fill.on</p:attrName>
                                        </p:attrNameLst>
                                      </p:cBhvr>
                                      <p:to>
                                        <p:strVal val="true"/>
                                      </p:to>
                                    </p:set>
                                  </p:childTnLst>
                                </p:cTn>
                              </p:par>
                            </p:childTnLst>
                          </p:cTn>
                        </p:par>
                      </p:childTnLst>
                    </p:cTn>
                  </p:par>
                </p:childTnLst>
              </p:cTn>
              <p:nextCondLst>
                <p:cond evt="onClick" delay="0">
                  <p:tgtEl>
                    <p:spTgt spid="36"/>
                  </p:tgtEl>
                </p:cond>
              </p:nextCondLst>
            </p:seq>
            <p:seq concurrent="1" nextAc="seek">
              <p:cTn id="177" restart="whenNotActive" fill="hold" evtFilter="cancelBubble" nodeType="interactiveSeq">
                <p:stCondLst>
                  <p:cond evt="onClick" delay="0">
                    <p:tgtEl>
                      <p:spTgt spid="37"/>
                    </p:tgtEl>
                  </p:cond>
                </p:stCondLst>
                <p:endSync evt="end" delay="0">
                  <p:rtn val="all"/>
                </p:endSync>
                <p:childTnLst>
                  <p:par>
                    <p:cTn id="178" fill="hold">
                      <p:stCondLst>
                        <p:cond delay="0"/>
                      </p:stCondLst>
                      <p:childTnLst>
                        <p:par>
                          <p:cTn id="179" fill="hold">
                            <p:stCondLst>
                              <p:cond delay="0"/>
                            </p:stCondLst>
                            <p:childTnLst>
                              <p:par>
                                <p:cTn id="180" presetID="1" presetClass="emph" presetSubtype="2" fill="hold" nodeType="clickEffect">
                                  <p:stCondLst>
                                    <p:cond delay="0"/>
                                  </p:stCondLst>
                                  <p:childTnLst>
                                    <p:animClr clrSpc="rgb" dir="cw">
                                      <p:cBhvr>
                                        <p:cTn id="181" dur="2000" fill="hold"/>
                                        <p:tgtEl>
                                          <p:spTgt spid="37"/>
                                        </p:tgtEl>
                                        <p:attrNameLst>
                                          <p:attrName>fillcolor</p:attrName>
                                        </p:attrNameLst>
                                      </p:cBhvr>
                                      <p:to>
                                        <a:schemeClr val="accent2"/>
                                      </p:to>
                                    </p:animClr>
                                    <p:set>
                                      <p:cBhvr>
                                        <p:cTn id="182" dur="2000" fill="hold"/>
                                        <p:tgtEl>
                                          <p:spTgt spid="37"/>
                                        </p:tgtEl>
                                        <p:attrNameLst>
                                          <p:attrName>fill.type</p:attrName>
                                        </p:attrNameLst>
                                      </p:cBhvr>
                                      <p:to>
                                        <p:strVal val="solid"/>
                                      </p:to>
                                    </p:set>
                                    <p:set>
                                      <p:cBhvr>
                                        <p:cTn id="183" dur="2000" fill="hold"/>
                                        <p:tgtEl>
                                          <p:spTgt spid="37"/>
                                        </p:tgtEl>
                                        <p:attrNameLst>
                                          <p:attrName>fill.on</p:attrName>
                                        </p:attrNameLst>
                                      </p:cBhvr>
                                      <p:to>
                                        <p:strVal val="true"/>
                                      </p:to>
                                    </p:set>
                                  </p:childTnLst>
                                </p:cTn>
                              </p:par>
                            </p:childTnLst>
                          </p:cTn>
                        </p:par>
                      </p:childTnLst>
                    </p:cTn>
                  </p:par>
                </p:childTnLst>
              </p:cTn>
              <p:nextCondLst>
                <p:cond evt="onClick" delay="0">
                  <p:tgtEl>
                    <p:spTgt spid="37"/>
                  </p:tgtEl>
                </p:cond>
              </p:nextCondLst>
            </p:seq>
            <p:seq concurrent="1" nextAc="seek">
              <p:cTn id="184" restart="whenNotActive" fill="hold" evtFilter="cancelBubble" nodeType="interactiveSeq">
                <p:stCondLst>
                  <p:cond evt="onClick" delay="0">
                    <p:tgtEl>
                      <p:spTgt spid="38"/>
                    </p:tgtEl>
                  </p:cond>
                </p:stCondLst>
                <p:endSync evt="end" delay="0">
                  <p:rtn val="all"/>
                </p:endSync>
                <p:childTnLst>
                  <p:par>
                    <p:cTn id="185" fill="hold">
                      <p:stCondLst>
                        <p:cond delay="0"/>
                      </p:stCondLst>
                      <p:childTnLst>
                        <p:par>
                          <p:cTn id="186" fill="hold">
                            <p:stCondLst>
                              <p:cond delay="0"/>
                            </p:stCondLst>
                            <p:childTnLst>
                              <p:par>
                                <p:cTn id="187" presetID="1" presetClass="emph" presetSubtype="2" fill="hold" nodeType="clickEffect">
                                  <p:stCondLst>
                                    <p:cond delay="0"/>
                                  </p:stCondLst>
                                  <p:childTnLst>
                                    <p:animClr clrSpc="rgb" dir="cw">
                                      <p:cBhvr>
                                        <p:cTn id="188" dur="2000" fill="hold"/>
                                        <p:tgtEl>
                                          <p:spTgt spid="38"/>
                                        </p:tgtEl>
                                        <p:attrNameLst>
                                          <p:attrName>fillcolor</p:attrName>
                                        </p:attrNameLst>
                                      </p:cBhvr>
                                      <p:to>
                                        <a:schemeClr val="accent2"/>
                                      </p:to>
                                    </p:animClr>
                                    <p:set>
                                      <p:cBhvr>
                                        <p:cTn id="189" dur="2000" fill="hold"/>
                                        <p:tgtEl>
                                          <p:spTgt spid="38"/>
                                        </p:tgtEl>
                                        <p:attrNameLst>
                                          <p:attrName>fill.type</p:attrName>
                                        </p:attrNameLst>
                                      </p:cBhvr>
                                      <p:to>
                                        <p:strVal val="solid"/>
                                      </p:to>
                                    </p:set>
                                    <p:set>
                                      <p:cBhvr>
                                        <p:cTn id="190" dur="2000" fill="hold"/>
                                        <p:tgtEl>
                                          <p:spTgt spid="38"/>
                                        </p:tgtEl>
                                        <p:attrNameLst>
                                          <p:attrName>fill.on</p:attrName>
                                        </p:attrNameLst>
                                      </p:cBhvr>
                                      <p:to>
                                        <p:strVal val="true"/>
                                      </p:to>
                                    </p:set>
                                  </p:childTnLst>
                                </p:cTn>
                              </p:par>
                            </p:childTnLst>
                          </p:cTn>
                        </p:par>
                      </p:childTnLst>
                    </p:cTn>
                  </p:par>
                </p:childTnLst>
              </p:cTn>
              <p:nextCondLst>
                <p:cond evt="onClick" delay="0">
                  <p:tgtEl>
                    <p:spTgt spid="38"/>
                  </p:tgtEl>
                </p:cond>
              </p:nextCondLst>
            </p:seq>
            <p:seq concurrent="1" nextAc="seek">
              <p:cTn id="191" restart="whenNotActive" fill="hold" evtFilter="cancelBubble" nodeType="interactiveSeq">
                <p:stCondLst>
                  <p:cond evt="onClick" delay="0">
                    <p:tgtEl>
                      <p:spTgt spid="39"/>
                    </p:tgtEl>
                  </p:cond>
                </p:stCondLst>
                <p:endSync evt="end" delay="0">
                  <p:rtn val="all"/>
                </p:endSync>
                <p:childTnLst>
                  <p:par>
                    <p:cTn id="192" fill="hold">
                      <p:stCondLst>
                        <p:cond delay="0"/>
                      </p:stCondLst>
                      <p:childTnLst>
                        <p:par>
                          <p:cTn id="193" fill="hold">
                            <p:stCondLst>
                              <p:cond delay="0"/>
                            </p:stCondLst>
                            <p:childTnLst>
                              <p:par>
                                <p:cTn id="194" presetID="1" presetClass="emph" presetSubtype="2" fill="hold" nodeType="clickEffect">
                                  <p:stCondLst>
                                    <p:cond delay="0"/>
                                  </p:stCondLst>
                                  <p:childTnLst>
                                    <p:animClr clrSpc="rgb" dir="cw">
                                      <p:cBhvr>
                                        <p:cTn id="195" dur="2000" fill="hold"/>
                                        <p:tgtEl>
                                          <p:spTgt spid="39"/>
                                        </p:tgtEl>
                                        <p:attrNameLst>
                                          <p:attrName>fillcolor</p:attrName>
                                        </p:attrNameLst>
                                      </p:cBhvr>
                                      <p:to>
                                        <a:schemeClr val="accent2"/>
                                      </p:to>
                                    </p:animClr>
                                    <p:set>
                                      <p:cBhvr>
                                        <p:cTn id="196" dur="2000" fill="hold"/>
                                        <p:tgtEl>
                                          <p:spTgt spid="39"/>
                                        </p:tgtEl>
                                        <p:attrNameLst>
                                          <p:attrName>fill.type</p:attrName>
                                        </p:attrNameLst>
                                      </p:cBhvr>
                                      <p:to>
                                        <p:strVal val="solid"/>
                                      </p:to>
                                    </p:set>
                                    <p:set>
                                      <p:cBhvr>
                                        <p:cTn id="197" dur="2000" fill="hold"/>
                                        <p:tgtEl>
                                          <p:spTgt spid="39"/>
                                        </p:tgtEl>
                                        <p:attrNameLst>
                                          <p:attrName>fill.on</p:attrName>
                                        </p:attrNameLst>
                                      </p:cBhvr>
                                      <p:to>
                                        <p:strVal val="true"/>
                                      </p:to>
                                    </p:set>
                                  </p:childTnLst>
                                </p:cTn>
                              </p:par>
                            </p:childTnLst>
                          </p:cTn>
                        </p:par>
                      </p:childTnLst>
                    </p:cTn>
                  </p:par>
                </p:childTnLst>
              </p:cTn>
              <p:nextCondLst>
                <p:cond evt="onClick" delay="0">
                  <p:tgtEl>
                    <p:spTgt spid="39"/>
                  </p:tgtEl>
                </p:cond>
              </p:nextCondLst>
            </p:seq>
            <p:seq concurrent="1" nextAc="seek">
              <p:cTn id="198" restart="whenNotActive" fill="hold" evtFilter="cancelBubble" nodeType="interactiveSeq">
                <p:stCondLst>
                  <p:cond evt="onClick" delay="0">
                    <p:tgtEl>
                      <p:spTgt spid="40"/>
                    </p:tgtEl>
                  </p:cond>
                </p:stCondLst>
                <p:endSync evt="end" delay="0">
                  <p:rtn val="all"/>
                </p:endSync>
                <p:childTnLst>
                  <p:par>
                    <p:cTn id="199" fill="hold">
                      <p:stCondLst>
                        <p:cond delay="0"/>
                      </p:stCondLst>
                      <p:childTnLst>
                        <p:par>
                          <p:cTn id="200" fill="hold">
                            <p:stCondLst>
                              <p:cond delay="0"/>
                            </p:stCondLst>
                            <p:childTnLst>
                              <p:par>
                                <p:cTn id="201" presetID="1" presetClass="emph" presetSubtype="2" fill="hold" nodeType="clickEffect">
                                  <p:stCondLst>
                                    <p:cond delay="0"/>
                                  </p:stCondLst>
                                  <p:childTnLst>
                                    <p:animClr clrSpc="rgb" dir="cw">
                                      <p:cBhvr>
                                        <p:cTn id="202" dur="2000" fill="hold"/>
                                        <p:tgtEl>
                                          <p:spTgt spid="40"/>
                                        </p:tgtEl>
                                        <p:attrNameLst>
                                          <p:attrName>fillcolor</p:attrName>
                                        </p:attrNameLst>
                                      </p:cBhvr>
                                      <p:to>
                                        <a:schemeClr val="accent2"/>
                                      </p:to>
                                    </p:animClr>
                                    <p:set>
                                      <p:cBhvr>
                                        <p:cTn id="203" dur="2000" fill="hold"/>
                                        <p:tgtEl>
                                          <p:spTgt spid="40"/>
                                        </p:tgtEl>
                                        <p:attrNameLst>
                                          <p:attrName>fill.type</p:attrName>
                                        </p:attrNameLst>
                                      </p:cBhvr>
                                      <p:to>
                                        <p:strVal val="solid"/>
                                      </p:to>
                                    </p:set>
                                    <p:set>
                                      <p:cBhvr>
                                        <p:cTn id="204" dur="20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seq concurrent="1" nextAc="seek">
              <p:cTn id="205" restart="whenNotActive" fill="hold" evtFilter="cancelBubble" nodeType="interactiveSeq">
                <p:stCondLst>
                  <p:cond evt="onClick" delay="0">
                    <p:tgtEl>
                      <p:spTgt spid="41"/>
                    </p:tgtEl>
                  </p:cond>
                </p:stCondLst>
                <p:endSync evt="end" delay="0">
                  <p:rtn val="all"/>
                </p:endSync>
                <p:childTnLst>
                  <p:par>
                    <p:cTn id="206" fill="hold">
                      <p:stCondLst>
                        <p:cond delay="0"/>
                      </p:stCondLst>
                      <p:childTnLst>
                        <p:par>
                          <p:cTn id="207" fill="hold">
                            <p:stCondLst>
                              <p:cond delay="0"/>
                            </p:stCondLst>
                            <p:childTnLst>
                              <p:par>
                                <p:cTn id="208" presetID="1" presetClass="emph" presetSubtype="2" fill="hold" nodeType="clickEffect">
                                  <p:stCondLst>
                                    <p:cond delay="0"/>
                                  </p:stCondLst>
                                  <p:childTnLst>
                                    <p:animClr clrSpc="rgb" dir="cw">
                                      <p:cBhvr>
                                        <p:cTn id="209" dur="2000" fill="hold"/>
                                        <p:tgtEl>
                                          <p:spTgt spid="41"/>
                                        </p:tgtEl>
                                        <p:attrNameLst>
                                          <p:attrName>fillcolor</p:attrName>
                                        </p:attrNameLst>
                                      </p:cBhvr>
                                      <p:to>
                                        <a:schemeClr val="accent2"/>
                                      </p:to>
                                    </p:animClr>
                                    <p:set>
                                      <p:cBhvr>
                                        <p:cTn id="210" dur="2000" fill="hold"/>
                                        <p:tgtEl>
                                          <p:spTgt spid="41"/>
                                        </p:tgtEl>
                                        <p:attrNameLst>
                                          <p:attrName>fill.type</p:attrName>
                                        </p:attrNameLst>
                                      </p:cBhvr>
                                      <p:to>
                                        <p:strVal val="solid"/>
                                      </p:to>
                                    </p:set>
                                    <p:set>
                                      <p:cBhvr>
                                        <p:cTn id="211" dur="20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212" restart="whenNotActive" fill="hold" evtFilter="cancelBubble" nodeType="interactiveSeq">
                <p:stCondLst>
                  <p:cond evt="onClick" delay="0">
                    <p:tgtEl>
                      <p:spTgt spid="42"/>
                    </p:tgtEl>
                  </p:cond>
                </p:stCondLst>
                <p:endSync evt="end" delay="0">
                  <p:rtn val="all"/>
                </p:endSync>
                <p:childTnLst>
                  <p:par>
                    <p:cTn id="213" fill="hold">
                      <p:stCondLst>
                        <p:cond delay="0"/>
                      </p:stCondLst>
                      <p:childTnLst>
                        <p:par>
                          <p:cTn id="214" fill="hold">
                            <p:stCondLst>
                              <p:cond delay="0"/>
                            </p:stCondLst>
                            <p:childTnLst>
                              <p:par>
                                <p:cTn id="215" presetID="1" presetClass="emph" presetSubtype="2" fill="hold" nodeType="clickEffect">
                                  <p:stCondLst>
                                    <p:cond delay="0"/>
                                  </p:stCondLst>
                                  <p:childTnLst>
                                    <p:animClr clrSpc="rgb" dir="cw">
                                      <p:cBhvr>
                                        <p:cTn id="216" dur="2000" fill="hold"/>
                                        <p:tgtEl>
                                          <p:spTgt spid="42"/>
                                        </p:tgtEl>
                                        <p:attrNameLst>
                                          <p:attrName>fillcolor</p:attrName>
                                        </p:attrNameLst>
                                      </p:cBhvr>
                                      <p:to>
                                        <a:schemeClr val="accent2"/>
                                      </p:to>
                                    </p:animClr>
                                    <p:set>
                                      <p:cBhvr>
                                        <p:cTn id="217" dur="2000" fill="hold"/>
                                        <p:tgtEl>
                                          <p:spTgt spid="42"/>
                                        </p:tgtEl>
                                        <p:attrNameLst>
                                          <p:attrName>fill.type</p:attrName>
                                        </p:attrNameLst>
                                      </p:cBhvr>
                                      <p:to>
                                        <p:strVal val="solid"/>
                                      </p:to>
                                    </p:set>
                                    <p:set>
                                      <p:cBhvr>
                                        <p:cTn id="218" dur="200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219" restart="whenNotActive" fill="hold" evtFilter="cancelBubble" nodeType="interactiveSeq">
                <p:stCondLst>
                  <p:cond evt="onClick" delay="0">
                    <p:tgtEl>
                      <p:spTgt spid="43"/>
                    </p:tgtEl>
                  </p:cond>
                </p:stCondLst>
                <p:endSync evt="end" delay="0">
                  <p:rtn val="all"/>
                </p:endSync>
                <p:childTnLst>
                  <p:par>
                    <p:cTn id="220" fill="hold">
                      <p:stCondLst>
                        <p:cond delay="0"/>
                      </p:stCondLst>
                      <p:childTnLst>
                        <p:par>
                          <p:cTn id="221" fill="hold">
                            <p:stCondLst>
                              <p:cond delay="0"/>
                            </p:stCondLst>
                            <p:childTnLst>
                              <p:par>
                                <p:cTn id="222" presetID="1" presetClass="emph" presetSubtype="2" fill="hold" nodeType="clickEffect">
                                  <p:stCondLst>
                                    <p:cond delay="0"/>
                                  </p:stCondLst>
                                  <p:childTnLst>
                                    <p:animClr clrSpc="rgb" dir="cw">
                                      <p:cBhvr>
                                        <p:cTn id="223" dur="2000" fill="hold"/>
                                        <p:tgtEl>
                                          <p:spTgt spid="43"/>
                                        </p:tgtEl>
                                        <p:attrNameLst>
                                          <p:attrName>fillcolor</p:attrName>
                                        </p:attrNameLst>
                                      </p:cBhvr>
                                      <p:to>
                                        <a:schemeClr val="accent2"/>
                                      </p:to>
                                    </p:animClr>
                                    <p:set>
                                      <p:cBhvr>
                                        <p:cTn id="224" dur="2000" fill="hold"/>
                                        <p:tgtEl>
                                          <p:spTgt spid="43"/>
                                        </p:tgtEl>
                                        <p:attrNameLst>
                                          <p:attrName>fill.type</p:attrName>
                                        </p:attrNameLst>
                                      </p:cBhvr>
                                      <p:to>
                                        <p:strVal val="solid"/>
                                      </p:to>
                                    </p:set>
                                    <p:set>
                                      <p:cBhvr>
                                        <p:cTn id="225" dur="20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226" restart="whenNotActive" fill="hold" evtFilter="cancelBubble" nodeType="interactiveSeq">
                <p:stCondLst>
                  <p:cond evt="onClick" delay="0">
                    <p:tgtEl>
                      <p:spTgt spid="44"/>
                    </p:tgtEl>
                  </p:cond>
                </p:stCondLst>
                <p:endSync evt="end" delay="0">
                  <p:rtn val="all"/>
                </p:endSync>
                <p:childTnLst>
                  <p:par>
                    <p:cTn id="227" fill="hold">
                      <p:stCondLst>
                        <p:cond delay="0"/>
                      </p:stCondLst>
                      <p:childTnLst>
                        <p:par>
                          <p:cTn id="228" fill="hold">
                            <p:stCondLst>
                              <p:cond delay="0"/>
                            </p:stCondLst>
                            <p:childTnLst>
                              <p:par>
                                <p:cTn id="229" presetID="1" presetClass="emph" presetSubtype="2" fill="hold" nodeType="clickEffect">
                                  <p:stCondLst>
                                    <p:cond delay="0"/>
                                  </p:stCondLst>
                                  <p:childTnLst>
                                    <p:animClr clrSpc="rgb" dir="cw">
                                      <p:cBhvr>
                                        <p:cTn id="230" dur="2000" fill="hold"/>
                                        <p:tgtEl>
                                          <p:spTgt spid="44"/>
                                        </p:tgtEl>
                                        <p:attrNameLst>
                                          <p:attrName>fillcolor</p:attrName>
                                        </p:attrNameLst>
                                      </p:cBhvr>
                                      <p:to>
                                        <a:schemeClr val="accent2"/>
                                      </p:to>
                                    </p:animClr>
                                    <p:set>
                                      <p:cBhvr>
                                        <p:cTn id="231" dur="2000" fill="hold"/>
                                        <p:tgtEl>
                                          <p:spTgt spid="44"/>
                                        </p:tgtEl>
                                        <p:attrNameLst>
                                          <p:attrName>fill.type</p:attrName>
                                        </p:attrNameLst>
                                      </p:cBhvr>
                                      <p:to>
                                        <p:strVal val="solid"/>
                                      </p:to>
                                    </p:set>
                                    <p:set>
                                      <p:cBhvr>
                                        <p:cTn id="232" dur="20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233" restart="whenNotActive" fill="hold" evtFilter="cancelBubble" nodeType="interactiveSeq">
                <p:stCondLst>
                  <p:cond evt="onClick" delay="0">
                    <p:tgtEl>
                      <p:spTgt spid="45"/>
                    </p:tgtEl>
                  </p:cond>
                </p:stCondLst>
                <p:endSync evt="end" delay="0">
                  <p:rtn val="all"/>
                </p:endSync>
                <p:childTnLst>
                  <p:par>
                    <p:cTn id="234" fill="hold">
                      <p:stCondLst>
                        <p:cond delay="0"/>
                      </p:stCondLst>
                      <p:childTnLst>
                        <p:par>
                          <p:cTn id="235" fill="hold">
                            <p:stCondLst>
                              <p:cond delay="0"/>
                            </p:stCondLst>
                            <p:childTnLst>
                              <p:par>
                                <p:cTn id="236" presetID="1" presetClass="emph" presetSubtype="2" fill="hold" nodeType="clickEffect">
                                  <p:stCondLst>
                                    <p:cond delay="0"/>
                                  </p:stCondLst>
                                  <p:childTnLst>
                                    <p:animClr clrSpc="rgb" dir="cw">
                                      <p:cBhvr>
                                        <p:cTn id="237" dur="2000" fill="hold"/>
                                        <p:tgtEl>
                                          <p:spTgt spid="45"/>
                                        </p:tgtEl>
                                        <p:attrNameLst>
                                          <p:attrName>fillcolor</p:attrName>
                                        </p:attrNameLst>
                                      </p:cBhvr>
                                      <p:to>
                                        <a:schemeClr val="accent2"/>
                                      </p:to>
                                    </p:animClr>
                                    <p:set>
                                      <p:cBhvr>
                                        <p:cTn id="238" dur="2000" fill="hold"/>
                                        <p:tgtEl>
                                          <p:spTgt spid="45"/>
                                        </p:tgtEl>
                                        <p:attrNameLst>
                                          <p:attrName>fill.type</p:attrName>
                                        </p:attrNameLst>
                                      </p:cBhvr>
                                      <p:to>
                                        <p:strVal val="solid"/>
                                      </p:to>
                                    </p:set>
                                    <p:set>
                                      <p:cBhvr>
                                        <p:cTn id="239" dur="20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seq concurrent="1" nextAc="seek">
              <p:cTn id="240" restart="whenNotActive" fill="hold" evtFilter="cancelBubble" nodeType="interactiveSeq">
                <p:stCondLst>
                  <p:cond evt="onClick" delay="0">
                    <p:tgtEl>
                      <p:spTgt spid="46"/>
                    </p:tgtEl>
                  </p:cond>
                </p:stCondLst>
                <p:endSync evt="end" delay="0">
                  <p:rtn val="all"/>
                </p:endSync>
                <p:childTnLst>
                  <p:par>
                    <p:cTn id="241" fill="hold">
                      <p:stCondLst>
                        <p:cond delay="0"/>
                      </p:stCondLst>
                      <p:childTnLst>
                        <p:par>
                          <p:cTn id="242" fill="hold">
                            <p:stCondLst>
                              <p:cond delay="0"/>
                            </p:stCondLst>
                            <p:childTnLst>
                              <p:par>
                                <p:cTn id="243" presetID="1" presetClass="emph" presetSubtype="2" fill="hold" nodeType="clickEffect">
                                  <p:stCondLst>
                                    <p:cond delay="0"/>
                                  </p:stCondLst>
                                  <p:childTnLst>
                                    <p:animClr clrSpc="rgb" dir="cw">
                                      <p:cBhvr>
                                        <p:cTn id="244" dur="2000" fill="hold"/>
                                        <p:tgtEl>
                                          <p:spTgt spid="46"/>
                                        </p:tgtEl>
                                        <p:attrNameLst>
                                          <p:attrName>fillcolor</p:attrName>
                                        </p:attrNameLst>
                                      </p:cBhvr>
                                      <p:to>
                                        <a:schemeClr val="accent2"/>
                                      </p:to>
                                    </p:animClr>
                                    <p:set>
                                      <p:cBhvr>
                                        <p:cTn id="245" dur="2000" fill="hold"/>
                                        <p:tgtEl>
                                          <p:spTgt spid="46"/>
                                        </p:tgtEl>
                                        <p:attrNameLst>
                                          <p:attrName>fill.type</p:attrName>
                                        </p:attrNameLst>
                                      </p:cBhvr>
                                      <p:to>
                                        <p:strVal val="solid"/>
                                      </p:to>
                                    </p:set>
                                    <p:set>
                                      <p:cBhvr>
                                        <p:cTn id="246" dur="2000" fill="hold"/>
                                        <p:tgtEl>
                                          <p:spTgt spid="46"/>
                                        </p:tgtEl>
                                        <p:attrNameLst>
                                          <p:attrName>fill.on</p:attrName>
                                        </p:attrNameLst>
                                      </p:cBhvr>
                                      <p:to>
                                        <p:strVal val="true"/>
                                      </p:to>
                                    </p:set>
                                  </p:childTnLst>
                                </p:cTn>
                              </p:par>
                            </p:childTnLst>
                          </p:cTn>
                        </p:par>
                      </p:childTnLst>
                    </p:cTn>
                  </p:par>
                </p:childTnLst>
              </p:cTn>
              <p:nextCondLst>
                <p:cond evt="onClick" delay="0">
                  <p:tgtEl>
                    <p:spTgt spid="46"/>
                  </p:tgtEl>
                </p:cond>
              </p:nextCondLst>
            </p:seq>
            <p:seq concurrent="1" nextAc="seek">
              <p:cTn id="247" restart="whenNotActive" fill="hold" evtFilter="cancelBubble" nodeType="interactiveSeq">
                <p:stCondLst>
                  <p:cond evt="onClick" delay="0">
                    <p:tgtEl>
                      <p:spTgt spid="47"/>
                    </p:tgtEl>
                  </p:cond>
                </p:stCondLst>
                <p:endSync evt="end" delay="0">
                  <p:rtn val="all"/>
                </p:endSync>
                <p:childTnLst>
                  <p:par>
                    <p:cTn id="248" fill="hold">
                      <p:stCondLst>
                        <p:cond delay="0"/>
                      </p:stCondLst>
                      <p:childTnLst>
                        <p:par>
                          <p:cTn id="249" fill="hold">
                            <p:stCondLst>
                              <p:cond delay="0"/>
                            </p:stCondLst>
                            <p:childTnLst>
                              <p:par>
                                <p:cTn id="250" presetID="1" presetClass="emph" presetSubtype="2" fill="hold" nodeType="clickEffect">
                                  <p:stCondLst>
                                    <p:cond delay="0"/>
                                  </p:stCondLst>
                                  <p:childTnLst>
                                    <p:animClr clrSpc="rgb" dir="cw">
                                      <p:cBhvr>
                                        <p:cTn id="251" dur="2000" fill="hold"/>
                                        <p:tgtEl>
                                          <p:spTgt spid="47"/>
                                        </p:tgtEl>
                                        <p:attrNameLst>
                                          <p:attrName>fillcolor</p:attrName>
                                        </p:attrNameLst>
                                      </p:cBhvr>
                                      <p:to>
                                        <a:schemeClr val="accent2"/>
                                      </p:to>
                                    </p:animClr>
                                    <p:set>
                                      <p:cBhvr>
                                        <p:cTn id="252" dur="2000" fill="hold"/>
                                        <p:tgtEl>
                                          <p:spTgt spid="47"/>
                                        </p:tgtEl>
                                        <p:attrNameLst>
                                          <p:attrName>fill.type</p:attrName>
                                        </p:attrNameLst>
                                      </p:cBhvr>
                                      <p:to>
                                        <p:strVal val="solid"/>
                                      </p:to>
                                    </p:set>
                                    <p:set>
                                      <p:cBhvr>
                                        <p:cTn id="253" dur="2000" fill="hold"/>
                                        <p:tgtEl>
                                          <p:spTgt spid="47"/>
                                        </p:tgtEl>
                                        <p:attrNameLst>
                                          <p:attrName>fill.on</p:attrName>
                                        </p:attrNameLst>
                                      </p:cBhvr>
                                      <p:to>
                                        <p:strVal val="true"/>
                                      </p:to>
                                    </p:set>
                                  </p:childTnLst>
                                </p:cTn>
                              </p:par>
                            </p:childTnLst>
                          </p:cTn>
                        </p:par>
                      </p:childTnLst>
                    </p:cTn>
                  </p:par>
                </p:childTnLst>
              </p:cTn>
              <p:nextCondLst>
                <p:cond evt="onClick" delay="0">
                  <p:tgtEl>
                    <p:spTgt spid="47"/>
                  </p:tgtEl>
                </p:cond>
              </p:nextCondLst>
            </p:seq>
            <p:seq concurrent="1" nextAc="seek">
              <p:cTn id="254" restart="whenNotActive" fill="hold" evtFilter="cancelBubble" nodeType="interactiveSeq">
                <p:stCondLst>
                  <p:cond evt="onClick" delay="0">
                    <p:tgtEl>
                      <p:spTgt spid="48"/>
                    </p:tgtEl>
                  </p:cond>
                </p:stCondLst>
                <p:endSync evt="end" delay="0">
                  <p:rtn val="all"/>
                </p:endSync>
                <p:childTnLst>
                  <p:par>
                    <p:cTn id="255" fill="hold">
                      <p:stCondLst>
                        <p:cond delay="0"/>
                      </p:stCondLst>
                      <p:childTnLst>
                        <p:par>
                          <p:cTn id="256" fill="hold">
                            <p:stCondLst>
                              <p:cond delay="0"/>
                            </p:stCondLst>
                            <p:childTnLst>
                              <p:par>
                                <p:cTn id="257" presetID="1" presetClass="emph" presetSubtype="2" fill="hold" nodeType="clickEffect">
                                  <p:stCondLst>
                                    <p:cond delay="0"/>
                                  </p:stCondLst>
                                  <p:childTnLst>
                                    <p:animClr clrSpc="rgb" dir="cw">
                                      <p:cBhvr>
                                        <p:cTn id="258" dur="2000" fill="hold"/>
                                        <p:tgtEl>
                                          <p:spTgt spid="48"/>
                                        </p:tgtEl>
                                        <p:attrNameLst>
                                          <p:attrName>fillcolor</p:attrName>
                                        </p:attrNameLst>
                                      </p:cBhvr>
                                      <p:to>
                                        <a:schemeClr val="accent2"/>
                                      </p:to>
                                    </p:animClr>
                                    <p:set>
                                      <p:cBhvr>
                                        <p:cTn id="259" dur="2000" fill="hold"/>
                                        <p:tgtEl>
                                          <p:spTgt spid="48"/>
                                        </p:tgtEl>
                                        <p:attrNameLst>
                                          <p:attrName>fill.type</p:attrName>
                                        </p:attrNameLst>
                                      </p:cBhvr>
                                      <p:to>
                                        <p:strVal val="solid"/>
                                      </p:to>
                                    </p:set>
                                    <p:set>
                                      <p:cBhvr>
                                        <p:cTn id="260" dur="2000" fill="hold"/>
                                        <p:tgtEl>
                                          <p:spTgt spid="48"/>
                                        </p:tgtEl>
                                        <p:attrNameLst>
                                          <p:attrName>fill.on</p:attrName>
                                        </p:attrNameLst>
                                      </p:cBhvr>
                                      <p:to>
                                        <p:strVal val="true"/>
                                      </p:to>
                                    </p:set>
                                  </p:childTnLst>
                                </p:cTn>
                              </p:par>
                            </p:childTnLst>
                          </p:cTn>
                        </p:par>
                      </p:childTnLst>
                    </p:cTn>
                  </p:par>
                </p:childTnLst>
              </p:cTn>
              <p:nextCondLst>
                <p:cond evt="onClick" delay="0">
                  <p:tgtEl>
                    <p:spTgt spid="48"/>
                  </p:tgtEl>
                </p:cond>
              </p:nextCondLst>
            </p:seq>
            <p:seq concurrent="1" nextAc="seek">
              <p:cTn id="261" restart="whenNotActive" fill="hold" evtFilter="cancelBubble" nodeType="interactiveSeq">
                <p:stCondLst>
                  <p:cond evt="onClick" delay="0">
                    <p:tgtEl>
                      <p:spTgt spid="49"/>
                    </p:tgtEl>
                  </p:cond>
                </p:stCondLst>
                <p:endSync evt="end" delay="0">
                  <p:rtn val="all"/>
                </p:endSync>
                <p:childTnLst>
                  <p:par>
                    <p:cTn id="262" fill="hold">
                      <p:stCondLst>
                        <p:cond delay="0"/>
                      </p:stCondLst>
                      <p:childTnLst>
                        <p:par>
                          <p:cTn id="263" fill="hold">
                            <p:stCondLst>
                              <p:cond delay="0"/>
                            </p:stCondLst>
                            <p:childTnLst>
                              <p:par>
                                <p:cTn id="264" presetID="1" presetClass="emph" presetSubtype="2" fill="hold" nodeType="clickEffect">
                                  <p:stCondLst>
                                    <p:cond delay="0"/>
                                  </p:stCondLst>
                                  <p:childTnLst>
                                    <p:animClr clrSpc="rgb" dir="cw">
                                      <p:cBhvr>
                                        <p:cTn id="265" dur="2000" fill="hold"/>
                                        <p:tgtEl>
                                          <p:spTgt spid="49"/>
                                        </p:tgtEl>
                                        <p:attrNameLst>
                                          <p:attrName>fillcolor</p:attrName>
                                        </p:attrNameLst>
                                      </p:cBhvr>
                                      <p:to>
                                        <a:schemeClr val="accent2"/>
                                      </p:to>
                                    </p:animClr>
                                    <p:set>
                                      <p:cBhvr>
                                        <p:cTn id="266" dur="2000" fill="hold"/>
                                        <p:tgtEl>
                                          <p:spTgt spid="49"/>
                                        </p:tgtEl>
                                        <p:attrNameLst>
                                          <p:attrName>fill.type</p:attrName>
                                        </p:attrNameLst>
                                      </p:cBhvr>
                                      <p:to>
                                        <p:strVal val="solid"/>
                                      </p:to>
                                    </p:set>
                                    <p:set>
                                      <p:cBhvr>
                                        <p:cTn id="267" dur="2000" fill="hold"/>
                                        <p:tgtEl>
                                          <p:spTgt spid="49"/>
                                        </p:tgtEl>
                                        <p:attrNameLst>
                                          <p:attrName>fill.on</p:attrName>
                                        </p:attrNameLst>
                                      </p:cBhvr>
                                      <p:to>
                                        <p:strVal val="true"/>
                                      </p:to>
                                    </p:set>
                                  </p:childTnLst>
                                </p:cTn>
                              </p:par>
                            </p:childTnLst>
                          </p:cTn>
                        </p:par>
                      </p:childTnLst>
                    </p:cTn>
                  </p:par>
                </p:childTnLst>
              </p:cTn>
              <p:nextCondLst>
                <p:cond evt="onClick" delay="0">
                  <p:tgtEl>
                    <p:spTgt spid="49"/>
                  </p:tgtEl>
                </p:cond>
              </p:nextCondLst>
            </p:seq>
            <p:seq concurrent="1" nextAc="seek">
              <p:cTn id="268" restart="whenNotActive" fill="hold" evtFilter="cancelBubble" nodeType="interactiveSeq">
                <p:stCondLst>
                  <p:cond evt="onClick" delay="0">
                    <p:tgtEl>
                      <p:spTgt spid="51"/>
                    </p:tgtEl>
                  </p:cond>
                </p:stCondLst>
                <p:endSync evt="end" delay="0">
                  <p:rtn val="all"/>
                </p:endSync>
                <p:childTnLst>
                  <p:par>
                    <p:cTn id="269" fill="hold">
                      <p:stCondLst>
                        <p:cond delay="0"/>
                      </p:stCondLst>
                      <p:childTnLst>
                        <p:par>
                          <p:cTn id="270" fill="hold">
                            <p:stCondLst>
                              <p:cond delay="0"/>
                            </p:stCondLst>
                            <p:childTnLst>
                              <p:par>
                                <p:cTn id="271" presetID="1" presetClass="emph" presetSubtype="2" fill="hold" nodeType="clickEffect">
                                  <p:stCondLst>
                                    <p:cond delay="0"/>
                                  </p:stCondLst>
                                  <p:childTnLst>
                                    <p:animClr clrSpc="rgb" dir="cw">
                                      <p:cBhvr>
                                        <p:cTn id="272" dur="2000" fill="hold"/>
                                        <p:tgtEl>
                                          <p:spTgt spid="51"/>
                                        </p:tgtEl>
                                        <p:attrNameLst>
                                          <p:attrName>fillcolor</p:attrName>
                                        </p:attrNameLst>
                                      </p:cBhvr>
                                      <p:to>
                                        <a:schemeClr val="accent2"/>
                                      </p:to>
                                    </p:animClr>
                                    <p:set>
                                      <p:cBhvr>
                                        <p:cTn id="273" dur="2000" fill="hold"/>
                                        <p:tgtEl>
                                          <p:spTgt spid="51"/>
                                        </p:tgtEl>
                                        <p:attrNameLst>
                                          <p:attrName>fill.type</p:attrName>
                                        </p:attrNameLst>
                                      </p:cBhvr>
                                      <p:to>
                                        <p:strVal val="solid"/>
                                      </p:to>
                                    </p:set>
                                    <p:set>
                                      <p:cBhvr>
                                        <p:cTn id="274" dur="20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275" restart="whenNotActive" fill="hold" evtFilter="cancelBubble" nodeType="interactiveSeq">
                <p:stCondLst>
                  <p:cond evt="onClick" delay="0">
                    <p:tgtEl>
                      <p:spTgt spid="52"/>
                    </p:tgtEl>
                  </p:cond>
                </p:stCondLst>
                <p:endSync evt="end" delay="0">
                  <p:rtn val="all"/>
                </p:endSync>
                <p:childTnLst>
                  <p:par>
                    <p:cTn id="276" fill="hold">
                      <p:stCondLst>
                        <p:cond delay="0"/>
                      </p:stCondLst>
                      <p:childTnLst>
                        <p:par>
                          <p:cTn id="277" fill="hold">
                            <p:stCondLst>
                              <p:cond delay="0"/>
                            </p:stCondLst>
                            <p:childTnLst>
                              <p:par>
                                <p:cTn id="278" presetID="1" presetClass="emph" presetSubtype="2" fill="hold" nodeType="clickEffect">
                                  <p:stCondLst>
                                    <p:cond delay="0"/>
                                  </p:stCondLst>
                                  <p:childTnLst>
                                    <p:animClr clrSpc="rgb" dir="cw">
                                      <p:cBhvr>
                                        <p:cTn id="279" dur="2000" fill="hold"/>
                                        <p:tgtEl>
                                          <p:spTgt spid="52"/>
                                        </p:tgtEl>
                                        <p:attrNameLst>
                                          <p:attrName>fillcolor</p:attrName>
                                        </p:attrNameLst>
                                      </p:cBhvr>
                                      <p:to>
                                        <a:schemeClr val="accent2"/>
                                      </p:to>
                                    </p:animClr>
                                    <p:set>
                                      <p:cBhvr>
                                        <p:cTn id="280" dur="2000" fill="hold"/>
                                        <p:tgtEl>
                                          <p:spTgt spid="52"/>
                                        </p:tgtEl>
                                        <p:attrNameLst>
                                          <p:attrName>fill.type</p:attrName>
                                        </p:attrNameLst>
                                      </p:cBhvr>
                                      <p:to>
                                        <p:strVal val="solid"/>
                                      </p:to>
                                    </p:set>
                                    <p:set>
                                      <p:cBhvr>
                                        <p:cTn id="281" dur="20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seq concurrent="1" nextAc="seek">
              <p:cTn id="282" restart="whenNotActive" fill="hold" evtFilter="cancelBubble" nodeType="interactiveSeq">
                <p:stCondLst>
                  <p:cond evt="onClick" delay="0">
                    <p:tgtEl>
                      <p:spTgt spid="54"/>
                    </p:tgtEl>
                  </p:cond>
                </p:stCondLst>
                <p:endSync evt="end" delay="0">
                  <p:rtn val="all"/>
                </p:endSync>
                <p:childTnLst>
                  <p:par>
                    <p:cTn id="283" fill="hold">
                      <p:stCondLst>
                        <p:cond delay="0"/>
                      </p:stCondLst>
                      <p:childTnLst>
                        <p:par>
                          <p:cTn id="284" fill="hold">
                            <p:stCondLst>
                              <p:cond delay="0"/>
                            </p:stCondLst>
                            <p:childTnLst>
                              <p:par>
                                <p:cTn id="285" presetID="1" presetClass="emph" presetSubtype="2" fill="hold" nodeType="clickEffect">
                                  <p:stCondLst>
                                    <p:cond delay="0"/>
                                  </p:stCondLst>
                                  <p:childTnLst>
                                    <p:animClr clrSpc="rgb" dir="cw">
                                      <p:cBhvr>
                                        <p:cTn id="286" dur="2000" fill="hold"/>
                                        <p:tgtEl>
                                          <p:spTgt spid="54"/>
                                        </p:tgtEl>
                                        <p:attrNameLst>
                                          <p:attrName>fillcolor</p:attrName>
                                        </p:attrNameLst>
                                      </p:cBhvr>
                                      <p:to>
                                        <a:schemeClr val="accent2"/>
                                      </p:to>
                                    </p:animClr>
                                    <p:set>
                                      <p:cBhvr>
                                        <p:cTn id="287" dur="2000" fill="hold"/>
                                        <p:tgtEl>
                                          <p:spTgt spid="54"/>
                                        </p:tgtEl>
                                        <p:attrNameLst>
                                          <p:attrName>fill.type</p:attrName>
                                        </p:attrNameLst>
                                      </p:cBhvr>
                                      <p:to>
                                        <p:strVal val="solid"/>
                                      </p:to>
                                    </p:set>
                                    <p:set>
                                      <p:cBhvr>
                                        <p:cTn id="288" dur="2000" fill="hold"/>
                                        <p:tgtEl>
                                          <p:spTgt spid="54"/>
                                        </p:tgtEl>
                                        <p:attrNameLst>
                                          <p:attrName>fill.on</p:attrName>
                                        </p:attrNameLst>
                                      </p:cBhvr>
                                      <p:to>
                                        <p:strVal val="true"/>
                                      </p:to>
                                    </p:set>
                                  </p:childTnLst>
                                </p:cTn>
                              </p:par>
                            </p:childTnLst>
                          </p:cTn>
                        </p:par>
                      </p:childTnLst>
                    </p:cTn>
                  </p:par>
                </p:childTnLst>
              </p:cTn>
              <p:nextCondLst>
                <p:cond evt="onClick" delay="0">
                  <p:tgtEl>
                    <p:spTgt spid="54"/>
                  </p:tgtEl>
                </p:cond>
              </p:nextCondLst>
            </p:seq>
            <p:seq concurrent="1" nextAc="seek">
              <p:cTn id="289" restart="whenNotActive" fill="hold" evtFilter="cancelBubble" nodeType="interactiveSeq">
                <p:stCondLst>
                  <p:cond evt="onClick" delay="0">
                    <p:tgtEl>
                      <p:spTgt spid="55"/>
                    </p:tgtEl>
                  </p:cond>
                </p:stCondLst>
                <p:endSync evt="end" delay="0">
                  <p:rtn val="all"/>
                </p:endSync>
                <p:childTnLst>
                  <p:par>
                    <p:cTn id="290" fill="hold">
                      <p:stCondLst>
                        <p:cond delay="0"/>
                      </p:stCondLst>
                      <p:childTnLst>
                        <p:par>
                          <p:cTn id="291" fill="hold">
                            <p:stCondLst>
                              <p:cond delay="0"/>
                            </p:stCondLst>
                            <p:childTnLst>
                              <p:par>
                                <p:cTn id="292" presetID="1" presetClass="emph" presetSubtype="2" fill="hold" nodeType="clickEffect">
                                  <p:stCondLst>
                                    <p:cond delay="0"/>
                                  </p:stCondLst>
                                  <p:childTnLst>
                                    <p:animClr clrSpc="rgb" dir="cw">
                                      <p:cBhvr>
                                        <p:cTn id="293" dur="2000" fill="hold"/>
                                        <p:tgtEl>
                                          <p:spTgt spid="55"/>
                                        </p:tgtEl>
                                        <p:attrNameLst>
                                          <p:attrName>fillcolor</p:attrName>
                                        </p:attrNameLst>
                                      </p:cBhvr>
                                      <p:to>
                                        <a:schemeClr val="accent2"/>
                                      </p:to>
                                    </p:animClr>
                                    <p:set>
                                      <p:cBhvr>
                                        <p:cTn id="294" dur="2000" fill="hold"/>
                                        <p:tgtEl>
                                          <p:spTgt spid="55"/>
                                        </p:tgtEl>
                                        <p:attrNameLst>
                                          <p:attrName>fill.type</p:attrName>
                                        </p:attrNameLst>
                                      </p:cBhvr>
                                      <p:to>
                                        <p:strVal val="solid"/>
                                      </p:to>
                                    </p:set>
                                    <p:set>
                                      <p:cBhvr>
                                        <p:cTn id="295" dur="2000" fill="hold"/>
                                        <p:tgtEl>
                                          <p:spTgt spid="55"/>
                                        </p:tgtEl>
                                        <p:attrNameLst>
                                          <p:attrName>fill.on</p:attrName>
                                        </p:attrNameLst>
                                      </p:cBhvr>
                                      <p:to>
                                        <p:strVal val="true"/>
                                      </p:to>
                                    </p:set>
                                  </p:childTnLst>
                                </p:cTn>
                              </p:par>
                            </p:childTnLst>
                          </p:cTn>
                        </p:par>
                      </p:childTnLst>
                    </p:cTn>
                  </p:par>
                </p:childTnLst>
              </p:cTn>
              <p:nextCondLst>
                <p:cond evt="onClick" delay="0">
                  <p:tgtEl>
                    <p:spTgt spid="55"/>
                  </p:tgtEl>
                </p:cond>
              </p:nextCondLst>
            </p:seq>
            <p:seq concurrent="1" nextAc="seek">
              <p:cTn id="296" restart="whenNotActive" fill="hold" evtFilter="cancelBubble" nodeType="interactiveSeq">
                <p:stCondLst>
                  <p:cond evt="onClick" delay="0">
                    <p:tgtEl>
                      <p:spTgt spid="57"/>
                    </p:tgtEl>
                  </p:cond>
                </p:stCondLst>
                <p:endSync evt="end" delay="0">
                  <p:rtn val="all"/>
                </p:endSync>
                <p:childTnLst>
                  <p:par>
                    <p:cTn id="297" fill="hold">
                      <p:stCondLst>
                        <p:cond delay="0"/>
                      </p:stCondLst>
                      <p:childTnLst>
                        <p:par>
                          <p:cTn id="298" fill="hold">
                            <p:stCondLst>
                              <p:cond delay="0"/>
                            </p:stCondLst>
                            <p:childTnLst>
                              <p:par>
                                <p:cTn id="299" presetID="1" presetClass="emph" presetSubtype="2" fill="hold" nodeType="clickEffect">
                                  <p:stCondLst>
                                    <p:cond delay="0"/>
                                  </p:stCondLst>
                                  <p:childTnLst>
                                    <p:animClr clrSpc="rgb" dir="cw">
                                      <p:cBhvr>
                                        <p:cTn id="300" dur="2000" fill="hold"/>
                                        <p:tgtEl>
                                          <p:spTgt spid="57"/>
                                        </p:tgtEl>
                                        <p:attrNameLst>
                                          <p:attrName>fillcolor</p:attrName>
                                        </p:attrNameLst>
                                      </p:cBhvr>
                                      <p:to>
                                        <a:schemeClr val="accent2"/>
                                      </p:to>
                                    </p:animClr>
                                    <p:set>
                                      <p:cBhvr>
                                        <p:cTn id="301" dur="2000" fill="hold"/>
                                        <p:tgtEl>
                                          <p:spTgt spid="57"/>
                                        </p:tgtEl>
                                        <p:attrNameLst>
                                          <p:attrName>fill.type</p:attrName>
                                        </p:attrNameLst>
                                      </p:cBhvr>
                                      <p:to>
                                        <p:strVal val="solid"/>
                                      </p:to>
                                    </p:set>
                                    <p:set>
                                      <p:cBhvr>
                                        <p:cTn id="302" dur="2000" fill="hold"/>
                                        <p:tgtEl>
                                          <p:spTgt spid="57"/>
                                        </p:tgtEl>
                                        <p:attrNameLst>
                                          <p:attrName>fill.on</p:attrName>
                                        </p:attrNameLst>
                                      </p:cBhvr>
                                      <p:to>
                                        <p:strVal val="true"/>
                                      </p:to>
                                    </p:set>
                                  </p:childTnLst>
                                </p:cTn>
                              </p:par>
                            </p:childTnLst>
                          </p:cTn>
                        </p:par>
                      </p:childTnLst>
                    </p:cTn>
                  </p:par>
                </p:childTnLst>
              </p:cTn>
              <p:nextCondLst>
                <p:cond evt="onClick" delay="0">
                  <p:tgtEl>
                    <p:spTgt spid="57"/>
                  </p:tgtEl>
                </p:cond>
              </p:nextCondLst>
            </p:seq>
            <p:seq concurrent="1" nextAc="seek">
              <p:cTn id="303" restart="whenNotActive" fill="hold" evtFilter="cancelBubble" nodeType="interactiveSeq">
                <p:stCondLst>
                  <p:cond evt="onClick" delay="0">
                    <p:tgtEl>
                      <p:spTgt spid="58"/>
                    </p:tgtEl>
                  </p:cond>
                </p:stCondLst>
                <p:endSync evt="end" delay="0">
                  <p:rtn val="all"/>
                </p:endSync>
                <p:childTnLst>
                  <p:par>
                    <p:cTn id="304" fill="hold">
                      <p:stCondLst>
                        <p:cond delay="0"/>
                      </p:stCondLst>
                      <p:childTnLst>
                        <p:par>
                          <p:cTn id="305" fill="hold">
                            <p:stCondLst>
                              <p:cond delay="0"/>
                            </p:stCondLst>
                            <p:childTnLst>
                              <p:par>
                                <p:cTn id="306" presetID="1" presetClass="emph" presetSubtype="2" fill="hold" nodeType="clickEffect">
                                  <p:stCondLst>
                                    <p:cond delay="0"/>
                                  </p:stCondLst>
                                  <p:childTnLst>
                                    <p:animClr clrSpc="rgb" dir="cw">
                                      <p:cBhvr>
                                        <p:cTn id="307" dur="2000" fill="hold"/>
                                        <p:tgtEl>
                                          <p:spTgt spid="58"/>
                                        </p:tgtEl>
                                        <p:attrNameLst>
                                          <p:attrName>fillcolor</p:attrName>
                                        </p:attrNameLst>
                                      </p:cBhvr>
                                      <p:to>
                                        <a:schemeClr val="accent2"/>
                                      </p:to>
                                    </p:animClr>
                                    <p:set>
                                      <p:cBhvr>
                                        <p:cTn id="308" dur="2000" fill="hold"/>
                                        <p:tgtEl>
                                          <p:spTgt spid="58"/>
                                        </p:tgtEl>
                                        <p:attrNameLst>
                                          <p:attrName>fill.type</p:attrName>
                                        </p:attrNameLst>
                                      </p:cBhvr>
                                      <p:to>
                                        <p:strVal val="solid"/>
                                      </p:to>
                                    </p:set>
                                    <p:set>
                                      <p:cBhvr>
                                        <p:cTn id="309" dur="2000" fill="hold"/>
                                        <p:tgtEl>
                                          <p:spTgt spid="58"/>
                                        </p:tgtEl>
                                        <p:attrNameLst>
                                          <p:attrName>fill.on</p:attrName>
                                        </p:attrNameLst>
                                      </p:cBhvr>
                                      <p:to>
                                        <p:strVal val="true"/>
                                      </p:to>
                                    </p:set>
                                  </p:childTnLst>
                                </p:cTn>
                              </p:par>
                            </p:childTnLst>
                          </p:cTn>
                        </p:par>
                      </p:childTnLst>
                    </p:cTn>
                  </p:par>
                </p:childTnLst>
              </p:cTn>
              <p:nextCondLst>
                <p:cond evt="onClick" delay="0">
                  <p:tgtEl>
                    <p:spTgt spid="5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400" y="-8625"/>
            <a:ext cx="1775671" cy="1524000"/>
          </a:xfrm>
          <a:prstGeom prst="rect">
            <a:avLst/>
          </a:prstGeom>
        </p:spPr>
      </p:pic>
      <p:pic>
        <p:nvPicPr>
          <p:cNvPr id="5" name="صورة 4"/>
          <p:cNvPicPr>
            <a:picLocks noChangeAspect="1"/>
          </p:cNvPicPr>
          <p:nvPr/>
        </p:nvPicPr>
        <p:blipFill rotWithShape="1">
          <a:blip r:embed="rId8">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8" name="Text Box 27"/>
          <p:cNvSpPr txBox="1">
            <a:spLocks noChangeArrowheads="1"/>
          </p:cNvSpPr>
          <p:nvPr/>
        </p:nvSpPr>
        <p:spPr bwMode="auto">
          <a:xfrm>
            <a:off x="5827712" y="1008528"/>
            <a:ext cx="15843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ar-KW" sz="2800" b="1">
                <a:solidFill>
                  <a:srgbClr val="0070C0"/>
                </a:solidFill>
                <a:cs typeface="Traditional Arabic" pitchFamily="18" charset="-78"/>
              </a:rPr>
              <a:t>الفارس الأول</a:t>
            </a:r>
            <a:endParaRPr lang="en-US" sz="2800" b="1">
              <a:solidFill>
                <a:srgbClr val="0070C0"/>
              </a:solidFill>
              <a:cs typeface="Traditional Arabic" pitchFamily="18" charset="-78"/>
            </a:endParaRPr>
          </a:p>
        </p:txBody>
      </p:sp>
      <p:sp>
        <p:nvSpPr>
          <p:cNvPr id="9" name="Text Box 28"/>
          <p:cNvSpPr txBox="1">
            <a:spLocks noChangeArrowheads="1"/>
          </p:cNvSpPr>
          <p:nvPr/>
        </p:nvSpPr>
        <p:spPr bwMode="auto">
          <a:xfrm>
            <a:off x="1095375" y="1233488"/>
            <a:ext cx="18002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KW" sz="2800" b="1" dirty="0">
                <a:solidFill>
                  <a:srgbClr val="C00000"/>
                </a:solidFill>
                <a:cs typeface="Traditional Arabic" pitchFamily="18" charset="-78"/>
              </a:rPr>
              <a:t>الفارس الثاني</a:t>
            </a:r>
            <a:endParaRPr lang="en-US" sz="2800" b="1" dirty="0">
              <a:solidFill>
                <a:srgbClr val="C00000"/>
              </a:solidFill>
              <a:cs typeface="Traditional Arabic" pitchFamily="18" charset="-78"/>
            </a:endParaRPr>
          </a:p>
        </p:txBody>
      </p:sp>
      <p:sp>
        <p:nvSpPr>
          <p:cNvPr id="10" name="Line 29"/>
          <p:cNvSpPr>
            <a:spLocks noChangeShapeType="1"/>
          </p:cNvSpPr>
          <p:nvPr/>
        </p:nvSpPr>
        <p:spPr bwMode="auto">
          <a:xfrm>
            <a:off x="4572000" y="0"/>
            <a:ext cx="0" cy="68580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KW"/>
          </a:p>
        </p:txBody>
      </p:sp>
      <p:sp>
        <p:nvSpPr>
          <p:cNvPr id="13" name="Text Box 67"/>
          <p:cNvSpPr txBox="1">
            <a:spLocks noChangeArrowheads="1"/>
          </p:cNvSpPr>
          <p:nvPr/>
        </p:nvSpPr>
        <p:spPr bwMode="auto">
          <a:xfrm>
            <a:off x="5651500" y="4135438"/>
            <a:ext cx="15843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ar-KW" sz="2800" b="1" dirty="0">
                <a:solidFill>
                  <a:srgbClr val="00B050"/>
                </a:solidFill>
                <a:cs typeface="Traditional Arabic" pitchFamily="18" charset="-78"/>
              </a:rPr>
              <a:t>الفارس الثالث</a:t>
            </a:r>
            <a:endParaRPr lang="en-US" sz="2800" b="1" dirty="0">
              <a:solidFill>
                <a:srgbClr val="00B050"/>
              </a:solidFill>
              <a:cs typeface="Traditional Arabic" pitchFamily="18" charset="-78"/>
            </a:endParaRPr>
          </a:p>
        </p:txBody>
      </p:sp>
      <p:sp>
        <p:nvSpPr>
          <p:cNvPr id="14" name="Text Box 68"/>
          <p:cNvSpPr txBox="1">
            <a:spLocks noChangeArrowheads="1"/>
          </p:cNvSpPr>
          <p:nvPr/>
        </p:nvSpPr>
        <p:spPr bwMode="auto">
          <a:xfrm>
            <a:off x="2488811" y="3962803"/>
            <a:ext cx="18002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KW" sz="2800" b="1" dirty="0">
                <a:cs typeface="Traditional Arabic" pitchFamily="18" charset="-78"/>
              </a:rPr>
              <a:t>الفارس الرابع</a:t>
            </a:r>
            <a:endParaRPr lang="en-US" sz="2800" b="1" dirty="0">
              <a:cs typeface="Traditional Arabic" pitchFamily="18" charset="-78"/>
            </a:endParaRPr>
          </a:p>
        </p:txBody>
      </p:sp>
      <p:pic>
        <p:nvPicPr>
          <p:cNvPr id="15" name="Picture 98" descr="ten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51500" y="1916113"/>
            <a:ext cx="720725" cy="72072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9" descr="horse"/>
          <p:cNvPicPr>
            <a:picLocks noChangeAspect="1" noChangeArrowheads="1"/>
          </p:cNvPicPr>
          <p:nvPr/>
        </p:nvPicPr>
        <p:blipFill>
          <a:blip r:embed="rId10"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23826" y="282560"/>
            <a:ext cx="1525446" cy="121057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00" descr="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791974" y="1468437"/>
            <a:ext cx="815975" cy="539750"/>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01"/>
          <p:cNvGrpSpPr>
            <a:grpSpLocks/>
          </p:cNvGrpSpPr>
          <p:nvPr/>
        </p:nvGrpSpPr>
        <p:grpSpPr bwMode="auto">
          <a:xfrm>
            <a:off x="4876800" y="2492375"/>
            <a:ext cx="720725" cy="1008063"/>
            <a:chOff x="3016" y="3521"/>
            <a:chExt cx="454" cy="635"/>
          </a:xfrm>
        </p:grpSpPr>
        <p:pic>
          <p:nvPicPr>
            <p:cNvPr id="19" name="Picture 102" descr="bow-and-arrow"/>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16" y="3721"/>
              <a:ext cx="454" cy="43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3" descr="pirate_sword_DG1872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2939454">
              <a:off x="2883" y="3700"/>
              <a:ext cx="533" cy="17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110" descr="ten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00338" y="1917700"/>
            <a:ext cx="720725" cy="72072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11" descr="horse"/>
          <p:cNvPicPr>
            <a:picLocks noChangeAspect="1" noChangeArrowheads="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69168" y="304799"/>
            <a:ext cx="1525448" cy="121057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12" descr="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03625" y="1738312"/>
            <a:ext cx="815975" cy="539750"/>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113"/>
          <p:cNvGrpSpPr>
            <a:grpSpLocks/>
          </p:cNvGrpSpPr>
          <p:nvPr/>
        </p:nvGrpSpPr>
        <p:grpSpPr bwMode="auto">
          <a:xfrm>
            <a:off x="3546475" y="2565400"/>
            <a:ext cx="720725" cy="1008063"/>
            <a:chOff x="3016" y="3521"/>
            <a:chExt cx="454" cy="635"/>
          </a:xfrm>
        </p:grpSpPr>
        <p:pic>
          <p:nvPicPr>
            <p:cNvPr id="25" name="Picture 114" descr="bow-and-arrow"/>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16" y="3721"/>
              <a:ext cx="454" cy="43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5" descr="pirate_sword_DG1872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2939454">
              <a:off x="2883" y="3700"/>
              <a:ext cx="533" cy="176"/>
            </a:xfrm>
            <a:prstGeom prst="rect">
              <a:avLst/>
            </a:prstGeom>
            <a:noFill/>
            <a:extLst>
              <a:ext uri="{909E8E84-426E-40DD-AFC4-6F175D3DCCD1}">
                <a14:hiddenFill xmlns:a14="http://schemas.microsoft.com/office/drawing/2010/main">
                  <a:solidFill>
                    <a:srgbClr val="FFFFFF"/>
                  </a:solidFill>
                </a14:hiddenFill>
              </a:ext>
            </a:extLst>
          </p:spPr>
        </p:pic>
      </p:grpSp>
      <p:pic>
        <p:nvPicPr>
          <p:cNvPr id="27" name="Picture 116" descr="Soldiers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56325" y="2722563"/>
            <a:ext cx="388938" cy="72231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7" descr="Soldiers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548438" y="2709863"/>
            <a:ext cx="471487" cy="719137"/>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18" descr="Soldiers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991350" y="2751138"/>
            <a:ext cx="388938" cy="72231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19" descr="Soldiers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340600" y="2754313"/>
            <a:ext cx="471488" cy="719137"/>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20" descr="Soldiers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783513" y="2751138"/>
            <a:ext cx="388937" cy="72231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21" descr="Soldiers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132763" y="2754313"/>
            <a:ext cx="471487" cy="71913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22" descr="Soldiers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95288" y="2722563"/>
            <a:ext cx="388937" cy="72231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23" descr="Soldiers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87400" y="2709863"/>
            <a:ext cx="471488" cy="719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24" descr="Soldiers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230313" y="2751138"/>
            <a:ext cx="388937" cy="72231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25" descr="Soldiers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579563" y="2754313"/>
            <a:ext cx="471487" cy="71913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26" descr="Soldiers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022475" y="2751138"/>
            <a:ext cx="388938" cy="72231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27" descr="Soldiers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371725" y="2754313"/>
            <a:ext cx="471488" cy="719137"/>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28" descr="ten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95963" y="4924425"/>
            <a:ext cx="720725" cy="72072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29" descr="horse"/>
          <p:cNvPicPr>
            <a:picLocks noChangeAspect="1" noChangeArrowheads="1"/>
          </p:cNvPicPr>
          <p:nvPr/>
        </p:nvPicPr>
        <p:blipFill>
          <a:blip r:embed="rId10"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23826" y="3656363"/>
            <a:ext cx="1497424" cy="11883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30" descr="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787900" y="4654550"/>
            <a:ext cx="815975" cy="539750"/>
          </a:xfrm>
          <a:prstGeom prst="rect">
            <a:avLst/>
          </a:prstGeom>
          <a:noFill/>
          <a:extLst>
            <a:ext uri="{909E8E84-426E-40DD-AFC4-6F175D3DCCD1}">
              <a14:hiddenFill xmlns:a14="http://schemas.microsoft.com/office/drawing/2010/main">
                <a:solidFill>
                  <a:srgbClr val="FFFFFF"/>
                </a:solidFill>
              </a14:hiddenFill>
            </a:ext>
          </a:extLst>
        </p:spPr>
      </p:pic>
      <p:grpSp>
        <p:nvGrpSpPr>
          <p:cNvPr id="42" name="Group 131"/>
          <p:cNvGrpSpPr>
            <a:grpSpLocks/>
          </p:cNvGrpSpPr>
          <p:nvPr/>
        </p:nvGrpSpPr>
        <p:grpSpPr bwMode="auto">
          <a:xfrm>
            <a:off x="4930775" y="5446598"/>
            <a:ext cx="720725" cy="1008063"/>
            <a:chOff x="3016" y="3521"/>
            <a:chExt cx="454" cy="635"/>
          </a:xfrm>
        </p:grpSpPr>
        <p:pic>
          <p:nvPicPr>
            <p:cNvPr id="43" name="Picture 132" descr="bow-and-arrow"/>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16" y="3721"/>
              <a:ext cx="454" cy="43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33" descr="pirate_sword_DG1872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2939454">
              <a:off x="2883" y="3700"/>
              <a:ext cx="533" cy="176"/>
            </a:xfrm>
            <a:prstGeom prst="rect">
              <a:avLst/>
            </a:prstGeom>
            <a:noFill/>
            <a:extLst>
              <a:ext uri="{909E8E84-426E-40DD-AFC4-6F175D3DCCD1}">
                <a14:hiddenFill xmlns:a14="http://schemas.microsoft.com/office/drawing/2010/main">
                  <a:solidFill>
                    <a:srgbClr val="FFFFFF"/>
                  </a:solidFill>
                </a14:hiddenFill>
              </a:ext>
            </a:extLst>
          </p:spPr>
        </p:pic>
      </p:grpSp>
      <p:pic>
        <p:nvPicPr>
          <p:cNvPr id="45" name="Picture 134" descr="Soldiers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240463" y="5788025"/>
            <a:ext cx="388937" cy="722313"/>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35" descr="Soldiers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619875" y="5775325"/>
            <a:ext cx="471488" cy="71913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36" descr="Soldiers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62788" y="5816600"/>
            <a:ext cx="388937" cy="72231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37" descr="Soldiers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412038" y="5819775"/>
            <a:ext cx="471487" cy="71913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138" descr="Soldiers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854950" y="5816600"/>
            <a:ext cx="388938" cy="722313"/>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39" descr="Soldiers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204200" y="5819775"/>
            <a:ext cx="471488" cy="71913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152" descr="Soldiers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84213" y="5785272"/>
            <a:ext cx="388937" cy="722313"/>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53" descr="Soldiers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76325" y="5772572"/>
            <a:ext cx="471488" cy="71913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54" descr="Soldiers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519238" y="5813847"/>
            <a:ext cx="388937" cy="722313"/>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55" descr="Soldiers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868488" y="5817022"/>
            <a:ext cx="471487" cy="719138"/>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56" descr="Soldiers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311400" y="5813847"/>
            <a:ext cx="388938" cy="722313"/>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57" descr="Soldiers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660650" y="5817022"/>
            <a:ext cx="471488" cy="71913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158" descr="ten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43213" y="5008985"/>
            <a:ext cx="720725" cy="72072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59" descr="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57600" y="4644100"/>
            <a:ext cx="815975" cy="539750"/>
          </a:xfrm>
          <a:prstGeom prst="rect">
            <a:avLst/>
          </a:prstGeom>
          <a:noFill/>
          <a:extLst>
            <a:ext uri="{909E8E84-426E-40DD-AFC4-6F175D3DCCD1}">
              <a14:hiddenFill xmlns:a14="http://schemas.microsoft.com/office/drawing/2010/main">
                <a:solidFill>
                  <a:srgbClr val="FFFFFF"/>
                </a:solidFill>
              </a14:hiddenFill>
            </a:ext>
          </a:extLst>
        </p:spPr>
      </p:pic>
      <p:grpSp>
        <p:nvGrpSpPr>
          <p:cNvPr id="59" name="Group 160"/>
          <p:cNvGrpSpPr>
            <a:grpSpLocks/>
          </p:cNvGrpSpPr>
          <p:nvPr/>
        </p:nvGrpSpPr>
        <p:grpSpPr bwMode="auto">
          <a:xfrm>
            <a:off x="3698875" y="5472535"/>
            <a:ext cx="720725" cy="1008062"/>
            <a:chOff x="3016" y="3521"/>
            <a:chExt cx="454" cy="635"/>
          </a:xfrm>
        </p:grpSpPr>
        <p:pic>
          <p:nvPicPr>
            <p:cNvPr id="60" name="Picture 161" descr="bow-and-arrow"/>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16" y="3721"/>
              <a:ext cx="454" cy="43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62" descr="pirate_sword_DG1872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2939454">
              <a:off x="2883" y="3700"/>
              <a:ext cx="533" cy="176"/>
            </a:xfrm>
            <a:prstGeom prst="rect">
              <a:avLst/>
            </a:prstGeom>
            <a:noFill/>
            <a:extLst>
              <a:ext uri="{909E8E84-426E-40DD-AFC4-6F175D3DCCD1}">
                <a14:hiddenFill xmlns:a14="http://schemas.microsoft.com/office/drawing/2010/main">
                  <a:solidFill>
                    <a:srgbClr val="FFFFFF"/>
                  </a:solidFill>
                </a14:hiddenFill>
              </a:ext>
            </a:extLst>
          </p:spPr>
        </p:pic>
      </p:grpSp>
      <p:pic>
        <p:nvPicPr>
          <p:cNvPr id="62" name="Picture 163" descr="hors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32250" y="3611977"/>
            <a:ext cx="1553354" cy="1232722"/>
          </a:xfrm>
          <a:prstGeom prst="rect">
            <a:avLst/>
          </a:prstGeom>
          <a:noFill/>
          <a:extLst>
            <a:ext uri="{909E8E84-426E-40DD-AFC4-6F175D3DCCD1}">
              <a14:hiddenFill xmlns:a14="http://schemas.microsoft.com/office/drawing/2010/main">
                <a:solidFill>
                  <a:srgbClr val="FFFFFF"/>
                </a:solidFill>
              </a14:hiddenFill>
            </a:ext>
          </a:extLst>
        </p:spPr>
      </p:pic>
      <p:pic>
        <p:nvPicPr>
          <p:cNvPr id="68" name="صورة 67">
            <a:hlinkClick r:id="rId16" action="ppaction://hlinksldjump"/>
          </p:cNvPr>
          <p:cNvPicPr>
            <a:picLocks noChangeAspect="1"/>
          </p:cNvPicPr>
          <p:nvPr/>
        </p:nvPicPr>
        <p:blipFill rotWithShape="1">
          <a:blip r:embed="rId17"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4712802" y="53196"/>
            <a:ext cx="918134" cy="584673"/>
          </a:xfrm>
          <a:prstGeom prst="rect">
            <a:avLst/>
          </a:prstGeom>
        </p:spPr>
      </p:pic>
    </p:spTree>
    <p:controls>
      <mc:AlternateContent xmlns:mc="http://schemas.openxmlformats.org/markup-compatibility/2006">
        <mc:Choice xmlns:v="urn:schemas-microsoft-com:vml" Requires="v">
          <p:control spid="1070" name="TextBox5" r:id="rId2" imgW="1800360" imgH="723960"/>
        </mc:Choice>
        <mc:Fallback>
          <p:control name="TextBox5" r:id="rId2" imgW="1800360" imgH="723960">
            <p:pic>
              <p:nvPicPr>
                <p:cNvPr id="0" name="TextBox5"/>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762000" y="1905000"/>
                  <a:ext cx="1800225" cy="7239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071" name="TextBox6" r:id="rId3" imgW="1800360" imgH="723960"/>
        </mc:Choice>
        <mc:Fallback>
          <p:control name="TextBox6" r:id="rId3" imgW="1800360" imgH="723960">
            <p:pic>
              <p:nvPicPr>
                <p:cNvPr id="0" name="TextBox6"/>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6757988" y="1828800"/>
                  <a:ext cx="1800225" cy="7239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072" name="TextBox7" r:id="rId4" imgW="1800360" imgH="723960"/>
        </mc:Choice>
        <mc:Fallback>
          <p:control name="TextBox7" r:id="rId4" imgW="1800360" imgH="723960">
            <p:pic>
              <p:nvPicPr>
                <p:cNvPr id="0" name="TextBox7"/>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762000" y="5029200"/>
                  <a:ext cx="1800225" cy="7239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073" name="TextBox8" r:id="rId5" imgW="1800360" imgH="723960"/>
        </mc:Choice>
        <mc:Fallback>
          <p:control name="TextBox8" r:id="rId5" imgW="1800360" imgH="723960">
            <p:pic>
              <p:nvPicPr>
                <p:cNvPr id="0" name="TextBox8"/>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6705600" y="5029200"/>
                  <a:ext cx="1800225" cy="7239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26324021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4" presetClass="exit" presetSubtype="16" fill="hold" nodeType="clickEffect">
                                  <p:stCondLst>
                                    <p:cond delay="0"/>
                                  </p:stCondLst>
                                  <p:childTnLst>
                                    <p:animEffect transition="out" filter="box(in)">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5" presetClass="exit" presetSubtype="10" fill="hold" nodeType="clickEffect">
                                  <p:stCondLst>
                                    <p:cond delay="0"/>
                                  </p:stCondLst>
                                  <p:childTnLst>
                                    <p:animEffect transition="out" filter="checkerboard(across)">
                                      <p:cBhvr>
                                        <p:cTn id="12" dur="500"/>
                                        <p:tgtEl>
                                          <p:spTgt spid="17"/>
                                        </p:tgtEl>
                                      </p:cBhvr>
                                    </p:animEffect>
                                    <p:set>
                                      <p:cBhvr>
                                        <p:cTn id="13"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4" restart="whenNotActive" fill="hold" evtFilter="cancelBubble" nodeType="interactiveSeq">
                <p:stCondLst>
                  <p:cond evt="onClick" delay="0">
                    <p:tgtEl>
                      <p:spTgt spid="18"/>
                    </p:tgtEl>
                  </p:cond>
                </p:stCondLst>
                <p:endSync evt="end" delay="0">
                  <p:rtn val="all"/>
                </p:endSync>
                <p:childTnLst>
                  <p:par>
                    <p:cTn id="15" fill="hold">
                      <p:stCondLst>
                        <p:cond delay="0"/>
                      </p:stCondLst>
                      <p:childTnLst>
                        <p:par>
                          <p:cTn id="16" fill="hold">
                            <p:stCondLst>
                              <p:cond delay="0"/>
                            </p:stCondLst>
                            <p:childTnLst>
                              <p:par>
                                <p:cTn id="17" presetID="17" presetClass="exit" presetSubtype="10" fill="hold" nodeType="clickEffect">
                                  <p:stCondLst>
                                    <p:cond delay="0"/>
                                  </p:stCondLst>
                                  <p:childTnLst>
                                    <p:anim calcmode="lin" valueType="num">
                                      <p:cBhvr>
                                        <p:cTn id="18" dur="500"/>
                                        <p:tgtEl>
                                          <p:spTgt spid="18"/>
                                        </p:tgtEl>
                                        <p:attrNameLst>
                                          <p:attrName>ppt_w</p:attrName>
                                        </p:attrNameLst>
                                      </p:cBhvr>
                                      <p:tavLst>
                                        <p:tav tm="0">
                                          <p:val>
                                            <p:strVal val="ppt_w"/>
                                          </p:val>
                                        </p:tav>
                                        <p:tav tm="100000">
                                          <p:val>
                                            <p:fltVal val="0"/>
                                          </p:val>
                                        </p:tav>
                                      </p:tavLst>
                                    </p:anim>
                                    <p:anim calcmode="lin" valueType="num">
                                      <p:cBhvr>
                                        <p:cTn id="19" dur="500"/>
                                        <p:tgtEl>
                                          <p:spTgt spid="18"/>
                                        </p:tgtEl>
                                        <p:attrNameLst>
                                          <p:attrName>ppt_h</p:attrName>
                                        </p:attrNameLst>
                                      </p:cBhvr>
                                      <p:tavLst>
                                        <p:tav tm="0">
                                          <p:val>
                                            <p:strVal val="ppt_h"/>
                                          </p:val>
                                        </p:tav>
                                        <p:tav tm="100000">
                                          <p:val>
                                            <p:strVal val="ppt_h"/>
                                          </p:val>
                                        </p:tav>
                                      </p:tavLst>
                                    </p:anim>
                                    <p:set>
                                      <p:cBhvr>
                                        <p:cTn id="20"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1" restart="whenNotActive" fill="hold" evtFilter="cancelBubble" nodeType="interactiveSeq">
                <p:stCondLst>
                  <p:cond evt="onClick" delay="0">
                    <p:tgtEl>
                      <p:spTgt spid="15"/>
                    </p:tgtEl>
                  </p:cond>
                </p:stCondLst>
                <p:endSync evt="end" delay="0">
                  <p:rtn val="all"/>
                </p:endSync>
                <p:childTnLst>
                  <p:par>
                    <p:cTn id="22" fill="hold">
                      <p:stCondLst>
                        <p:cond delay="0"/>
                      </p:stCondLst>
                      <p:childTnLst>
                        <p:par>
                          <p:cTn id="23" fill="hold">
                            <p:stCondLst>
                              <p:cond delay="0"/>
                            </p:stCondLst>
                            <p:childTnLst>
                              <p:par>
                                <p:cTn id="24" presetID="17" presetClass="exit" presetSubtype="10" fill="hold" nodeType="clickEffect">
                                  <p:stCondLst>
                                    <p:cond delay="0"/>
                                  </p:stCondLst>
                                  <p:childTnLst>
                                    <p:anim calcmode="lin" valueType="num">
                                      <p:cBhvr>
                                        <p:cTn id="25" dur="500"/>
                                        <p:tgtEl>
                                          <p:spTgt spid="15"/>
                                        </p:tgtEl>
                                        <p:attrNameLst>
                                          <p:attrName>ppt_w</p:attrName>
                                        </p:attrNameLst>
                                      </p:cBhvr>
                                      <p:tavLst>
                                        <p:tav tm="0">
                                          <p:val>
                                            <p:strVal val="ppt_w"/>
                                          </p:val>
                                        </p:tav>
                                        <p:tav tm="100000">
                                          <p:val>
                                            <p:fltVal val="0"/>
                                          </p:val>
                                        </p:tav>
                                      </p:tavLst>
                                    </p:anim>
                                    <p:anim calcmode="lin" valueType="num">
                                      <p:cBhvr>
                                        <p:cTn id="26" dur="500"/>
                                        <p:tgtEl>
                                          <p:spTgt spid="15"/>
                                        </p:tgtEl>
                                        <p:attrNameLst>
                                          <p:attrName>ppt_h</p:attrName>
                                        </p:attrNameLst>
                                      </p:cBhvr>
                                      <p:tavLst>
                                        <p:tav tm="0">
                                          <p:val>
                                            <p:strVal val="ppt_h"/>
                                          </p:val>
                                        </p:tav>
                                        <p:tav tm="100000">
                                          <p:val>
                                            <p:strVal val="ppt_h"/>
                                          </p:val>
                                        </p:tav>
                                      </p:tavLst>
                                    </p:anim>
                                    <p:set>
                                      <p:cBhvr>
                                        <p:cTn id="27"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28" restart="whenNotActive" fill="hold" evtFilter="cancelBubble" nodeType="interactiveSeq">
                <p:stCondLst>
                  <p:cond evt="onClick" delay="0">
                    <p:tgtEl>
                      <p:spTgt spid="22"/>
                    </p:tgtEl>
                  </p:cond>
                </p:stCondLst>
                <p:endSync evt="end" delay="0">
                  <p:rtn val="all"/>
                </p:endSync>
                <p:childTnLst>
                  <p:par>
                    <p:cTn id="29" fill="hold">
                      <p:stCondLst>
                        <p:cond delay="0"/>
                      </p:stCondLst>
                      <p:childTnLst>
                        <p:par>
                          <p:cTn id="30" fill="hold">
                            <p:stCondLst>
                              <p:cond delay="0"/>
                            </p:stCondLst>
                            <p:childTnLst>
                              <p:par>
                                <p:cTn id="31" presetID="4" presetClass="exit" presetSubtype="16" fill="hold" nodeType="clickEffect">
                                  <p:stCondLst>
                                    <p:cond delay="0"/>
                                  </p:stCondLst>
                                  <p:childTnLst>
                                    <p:animEffect transition="out" filter="box(in)">
                                      <p:cBhvr>
                                        <p:cTn id="32" dur="500"/>
                                        <p:tgtEl>
                                          <p:spTgt spid="22"/>
                                        </p:tgtEl>
                                      </p:cBhvr>
                                    </p:animEffect>
                                    <p:set>
                                      <p:cBhvr>
                                        <p:cTn id="33"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34" restart="whenNotActive" fill="hold" evtFilter="cancelBubble" nodeType="interactiveSeq">
                <p:stCondLst>
                  <p:cond evt="onClick" delay="0">
                    <p:tgtEl>
                      <p:spTgt spid="23"/>
                    </p:tgtEl>
                  </p:cond>
                </p:stCondLst>
                <p:endSync evt="end" delay="0">
                  <p:rtn val="all"/>
                </p:endSync>
                <p:childTnLst>
                  <p:par>
                    <p:cTn id="35" fill="hold">
                      <p:stCondLst>
                        <p:cond delay="0"/>
                      </p:stCondLst>
                      <p:childTnLst>
                        <p:par>
                          <p:cTn id="36" fill="hold">
                            <p:stCondLst>
                              <p:cond delay="0"/>
                            </p:stCondLst>
                            <p:childTnLst>
                              <p:par>
                                <p:cTn id="37" presetID="5" presetClass="exit" presetSubtype="10" fill="hold" nodeType="clickEffect">
                                  <p:stCondLst>
                                    <p:cond delay="0"/>
                                  </p:stCondLst>
                                  <p:childTnLst>
                                    <p:animEffect transition="out" filter="checkerboard(across)">
                                      <p:cBhvr>
                                        <p:cTn id="38" dur="500"/>
                                        <p:tgtEl>
                                          <p:spTgt spid="23"/>
                                        </p:tgtEl>
                                      </p:cBhvr>
                                    </p:animEffect>
                                    <p:set>
                                      <p:cBhvr>
                                        <p:cTn id="39"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40" restart="whenNotActive" fill="hold" evtFilter="cancelBubble" nodeType="interactiveSeq">
                <p:stCondLst>
                  <p:cond evt="onClick" delay="0">
                    <p:tgtEl>
                      <p:spTgt spid="24"/>
                    </p:tgtEl>
                  </p:cond>
                </p:stCondLst>
                <p:endSync evt="end" delay="0">
                  <p:rtn val="all"/>
                </p:endSync>
                <p:childTnLst>
                  <p:par>
                    <p:cTn id="41" fill="hold">
                      <p:stCondLst>
                        <p:cond delay="0"/>
                      </p:stCondLst>
                      <p:childTnLst>
                        <p:par>
                          <p:cTn id="42" fill="hold">
                            <p:stCondLst>
                              <p:cond delay="0"/>
                            </p:stCondLst>
                            <p:childTnLst>
                              <p:par>
                                <p:cTn id="43" presetID="17" presetClass="exit" presetSubtype="10" fill="hold" nodeType="clickEffect">
                                  <p:stCondLst>
                                    <p:cond delay="0"/>
                                  </p:stCondLst>
                                  <p:childTnLst>
                                    <p:anim calcmode="lin" valueType="num">
                                      <p:cBhvr>
                                        <p:cTn id="44" dur="500"/>
                                        <p:tgtEl>
                                          <p:spTgt spid="24"/>
                                        </p:tgtEl>
                                        <p:attrNameLst>
                                          <p:attrName>ppt_w</p:attrName>
                                        </p:attrNameLst>
                                      </p:cBhvr>
                                      <p:tavLst>
                                        <p:tav tm="0">
                                          <p:val>
                                            <p:strVal val="ppt_w"/>
                                          </p:val>
                                        </p:tav>
                                        <p:tav tm="100000">
                                          <p:val>
                                            <p:fltVal val="0"/>
                                          </p:val>
                                        </p:tav>
                                      </p:tavLst>
                                    </p:anim>
                                    <p:anim calcmode="lin" valueType="num">
                                      <p:cBhvr>
                                        <p:cTn id="45" dur="500"/>
                                        <p:tgtEl>
                                          <p:spTgt spid="24"/>
                                        </p:tgtEl>
                                        <p:attrNameLst>
                                          <p:attrName>ppt_h</p:attrName>
                                        </p:attrNameLst>
                                      </p:cBhvr>
                                      <p:tavLst>
                                        <p:tav tm="0">
                                          <p:val>
                                            <p:strVal val="ppt_h"/>
                                          </p:val>
                                        </p:tav>
                                        <p:tav tm="100000">
                                          <p:val>
                                            <p:strVal val="ppt_h"/>
                                          </p:val>
                                        </p:tav>
                                      </p:tavLst>
                                    </p:anim>
                                    <p:set>
                                      <p:cBhvr>
                                        <p:cTn id="46"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47" restart="whenNotActive" fill="hold" evtFilter="cancelBubble" nodeType="interactiveSeq">
                <p:stCondLst>
                  <p:cond evt="onClick" delay="0">
                    <p:tgtEl>
                      <p:spTgt spid="21"/>
                    </p:tgtEl>
                  </p:cond>
                </p:stCondLst>
                <p:endSync evt="end" delay="0">
                  <p:rtn val="all"/>
                </p:endSync>
                <p:childTnLst>
                  <p:par>
                    <p:cTn id="48" fill="hold">
                      <p:stCondLst>
                        <p:cond delay="0"/>
                      </p:stCondLst>
                      <p:childTnLst>
                        <p:par>
                          <p:cTn id="49" fill="hold">
                            <p:stCondLst>
                              <p:cond delay="0"/>
                            </p:stCondLst>
                            <p:childTnLst>
                              <p:par>
                                <p:cTn id="50" presetID="17" presetClass="exit" presetSubtype="10" fill="hold" nodeType="clickEffect">
                                  <p:stCondLst>
                                    <p:cond delay="0"/>
                                  </p:stCondLst>
                                  <p:childTnLst>
                                    <p:anim calcmode="lin" valueType="num">
                                      <p:cBhvr>
                                        <p:cTn id="51" dur="500"/>
                                        <p:tgtEl>
                                          <p:spTgt spid="21"/>
                                        </p:tgtEl>
                                        <p:attrNameLst>
                                          <p:attrName>ppt_w</p:attrName>
                                        </p:attrNameLst>
                                      </p:cBhvr>
                                      <p:tavLst>
                                        <p:tav tm="0">
                                          <p:val>
                                            <p:strVal val="ppt_w"/>
                                          </p:val>
                                        </p:tav>
                                        <p:tav tm="100000">
                                          <p:val>
                                            <p:fltVal val="0"/>
                                          </p:val>
                                        </p:tav>
                                      </p:tavLst>
                                    </p:anim>
                                    <p:anim calcmode="lin" valueType="num">
                                      <p:cBhvr>
                                        <p:cTn id="52" dur="500"/>
                                        <p:tgtEl>
                                          <p:spTgt spid="21"/>
                                        </p:tgtEl>
                                        <p:attrNameLst>
                                          <p:attrName>ppt_h</p:attrName>
                                        </p:attrNameLst>
                                      </p:cBhvr>
                                      <p:tavLst>
                                        <p:tav tm="0">
                                          <p:val>
                                            <p:strVal val="ppt_h"/>
                                          </p:val>
                                        </p:tav>
                                        <p:tav tm="100000">
                                          <p:val>
                                            <p:strVal val="ppt_h"/>
                                          </p:val>
                                        </p:tav>
                                      </p:tavLst>
                                    </p:anim>
                                    <p:set>
                                      <p:cBhvr>
                                        <p:cTn id="53"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54" restart="whenNotActive" fill="hold" evtFilter="cancelBubble" nodeType="interactiveSeq">
                <p:stCondLst>
                  <p:cond evt="onClick" delay="0">
                    <p:tgtEl>
                      <p:spTgt spid="27"/>
                    </p:tgtEl>
                  </p:cond>
                </p:stCondLst>
                <p:endSync evt="end" delay="0">
                  <p:rtn val="all"/>
                </p:endSync>
                <p:childTnLst>
                  <p:par>
                    <p:cTn id="55" fill="hold">
                      <p:stCondLst>
                        <p:cond delay="0"/>
                      </p:stCondLst>
                      <p:childTnLst>
                        <p:par>
                          <p:cTn id="56" fill="hold">
                            <p:stCondLst>
                              <p:cond delay="0"/>
                            </p:stCondLst>
                            <p:childTnLst>
                              <p:par>
                                <p:cTn id="57" presetID="2" presetClass="exit" presetSubtype="4" fill="hold" nodeType="clickEffect">
                                  <p:stCondLst>
                                    <p:cond delay="0"/>
                                  </p:stCondLst>
                                  <p:childTnLst>
                                    <p:anim calcmode="lin" valueType="num">
                                      <p:cBhvr additive="base">
                                        <p:cTn id="58" dur="500"/>
                                        <p:tgtEl>
                                          <p:spTgt spid="27"/>
                                        </p:tgtEl>
                                        <p:attrNameLst>
                                          <p:attrName>ppt_x</p:attrName>
                                        </p:attrNameLst>
                                      </p:cBhvr>
                                      <p:tavLst>
                                        <p:tav tm="0">
                                          <p:val>
                                            <p:strVal val="ppt_x"/>
                                          </p:val>
                                        </p:tav>
                                        <p:tav tm="100000">
                                          <p:val>
                                            <p:strVal val="ppt_x"/>
                                          </p:val>
                                        </p:tav>
                                      </p:tavLst>
                                    </p:anim>
                                    <p:anim calcmode="lin" valueType="num">
                                      <p:cBhvr additive="base">
                                        <p:cTn id="59" dur="500"/>
                                        <p:tgtEl>
                                          <p:spTgt spid="27"/>
                                        </p:tgtEl>
                                        <p:attrNameLst>
                                          <p:attrName>ppt_y</p:attrName>
                                        </p:attrNameLst>
                                      </p:cBhvr>
                                      <p:tavLst>
                                        <p:tav tm="0">
                                          <p:val>
                                            <p:strVal val="ppt_y"/>
                                          </p:val>
                                        </p:tav>
                                        <p:tav tm="100000">
                                          <p:val>
                                            <p:strVal val="1+ppt_h/2"/>
                                          </p:val>
                                        </p:tav>
                                      </p:tavLst>
                                    </p:anim>
                                    <p:set>
                                      <p:cBhvr>
                                        <p:cTn id="60"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61" restart="whenNotActive" fill="hold" evtFilter="cancelBubble" nodeType="interactiveSeq">
                <p:stCondLst>
                  <p:cond evt="onClick" delay="0">
                    <p:tgtEl>
                      <p:spTgt spid="28"/>
                    </p:tgtEl>
                  </p:cond>
                </p:stCondLst>
                <p:endSync evt="end" delay="0">
                  <p:rtn val="all"/>
                </p:endSync>
                <p:childTnLst>
                  <p:par>
                    <p:cTn id="62" fill="hold">
                      <p:stCondLst>
                        <p:cond delay="0"/>
                      </p:stCondLst>
                      <p:childTnLst>
                        <p:par>
                          <p:cTn id="63" fill="hold">
                            <p:stCondLst>
                              <p:cond delay="0"/>
                            </p:stCondLst>
                            <p:childTnLst>
                              <p:par>
                                <p:cTn id="64" presetID="2" presetClass="exit" presetSubtype="4" fill="hold" nodeType="clickEffect">
                                  <p:stCondLst>
                                    <p:cond delay="0"/>
                                  </p:stCondLst>
                                  <p:childTnLst>
                                    <p:anim calcmode="lin" valueType="num">
                                      <p:cBhvr additive="base">
                                        <p:cTn id="65" dur="500"/>
                                        <p:tgtEl>
                                          <p:spTgt spid="28"/>
                                        </p:tgtEl>
                                        <p:attrNameLst>
                                          <p:attrName>ppt_x</p:attrName>
                                        </p:attrNameLst>
                                      </p:cBhvr>
                                      <p:tavLst>
                                        <p:tav tm="0">
                                          <p:val>
                                            <p:strVal val="ppt_x"/>
                                          </p:val>
                                        </p:tav>
                                        <p:tav tm="100000">
                                          <p:val>
                                            <p:strVal val="ppt_x"/>
                                          </p:val>
                                        </p:tav>
                                      </p:tavLst>
                                    </p:anim>
                                    <p:anim calcmode="lin" valueType="num">
                                      <p:cBhvr additive="base">
                                        <p:cTn id="66" dur="500"/>
                                        <p:tgtEl>
                                          <p:spTgt spid="28"/>
                                        </p:tgtEl>
                                        <p:attrNameLst>
                                          <p:attrName>ppt_y</p:attrName>
                                        </p:attrNameLst>
                                      </p:cBhvr>
                                      <p:tavLst>
                                        <p:tav tm="0">
                                          <p:val>
                                            <p:strVal val="ppt_y"/>
                                          </p:val>
                                        </p:tav>
                                        <p:tav tm="100000">
                                          <p:val>
                                            <p:strVal val="1+ppt_h/2"/>
                                          </p:val>
                                        </p:tav>
                                      </p:tavLst>
                                    </p:anim>
                                    <p:set>
                                      <p:cBhvr>
                                        <p:cTn id="67"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68" restart="whenNotActive" fill="hold" evtFilter="cancelBubble" nodeType="interactiveSeq">
                <p:stCondLst>
                  <p:cond evt="onClick" delay="0">
                    <p:tgtEl>
                      <p:spTgt spid="29"/>
                    </p:tgtEl>
                  </p:cond>
                </p:stCondLst>
                <p:endSync evt="end" delay="0">
                  <p:rtn val="all"/>
                </p:endSync>
                <p:childTnLst>
                  <p:par>
                    <p:cTn id="69" fill="hold">
                      <p:stCondLst>
                        <p:cond delay="0"/>
                      </p:stCondLst>
                      <p:childTnLst>
                        <p:par>
                          <p:cTn id="70" fill="hold">
                            <p:stCondLst>
                              <p:cond delay="0"/>
                            </p:stCondLst>
                            <p:childTnLst>
                              <p:par>
                                <p:cTn id="71" presetID="2" presetClass="exit" presetSubtype="4" fill="hold" nodeType="clickEffect">
                                  <p:stCondLst>
                                    <p:cond delay="0"/>
                                  </p:stCondLst>
                                  <p:childTnLst>
                                    <p:anim calcmode="lin" valueType="num">
                                      <p:cBhvr additive="base">
                                        <p:cTn id="72" dur="500"/>
                                        <p:tgtEl>
                                          <p:spTgt spid="29"/>
                                        </p:tgtEl>
                                        <p:attrNameLst>
                                          <p:attrName>ppt_x</p:attrName>
                                        </p:attrNameLst>
                                      </p:cBhvr>
                                      <p:tavLst>
                                        <p:tav tm="0">
                                          <p:val>
                                            <p:strVal val="ppt_x"/>
                                          </p:val>
                                        </p:tav>
                                        <p:tav tm="100000">
                                          <p:val>
                                            <p:strVal val="ppt_x"/>
                                          </p:val>
                                        </p:tav>
                                      </p:tavLst>
                                    </p:anim>
                                    <p:anim calcmode="lin" valueType="num">
                                      <p:cBhvr additive="base">
                                        <p:cTn id="73" dur="500"/>
                                        <p:tgtEl>
                                          <p:spTgt spid="29"/>
                                        </p:tgtEl>
                                        <p:attrNameLst>
                                          <p:attrName>ppt_y</p:attrName>
                                        </p:attrNameLst>
                                      </p:cBhvr>
                                      <p:tavLst>
                                        <p:tav tm="0">
                                          <p:val>
                                            <p:strVal val="ppt_y"/>
                                          </p:val>
                                        </p:tav>
                                        <p:tav tm="100000">
                                          <p:val>
                                            <p:strVal val="1+ppt_h/2"/>
                                          </p:val>
                                        </p:tav>
                                      </p:tavLst>
                                    </p:anim>
                                    <p:set>
                                      <p:cBhvr>
                                        <p:cTn id="74"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75" restart="whenNotActive" fill="hold" evtFilter="cancelBubble" nodeType="interactiveSeq">
                <p:stCondLst>
                  <p:cond evt="onClick" delay="0">
                    <p:tgtEl>
                      <p:spTgt spid="30"/>
                    </p:tgtEl>
                  </p:cond>
                </p:stCondLst>
                <p:endSync evt="end" delay="0">
                  <p:rtn val="all"/>
                </p:endSync>
                <p:childTnLst>
                  <p:par>
                    <p:cTn id="76" fill="hold">
                      <p:stCondLst>
                        <p:cond delay="0"/>
                      </p:stCondLst>
                      <p:childTnLst>
                        <p:par>
                          <p:cTn id="77" fill="hold">
                            <p:stCondLst>
                              <p:cond delay="0"/>
                            </p:stCondLst>
                            <p:childTnLst>
                              <p:par>
                                <p:cTn id="78" presetID="2" presetClass="exit" presetSubtype="4" fill="hold" nodeType="clickEffect">
                                  <p:stCondLst>
                                    <p:cond delay="0"/>
                                  </p:stCondLst>
                                  <p:childTnLst>
                                    <p:anim calcmode="lin" valueType="num">
                                      <p:cBhvr additive="base">
                                        <p:cTn id="79" dur="500"/>
                                        <p:tgtEl>
                                          <p:spTgt spid="30"/>
                                        </p:tgtEl>
                                        <p:attrNameLst>
                                          <p:attrName>ppt_x</p:attrName>
                                        </p:attrNameLst>
                                      </p:cBhvr>
                                      <p:tavLst>
                                        <p:tav tm="0">
                                          <p:val>
                                            <p:strVal val="ppt_x"/>
                                          </p:val>
                                        </p:tav>
                                        <p:tav tm="100000">
                                          <p:val>
                                            <p:strVal val="ppt_x"/>
                                          </p:val>
                                        </p:tav>
                                      </p:tavLst>
                                    </p:anim>
                                    <p:anim calcmode="lin" valueType="num">
                                      <p:cBhvr additive="base">
                                        <p:cTn id="80" dur="500"/>
                                        <p:tgtEl>
                                          <p:spTgt spid="30"/>
                                        </p:tgtEl>
                                        <p:attrNameLst>
                                          <p:attrName>ppt_y</p:attrName>
                                        </p:attrNameLst>
                                      </p:cBhvr>
                                      <p:tavLst>
                                        <p:tav tm="0">
                                          <p:val>
                                            <p:strVal val="ppt_y"/>
                                          </p:val>
                                        </p:tav>
                                        <p:tav tm="100000">
                                          <p:val>
                                            <p:strVal val="1+ppt_h/2"/>
                                          </p:val>
                                        </p:tav>
                                      </p:tavLst>
                                    </p:anim>
                                    <p:set>
                                      <p:cBhvr>
                                        <p:cTn id="81"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82" restart="whenNotActive" fill="hold" evtFilter="cancelBubble" nodeType="interactiveSeq">
                <p:stCondLst>
                  <p:cond evt="onClick" delay="0">
                    <p:tgtEl>
                      <p:spTgt spid="31"/>
                    </p:tgtEl>
                  </p:cond>
                </p:stCondLst>
                <p:endSync evt="end" delay="0">
                  <p:rtn val="all"/>
                </p:endSync>
                <p:childTnLst>
                  <p:par>
                    <p:cTn id="83" fill="hold">
                      <p:stCondLst>
                        <p:cond delay="0"/>
                      </p:stCondLst>
                      <p:childTnLst>
                        <p:par>
                          <p:cTn id="84" fill="hold">
                            <p:stCondLst>
                              <p:cond delay="0"/>
                            </p:stCondLst>
                            <p:childTnLst>
                              <p:par>
                                <p:cTn id="85" presetID="2" presetClass="exit" presetSubtype="4" fill="hold" nodeType="clickEffect">
                                  <p:stCondLst>
                                    <p:cond delay="0"/>
                                  </p:stCondLst>
                                  <p:childTnLst>
                                    <p:anim calcmode="lin" valueType="num">
                                      <p:cBhvr additive="base">
                                        <p:cTn id="86" dur="500"/>
                                        <p:tgtEl>
                                          <p:spTgt spid="31"/>
                                        </p:tgtEl>
                                        <p:attrNameLst>
                                          <p:attrName>ppt_x</p:attrName>
                                        </p:attrNameLst>
                                      </p:cBhvr>
                                      <p:tavLst>
                                        <p:tav tm="0">
                                          <p:val>
                                            <p:strVal val="ppt_x"/>
                                          </p:val>
                                        </p:tav>
                                        <p:tav tm="100000">
                                          <p:val>
                                            <p:strVal val="ppt_x"/>
                                          </p:val>
                                        </p:tav>
                                      </p:tavLst>
                                    </p:anim>
                                    <p:anim calcmode="lin" valueType="num">
                                      <p:cBhvr additive="base">
                                        <p:cTn id="87" dur="500"/>
                                        <p:tgtEl>
                                          <p:spTgt spid="31"/>
                                        </p:tgtEl>
                                        <p:attrNameLst>
                                          <p:attrName>ppt_y</p:attrName>
                                        </p:attrNameLst>
                                      </p:cBhvr>
                                      <p:tavLst>
                                        <p:tav tm="0">
                                          <p:val>
                                            <p:strVal val="ppt_y"/>
                                          </p:val>
                                        </p:tav>
                                        <p:tav tm="100000">
                                          <p:val>
                                            <p:strVal val="1+ppt_h/2"/>
                                          </p:val>
                                        </p:tav>
                                      </p:tavLst>
                                    </p:anim>
                                    <p:set>
                                      <p:cBhvr>
                                        <p:cTn id="88"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89" restart="whenNotActive" fill="hold" evtFilter="cancelBubble" nodeType="interactiveSeq">
                <p:stCondLst>
                  <p:cond evt="onClick" delay="0">
                    <p:tgtEl>
                      <p:spTgt spid="32"/>
                    </p:tgtEl>
                  </p:cond>
                </p:stCondLst>
                <p:endSync evt="end" delay="0">
                  <p:rtn val="all"/>
                </p:endSync>
                <p:childTnLst>
                  <p:par>
                    <p:cTn id="90" fill="hold">
                      <p:stCondLst>
                        <p:cond delay="0"/>
                      </p:stCondLst>
                      <p:childTnLst>
                        <p:par>
                          <p:cTn id="91" fill="hold">
                            <p:stCondLst>
                              <p:cond delay="0"/>
                            </p:stCondLst>
                            <p:childTnLst>
                              <p:par>
                                <p:cTn id="92" presetID="2" presetClass="exit" presetSubtype="4" fill="hold" nodeType="clickEffect">
                                  <p:stCondLst>
                                    <p:cond delay="0"/>
                                  </p:stCondLst>
                                  <p:childTnLst>
                                    <p:anim calcmode="lin" valueType="num">
                                      <p:cBhvr additive="base">
                                        <p:cTn id="93" dur="500"/>
                                        <p:tgtEl>
                                          <p:spTgt spid="32"/>
                                        </p:tgtEl>
                                        <p:attrNameLst>
                                          <p:attrName>ppt_x</p:attrName>
                                        </p:attrNameLst>
                                      </p:cBhvr>
                                      <p:tavLst>
                                        <p:tav tm="0">
                                          <p:val>
                                            <p:strVal val="ppt_x"/>
                                          </p:val>
                                        </p:tav>
                                        <p:tav tm="100000">
                                          <p:val>
                                            <p:strVal val="ppt_x"/>
                                          </p:val>
                                        </p:tav>
                                      </p:tavLst>
                                    </p:anim>
                                    <p:anim calcmode="lin" valueType="num">
                                      <p:cBhvr additive="base">
                                        <p:cTn id="94" dur="500"/>
                                        <p:tgtEl>
                                          <p:spTgt spid="32"/>
                                        </p:tgtEl>
                                        <p:attrNameLst>
                                          <p:attrName>ppt_y</p:attrName>
                                        </p:attrNameLst>
                                      </p:cBhvr>
                                      <p:tavLst>
                                        <p:tav tm="0">
                                          <p:val>
                                            <p:strVal val="ppt_y"/>
                                          </p:val>
                                        </p:tav>
                                        <p:tav tm="100000">
                                          <p:val>
                                            <p:strVal val="1+ppt_h/2"/>
                                          </p:val>
                                        </p:tav>
                                      </p:tavLst>
                                    </p:anim>
                                    <p:set>
                                      <p:cBhvr>
                                        <p:cTn id="95"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96" restart="whenNotActive" fill="hold" evtFilter="cancelBubble" nodeType="interactiveSeq">
                <p:stCondLst>
                  <p:cond evt="onClick" delay="0">
                    <p:tgtEl>
                      <p:spTgt spid="33"/>
                    </p:tgtEl>
                  </p:cond>
                </p:stCondLst>
                <p:endSync evt="end" delay="0">
                  <p:rtn val="all"/>
                </p:endSync>
                <p:childTnLst>
                  <p:par>
                    <p:cTn id="97" fill="hold">
                      <p:stCondLst>
                        <p:cond delay="0"/>
                      </p:stCondLst>
                      <p:childTnLst>
                        <p:par>
                          <p:cTn id="98" fill="hold">
                            <p:stCondLst>
                              <p:cond delay="0"/>
                            </p:stCondLst>
                            <p:childTnLst>
                              <p:par>
                                <p:cTn id="99" presetID="2" presetClass="exit" presetSubtype="4" fill="hold" nodeType="clickEffect">
                                  <p:stCondLst>
                                    <p:cond delay="0"/>
                                  </p:stCondLst>
                                  <p:childTnLst>
                                    <p:anim calcmode="lin" valueType="num">
                                      <p:cBhvr additive="base">
                                        <p:cTn id="100" dur="500"/>
                                        <p:tgtEl>
                                          <p:spTgt spid="33"/>
                                        </p:tgtEl>
                                        <p:attrNameLst>
                                          <p:attrName>ppt_x</p:attrName>
                                        </p:attrNameLst>
                                      </p:cBhvr>
                                      <p:tavLst>
                                        <p:tav tm="0">
                                          <p:val>
                                            <p:strVal val="ppt_x"/>
                                          </p:val>
                                        </p:tav>
                                        <p:tav tm="100000">
                                          <p:val>
                                            <p:strVal val="ppt_x"/>
                                          </p:val>
                                        </p:tav>
                                      </p:tavLst>
                                    </p:anim>
                                    <p:anim calcmode="lin" valueType="num">
                                      <p:cBhvr additive="base">
                                        <p:cTn id="101" dur="500"/>
                                        <p:tgtEl>
                                          <p:spTgt spid="33"/>
                                        </p:tgtEl>
                                        <p:attrNameLst>
                                          <p:attrName>ppt_y</p:attrName>
                                        </p:attrNameLst>
                                      </p:cBhvr>
                                      <p:tavLst>
                                        <p:tav tm="0">
                                          <p:val>
                                            <p:strVal val="ppt_y"/>
                                          </p:val>
                                        </p:tav>
                                        <p:tav tm="100000">
                                          <p:val>
                                            <p:strVal val="1+ppt_h/2"/>
                                          </p:val>
                                        </p:tav>
                                      </p:tavLst>
                                    </p:anim>
                                    <p:set>
                                      <p:cBhvr>
                                        <p:cTn id="102"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103" restart="whenNotActive" fill="hold" evtFilter="cancelBubble" nodeType="interactiveSeq">
                <p:stCondLst>
                  <p:cond evt="onClick" delay="0">
                    <p:tgtEl>
                      <p:spTgt spid="34"/>
                    </p:tgtEl>
                  </p:cond>
                </p:stCondLst>
                <p:endSync evt="end" delay="0">
                  <p:rtn val="all"/>
                </p:endSync>
                <p:childTnLst>
                  <p:par>
                    <p:cTn id="104" fill="hold">
                      <p:stCondLst>
                        <p:cond delay="0"/>
                      </p:stCondLst>
                      <p:childTnLst>
                        <p:par>
                          <p:cTn id="105" fill="hold">
                            <p:stCondLst>
                              <p:cond delay="0"/>
                            </p:stCondLst>
                            <p:childTnLst>
                              <p:par>
                                <p:cTn id="106" presetID="2" presetClass="exit" presetSubtype="4" fill="hold" nodeType="clickEffect">
                                  <p:stCondLst>
                                    <p:cond delay="0"/>
                                  </p:stCondLst>
                                  <p:childTnLst>
                                    <p:anim calcmode="lin" valueType="num">
                                      <p:cBhvr additive="base">
                                        <p:cTn id="107" dur="500"/>
                                        <p:tgtEl>
                                          <p:spTgt spid="34"/>
                                        </p:tgtEl>
                                        <p:attrNameLst>
                                          <p:attrName>ppt_x</p:attrName>
                                        </p:attrNameLst>
                                      </p:cBhvr>
                                      <p:tavLst>
                                        <p:tav tm="0">
                                          <p:val>
                                            <p:strVal val="ppt_x"/>
                                          </p:val>
                                        </p:tav>
                                        <p:tav tm="100000">
                                          <p:val>
                                            <p:strVal val="ppt_x"/>
                                          </p:val>
                                        </p:tav>
                                      </p:tavLst>
                                    </p:anim>
                                    <p:anim calcmode="lin" valueType="num">
                                      <p:cBhvr additive="base">
                                        <p:cTn id="108" dur="500"/>
                                        <p:tgtEl>
                                          <p:spTgt spid="34"/>
                                        </p:tgtEl>
                                        <p:attrNameLst>
                                          <p:attrName>ppt_y</p:attrName>
                                        </p:attrNameLst>
                                      </p:cBhvr>
                                      <p:tavLst>
                                        <p:tav tm="0">
                                          <p:val>
                                            <p:strVal val="ppt_y"/>
                                          </p:val>
                                        </p:tav>
                                        <p:tav tm="100000">
                                          <p:val>
                                            <p:strVal val="1+ppt_h/2"/>
                                          </p:val>
                                        </p:tav>
                                      </p:tavLst>
                                    </p:anim>
                                    <p:set>
                                      <p:cBhvr>
                                        <p:cTn id="109"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110" restart="whenNotActive" fill="hold" evtFilter="cancelBubble" nodeType="interactiveSeq">
                <p:stCondLst>
                  <p:cond evt="onClick" delay="0">
                    <p:tgtEl>
                      <p:spTgt spid="35"/>
                    </p:tgtEl>
                  </p:cond>
                </p:stCondLst>
                <p:endSync evt="end" delay="0">
                  <p:rtn val="all"/>
                </p:endSync>
                <p:childTnLst>
                  <p:par>
                    <p:cTn id="111" fill="hold">
                      <p:stCondLst>
                        <p:cond delay="0"/>
                      </p:stCondLst>
                      <p:childTnLst>
                        <p:par>
                          <p:cTn id="112" fill="hold">
                            <p:stCondLst>
                              <p:cond delay="0"/>
                            </p:stCondLst>
                            <p:childTnLst>
                              <p:par>
                                <p:cTn id="113" presetID="2" presetClass="exit" presetSubtype="4" fill="hold" nodeType="clickEffect">
                                  <p:stCondLst>
                                    <p:cond delay="0"/>
                                  </p:stCondLst>
                                  <p:childTnLst>
                                    <p:anim calcmode="lin" valueType="num">
                                      <p:cBhvr additive="base">
                                        <p:cTn id="114" dur="500"/>
                                        <p:tgtEl>
                                          <p:spTgt spid="35"/>
                                        </p:tgtEl>
                                        <p:attrNameLst>
                                          <p:attrName>ppt_x</p:attrName>
                                        </p:attrNameLst>
                                      </p:cBhvr>
                                      <p:tavLst>
                                        <p:tav tm="0">
                                          <p:val>
                                            <p:strVal val="ppt_x"/>
                                          </p:val>
                                        </p:tav>
                                        <p:tav tm="100000">
                                          <p:val>
                                            <p:strVal val="ppt_x"/>
                                          </p:val>
                                        </p:tav>
                                      </p:tavLst>
                                    </p:anim>
                                    <p:anim calcmode="lin" valueType="num">
                                      <p:cBhvr additive="base">
                                        <p:cTn id="115" dur="500"/>
                                        <p:tgtEl>
                                          <p:spTgt spid="35"/>
                                        </p:tgtEl>
                                        <p:attrNameLst>
                                          <p:attrName>ppt_y</p:attrName>
                                        </p:attrNameLst>
                                      </p:cBhvr>
                                      <p:tavLst>
                                        <p:tav tm="0">
                                          <p:val>
                                            <p:strVal val="ppt_y"/>
                                          </p:val>
                                        </p:tav>
                                        <p:tav tm="100000">
                                          <p:val>
                                            <p:strVal val="1+ppt_h/2"/>
                                          </p:val>
                                        </p:tav>
                                      </p:tavLst>
                                    </p:anim>
                                    <p:set>
                                      <p:cBhvr>
                                        <p:cTn id="116"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117" restart="whenNotActive" fill="hold" evtFilter="cancelBubble" nodeType="interactiveSeq">
                <p:stCondLst>
                  <p:cond evt="onClick" delay="0">
                    <p:tgtEl>
                      <p:spTgt spid="36"/>
                    </p:tgtEl>
                  </p:cond>
                </p:stCondLst>
                <p:endSync evt="end" delay="0">
                  <p:rtn val="all"/>
                </p:endSync>
                <p:childTnLst>
                  <p:par>
                    <p:cTn id="118" fill="hold">
                      <p:stCondLst>
                        <p:cond delay="0"/>
                      </p:stCondLst>
                      <p:childTnLst>
                        <p:par>
                          <p:cTn id="119" fill="hold">
                            <p:stCondLst>
                              <p:cond delay="0"/>
                            </p:stCondLst>
                            <p:childTnLst>
                              <p:par>
                                <p:cTn id="120" presetID="2" presetClass="exit" presetSubtype="4" fill="hold" nodeType="clickEffect">
                                  <p:stCondLst>
                                    <p:cond delay="0"/>
                                  </p:stCondLst>
                                  <p:childTnLst>
                                    <p:anim calcmode="lin" valueType="num">
                                      <p:cBhvr additive="base">
                                        <p:cTn id="121" dur="500"/>
                                        <p:tgtEl>
                                          <p:spTgt spid="36"/>
                                        </p:tgtEl>
                                        <p:attrNameLst>
                                          <p:attrName>ppt_x</p:attrName>
                                        </p:attrNameLst>
                                      </p:cBhvr>
                                      <p:tavLst>
                                        <p:tav tm="0">
                                          <p:val>
                                            <p:strVal val="ppt_x"/>
                                          </p:val>
                                        </p:tav>
                                        <p:tav tm="100000">
                                          <p:val>
                                            <p:strVal val="ppt_x"/>
                                          </p:val>
                                        </p:tav>
                                      </p:tavLst>
                                    </p:anim>
                                    <p:anim calcmode="lin" valueType="num">
                                      <p:cBhvr additive="base">
                                        <p:cTn id="122" dur="500"/>
                                        <p:tgtEl>
                                          <p:spTgt spid="36"/>
                                        </p:tgtEl>
                                        <p:attrNameLst>
                                          <p:attrName>ppt_y</p:attrName>
                                        </p:attrNameLst>
                                      </p:cBhvr>
                                      <p:tavLst>
                                        <p:tav tm="0">
                                          <p:val>
                                            <p:strVal val="ppt_y"/>
                                          </p:val>
                                        </p:tav>
                                        <p:tav tm="100000">
                                          <p:val>
                                            <p:strVal val="1+ppt_h/2"/>
                                          </p:val>
                                        </p:tav>
                                      </p:tavLst>
                                    </p:anim>
                                    <p:set>
                                      <p:cBhvr>
                                        <p:cTn id="123"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124" restart="whenNotActive" fill="hold" evtFilter="cancelBubble" nodeType="interactiveSeq">
                <p:stCondLst>
                  <p:cond evt="onClick" delay="0">
                    <p:tgtEl>
                      <p:spTgt spid="37"/>
                    </p:tgtEl>
                  </p:cond>
                </p:stCondLst>
                <p:endSync evt="end" delay="0">
                  <p:rtn val="all"/>
                </p:endSync>
                <p:childTnLst>
                  <p:par>
                    <p:cTn id="125" fill="hold">
                      <p:stCondLst>
                        <p:cond delay="0"/>
                      </p:stCondLst>
                      <p:childTnLst>
                        <p:par>
                          <p:cTn id="126" fill="hold">
                            <p:stCondLst>
                              <p:cond delay="0"/>
                            </p:stCondLst>
                            <p:childTnLst>
                              <p:par>
                                <p:cTn id="127" presetID="2" presetClass="exit" presetSubtype="4" fill="hold" nodeType="clickEffect">
                                  <p:stCondLst>
                                    <p:cond delay="0"/>
                                  </p:stCondLst>
                                  <p:childTnLst>
                                    <p:anim calcmode="lin" valueType="num">
                                      <p:cBhvr additive="base">
                                        <p:cTn id="128" dur="500"/>
                                        <p:tgtEl>
                                          <p:spTgt spid="37"/>
                                        </p:tgtEl>
                                        <p:attrNameLst>
                                          <p:attrName>ppt_x</p:attrName>
                                        </p:attrNameLst>
                                      </p:cBhvr>
                                      <p:tavLst>
                                        <p:tav tm="0">
                                          <p:val>
                                            <p:strVal val="ppt_x"/>
                                          </p:val>
                                        </p:tav>
                                        <p:tav tm="100000">
                                          <p:val>
                                            <p:strVal val="ppt_x"/>
                                          </p:val>
                                        </p:tav>
                                      </p:tavLst>
                                    </p:anim>
                                    <p:anim calcmode="lin" valueType="num">
                                      <p:cBhvr additive="base">
                                        <p:cTn id="129" dur="500"/>
                                        <p:tgtEl>
                                          <p:spTgt spid="37"/>
                                        </p:tgtEl>
                                        <p:attrNameLst>
                                          <p:attrName>ppt_y</p:attrName>
                                        </p:attrNameLst>
                                      </p:cBhvr>
                                      <p:tavLst>
                                        <p:tav tm="0">
                                          <p:val>
                                            <p:strVal val="ppt_y"/>
                                          </p:val>
                                        </p:tav>
                                        <p:tav tm="100000">
                                          <p:val>
                                            <p:strVal val="1+ppt_h/2"/>
                                          </p:val>
                                        </p:tav>
                                      </p:tavLst>
                                    </p:anim>
                                    <p:set>
                                      <p:cBhvr>
                                        <p:cTn id="130"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31" restart="whenNotActive" fill="hold" evtFilter="cancelBubble" nodeType="interactiveSeq">
                <p:stCondLst>
                  <p:cond evt="onClick" delay="0">
                    <p:tgtEl>
                      <p:spTgt spid="38"/>
                    </p:tgtEl>
                  </p:cond>
                </p:stCondLst>
                <p:endSync evt="end" delay="0">
                  <p:rtn val="all"/>
                </p:endSync>
                <p:childTnLst>
                  <p:par>
                    <p:cTn id="132" fill="hold">
                      <p:stCondLst>
                        <p:cond delay="0"/>
                      </p:stCondLst>
                      <p:childTnLst>
                        <p:par>
                          <p:cTn id="133" fill="hold">
                            <p:stCondLst>
                              <p:cond delay="0"/>
                            </p:stCondLst>
                            <p:childTnLst>
                              <p:par>
                                <p:cTn id="134" presetID="2" presetClass="exit" presetSubtype="4" fill="hold" nodeType="clickEffect">
                                  <p:stCondLst>
                                    <p:cond delay="0"/>
                                  </p:stCondLst>
                                  <p:childTnLst>
                                    <p:anim calcmode="lin" valueType="num">
                                      <p:cBhvr additive="base">
                                        <p:cTn id="135" dur="500"/>
                                        <p:tgtEl>
                                          <p:spTgt spid="38"/>
                                        </p:tgtEl>
                                        <p:attrNameLst>
                                          <p:attrName>ppt_x</p:attrName>
                                        </p:attrNameLst>
                                      </p:cBhvr>
                                      <p:tavLst>
                                        <p:tav tm="0">
                                          <p:val>
                                            <p:strVal val="ppt_x"/>
                                          </p:val>
                                        </p:tav>
                                        <p:tav tm="100000">
                                          <p:val>
                                            <p:strVal val="ppt_x"/>
                                          </p:val>
                                        </p:tav>
                                      </p:tavLst>
                                    </p:anim>
                                    <p:anim calcmode="lin" valueType="num">
                                      <p:cBhvr additive="base">
                                        <p:cTn id="136" dur="500"/>
                                        <p:tgtEl>
                                          <p:spTgt spid="38"/>
                                        </p:tgtEl>
                                        <p:attrNameLst>
                                          <p:attrName>ppt_y</p:attrName>
                                        </p:attrNameLst>
                                      </p:cBhvr>
                                      <p:tavLst>
                                        <p:tav tm="0">
                                          <p:val>
                                            <p:strVal val="ppt_y"/>
                                          </p:val>
                                        </p:tav>
                                        <p:tav tm="100000">
                                          <p:val>
                                            <p:strVal val="1+ppt_h/2"/>
                                          </p:val>
                                        </p:tav>
                                      </p:tavLst>
                                    </p:anim>
                                    <p:set>
                                      <p:cBhvr>
                                        <p:cTn id="137"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38" restart="whenNotActive" fill="hold" evtFilter="cancelBubble" nodeType="interactiveSeq">
                <p:stCondLst>
                  <p:cond evt="onClick" delay="0">
                    <p:tgtEl>
                      <p:spTgt spid="40"/>
                    </p:tgtEl>
                  </p:cond>
                </p:stCondLst>
                <p:endSync evt="end" delay="0">
                  <p:rtn val="all"/>
                </p:endSync>
                <p:childTnLst>
                  <p:par>
                    <p:cTn id="139" fill="hold">
                      <p:stCondLst>
                        <p:cond delay="0"/>
                      </p:stCondLst>
                      <p:childTnLst>
                        <p:par>
                          <p:cTn id="140" fill="hold">
                            <p:stCondLst>
                              <p:cond delay="0"/>
                            </p:stCondLst>
                            <p:childTnLst>
                              <p:par>
                                <p:cTn id="141" presetID="4" presetClass="exit" presetSubtype="16" fill="hold" nodeType="clickEffect">
                                  <p:stCondLst>
                                    <p:cond delay="0"/>
                                  </p:stCondLst>
                                  <p:childTnLst>
                                    <p:animEffect transition="out" filter="box(in)">
                                      <p:cBhvr>
                                        <p:cTn id="142" dur="500"/>
                                        <p:tgtEl>
                                          <p:spTgt spid="40"/>
                                        </p:tgtEl>
                                      </p:cBhvr>
                                    </p:animEffect>
                                    <p:set>
                                      <p:cBhvr>
                                        <p:cTn id="143"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144" restart="whenNotActive" fill="hold" evtFilter="cancelBubble" nodeType="interactiveSeq">
                <p:stCondLst>
                  <p:cond evt="onClick" delay="0">
                    <p:tgtEl>
                      <p:spTgt spid="41"/>
                    </p:tgtEl>
                  </p:cond>
                </p:stCondLst>
                <p:endSync evt="end" delay="0">
                  <p:rtn val="all"/>
                </p:endSync>
                <p:childTnLst>
                  <p:par>
                    <p:cTn id="145" fill="hold">
                      <p:stCondLst>
                        <p:cond delay="0"/>
                      </p:stCondLst>
                      <p:childTnLst>
                        <p:par>
                          <p:cTn id="146" fill="hold">
                            <p:stCondLst>
                              <p:cond delay="0"/>
                            </p:stCondLst>
                            <p:childTnLst>
                              <p:par>
                                <p:cTn id="147" presetID="5" presetClass="exit" presetSubtype="10" fill="hold" nodeType="clickEffect">
                                  <p:stCondLst>
                                    <p:cond delay="0"/>
                                  </p:stCondLst>
                                  <p:childTnLst>
                                    <p:animEffect transition="out" filter="checkerboard(across)">
                                      <p:cBhvr>
                                        <p:cTn id="148" dur="500"/>
                                        <p:tgtEl>
                                          <p:spTgt spid="41"/>
                                        </p:tgtEl>
                                      </p:cBhvr>
                                    </p:animEffect>
                                    <p:set>
                                      <p:cBhvr>
                                        <p:cTn id="149"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150" restart="whenNotActive" fill="hold" evtFilter="cancelBubble" nodeType="interactiveSeq">
                <p:stCondLst>
                  <p:cond evt="onClick" delay="0">
                    <p:tgtEl>
                      <p:spTgt spid="42"/>
                    </p:tgtEl>
                  </p:cond>
                </p:stCondLst>
                <p:endSync evt="end" delay="0">
                  <p:rtn val="all"/>
                </p:endSync>
                <p:childTnLst>
                  <p:par>
                    <p:cTn id="151" fill="hold">
                      <p:stCondLst>
                        <p:cond delay="0"/>
                      </p:stCondLst>
                      <p:childTnLst>
                        <p:par>
                          <p:cTn id="152" fill="hold">
                            <p:stCondLst>
                              <p:cond delay="0"/>
                            </p:stCondLst>
                            <p:childTnLst>
                              <p:par>
                                <p:cTn id="153" presetID="17" presetClass="exit" presetSubtype="10" fill="hold" nodeType="clickEffect">
                                  <p:stCondLst>
                                    <p:cond delay="0"/>
                                  </p:stCondLst>
                                  <p:childTnLst>
                                    <p:anim calcmode="lin" valueType="num">
                                      <p:cBhvr>
                                        <p:cTn id="154" dur="500"/>
                                        <p:tgtEl>
                                          <p:spTgt spid="42"/>
                                        </p:tgtEl>
                                        <p:attrNameLst>
                                          <p:attrName>ppt_w</p:attrName>
                                        </p:attrNameLst>
                                      </p:cBhvr>
                                      <p:tavLst>
                                        <p:tav tm="0">
                                          <p:val>
                                            <p:strVal val="ppt_w"/>
                                          </p:val>
                                        </p:tav>
                                        <p:tav tm="100000">
                                          <p:val>
                                            <p:fltVal val="0"/>
                                          </p:val>
                                        </p:tav>
                                      </p:tavLst>
                                    </p:anim>
                                    <p:anim calcmode="lin" valueType="num">
                                      <p:cBhvr>
                                        <p:cTn id="155" dur="500"/>
                                        <p:tgtEl>
                                          <p:spTgt spid="42"/>
                                        </p:tgtEl>
                                        <p:attrNameLst>
                                          <p:attrName>ppt_h</p:attrName>
                                        </p:attrNameLst>
                                      </p:cBhvr>
                                      <p:tavLst>
                                        <p:tav tm="0">
                                          <p:val>
                                            <p:strVal val="ppt_h"/>
                                          </p:val>
                                        </p:tav>
                                        <p:tav tm="100000">
                                          <p:val>
                                            <p:strVal val="ppt_h"/>
                                          </p:val>
                                        </p:tav>
                                      </p:tavLst>
                                    </p:anim>
                                    <p:set>
                                      <p:cBhvr>
                                        <p:cTn id="156" dur="1" fill="hold">
                                          <p:stCondLst>
                                            <p:cond delay="4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57" restart="whenNotActive" fill="hold" evtFilter="cancelBubble" nodeType="interactiveSeq">
                <p:stCondLst>
                  <p:cond evt="onClick" delay="0">
                    <p:tgtEl>
                      <p:spTgt spid="39"/>
                    </p:tgtEl>
                  </p:cond>
                </p:stCondLst>
                <p:endSync evt="end" delay="0">
                  <p:rtn val="all"/>
                </p:endSync>
                <p:childTnLst>
                  <p:par>
                    <p:cTn id="158" fill="hold">
                      <p:stCondLst>
                        <p:cond delay="0"/>
                      </p:stCondLst>
                      <p:childTnLst>
                        <p:par>
                          <p:cTn id="159" fill="hold">
                            <p:stCondLst>
                              <p:cond delay="0"/>
                            </p:stCondLst>
                            <p:childTnLst>
                              <p:par>
                                <p:cTn id="160" presetID="17" presetClass="exit" presetSubtype="10" fill="hold" nodeType="clickEffect">
                                  <p:stCondLst>
                                    <p:cond delay="0"/>
                                  </p:stCondLst>
                                  <p:childTnLst>
                                    <p:anim calcmode="lin" valueType="num">
                                      <p:cBhvr>
                                        <p:cTn id="161" dur="500"/>
                                        <p:tgtEl>
                                          <p:spTgt spid="39"/>
                                        </p:tgtEl>
                                        <p:attrNameLst>
                                          <p:attrName>ppt_w</p:attrName>
                                        </p:attrNameLst>
                                      </p:cBhvr>
                                      <p:tavLst>
                                        <p:tav tm="0">
                                          <p:val>
                                            <p:strVal val="ppt_w"/>
                                          </p:val>
                                        </p:tav>
                                        <p:tav tm="100000">
                                          <p:val>
                                            <p:fltVal val="0"/>
                                          </p:val>
                                        </p:tav>
                                      </p:tavLst>
                                    </p:anim>
                                    <p:anim calcmode="lin" valueType="num">
                                      <p:cBhvr>
                                        <p:cTn id="162" dur="500"/>
                                        <p:tgtEl>
                                          <p:spTgt spid="39"/>
                                        </p:tgtEl>
                                        <p:attrNameLst>
                                          <p:attrName>ppt_h</p:attrName>
                                        </p:attrNameLst>
                                      </p:cBhvr>
                                      <p:tavLst>
                                        <p:tav tm="0">
                                          <p:val>
                                            <p:strVal val="ppt_h"/>
                                          </p:val>
                                        </p:tav>
                                        <p:tav tm="100000">
                                          <p:val>
                                            <p:strVal val="ppt_h"/>
                                          </p:val>
                                        </p:tav>
                                      </p:tavLst>
                                    </p:anim>
                                    <p:set>
                                      <p:cBhvr>
                                        <p:cTn id="163"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164" restart="whenNotActive" fill="hold" evtFilter="cancelBubble" nodeType="interactiveSeq">
                <p:stCondLst>
                  <p:cond evt="onClick" delay="0">
                    <p:tgtEl>
                      <p:spTgt spid="45"/>
                    </p:tgtEl>
                  </p:cond>
                </p:stCondLst>
                <p:endSync evt="end" delay="0">
                  <p:rtn val="all"/>
                </p:endSync>
                <p:childTnLst>
                  <p:par>
                    <p:cTn id="165" fill="hold">
                      <p:stCondLst>
                        <p:cond delay="0"/>
                      </p:stCondLst>
                      <p:childTnLst>
                        <p:par>
                          <p:cTn id="166" fill="hold">
                            <p:stCondLst>
                              <p:cond delay="0"/>
                            </p:stCondLst>
                            <p:childTnLst>
                              <p:par>
                                <p:cTn id="167" presetID="2" presetClass="exit" presetSubtype="4" fill="hold" nodeType="clickEffect">
                                  <p:stCondLst>
                                    <p:cond delay="0"/>
                                  </p:stCondLst>
                                  <p:childTnLst>
                                    <p:anim calcmode="lin" valueType="num">
                                      <p:cBhvr additive="base">
                                        <p:cTn id="168" dur="500"/>
                                        <p:tgtEl>
                                          <p:spTgt spid="45"/>
                                        </p:tgtEl>
                                        <p:attrNameLst>
                                          <p:attrName>ppt_x</p:attrName>
                                        </p:attrNameLst>
                                      </p:cBhvr>
                                      <p:tavLst>
                                        <p:tav tm="0">
                                          <p:val>
                                            <p:strVal val="ppt_x"/>
                                          </p:val>
                                        </p:tav>
                                        <p:tav tm="100000">
                                          <p:val>
                                            <p:strVal val="ppt_x"/>
                                          </p:val>
                                        </p:tav>
                                      </p:tavLst>
                                    </p:anim>
                                    <p:anim calcmode="lin" valueType="num">
                                      <p:cBhvr additive="base">
                                        <p:cTn id="169" dur="500"/>
                                        <p:tgtEl>
                                          <p:spTgt spid="45"/>
                                        </p:tgtEl>
                                        <p:attrNameLst>
                                          <p:attrName>ppt_y</p:attrName>
                                        </p:attrNameLst>
                                      </p:cBhvr>
                                      <p:tavLst>
                                        <p:tav tm="0">
                                          <p:val>
                                            <p:strVal val="ppt_y"/>
                                          </p:val>
                                        </p:tav>
                                        <p:tav tm="100000">
                                          <p:val>
                                            <p:strVal val="1+ppt_h/2"/>
                                          </p:val>
                                        </p:tav>
                                      </p:tavLst>
                                    </p:anim>
                                    <p:set>
                                      <p:cBhvr>
                                        <p:cTn id="170"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71" restart="whenNotActive" fill="hold" evtFilter="cancelBubble" nodeType="interactiveSeq">
                <p:stCondLst>
                  <p:cond evt="onClick" delay="0">
                    <p:tgtEl>
                      <p:spTgt spid="46"/>
                    </p:tgtEl>
                  </p:cond>
                </p:stCondLst>
                <p:endSync evt="end" delay="0">
                  <p:rtn val="all"/>
                </p:endSync>
                <p:childTnLst>
                  <p:par>
                    <p:cTn id="172" fill="hold">
                      <p:stCondLst>
                        <p:cond delay="0"/>
                      </p:stCondLst>
                      <p:childTnLst>
                        <p:par>
                          <p:cTn id="173" fill="hold">
                            <p:stCondLst>
                              <p:cond delay="0"/>
                            </p:stCondLst>
                            <p:childTnLst>
                              <p:par>
                                <p:cTn id="174" presetID="2" presetClass="exit" presetSubtype="4" fill="hold" nodeType="clickEffect">
                                  <p:stCondLst>
                                    <p:cond delay="0"/>
                                  </p:stCondLst>
                                  <p:childTnLst>
                                    <p:anim calcmode="lin" valueType="num">
                                      <p:cBhvr additive="base">
                                        <p:cTn id="175" dur="500"/>
                                        <p:tgtEl>
                                          <p:spTgt spid="46"/>
                                        </p:tgtEl>
                                        <p:attrNameLst>
                                          <p:attrName>ppt_x</p:attrName>
                                        </p:attrNameLst>
                                      </p:cBhvr>
                                      <p:tavLst>
                                        <p:tav tm="0">
                                          <p:val>
                                            <p:strVal val="ppt_x"/>
                                          </p:val>
                                        </p:tav>
                                        <p:tav tm="100000">
                                          <p:val>
                                            <p:strVal val="ppt_x"/>
                                          </p:val>
                                        </p:tav>
                                      </p:tavLst>
                                    </p:anim>
                                    <p:anim calcmode="lin" valueType="num">
                                      <p:cBhvr additive="base">
                                        <p:cTn id="176" dur="500"/>
                                        <p:tgtEl>
                                          <p:spTgt spid="46"/>
                                        </p:tgtEl>
                                        <p:attrNameLst>
                                          <p:attrName>ppt_y</p:attrName>
                                        </p:attrNameLst>
                                      </p:cBhvr>
                                      <p:tavLst>
                                        <p:tav tm="0">
                                          <p:val>
                                            <p:strVal val="ppt_y"/>
                                          </p:val>
                                        </p:tav>
                                        <p:tav tm="100000">
                                          <p:val>
                                            <p:strVal val="1+ppt_h/2"/>
                                          </p:val>
                                        </p:tav>
                                      </p:tavLst>
                                    </p:anim>
                                    <p:set>
                                      <p:cBhvr>
                                        <p:cTn id="177"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178" restart="whenNotActive" fill="hold" evtFilter="cancelBubble" nodeType="interactiveSeq">
                <p:stCondLst>
                  <p:cond evt="onClick" delay="0">
                    <p:tgtEl>
                      <p:spTgt spid="47"/>
                    </p:tgtEl>
                  </p:cond>
                </p:stCondLst>
                <p:endSync evt="end" delay="0">
                  <p:rtn val="all"/>
                </p:endSync>
                <p:childTnLst>
                  <p:par>
                    <p:cTn id="179" fill="hold">
                      <p:stCondLst>
                        <p:cond delay="0"/>
                      </p:stCondLst>
                      <p:childTnLst>
                        <p:par>
                          <p:cTn id="180" fill="hold">
                            <p:stCondLst>
                              <p:cond delay="0"/>
                            </p:stCondLst>
                            <p:childTnLst>
                              <p:par>
                                <p:cTn id="181" presetID="2" presetClass="exit" presetSubtype="4" fill="hold" nodeType="clickEffect">
                                  <p:stCondLst>
                                    <p:cond delay="0"/>
                                  </p:stCondLst>
                                  <p:childTnLst>
                                    <p:anim calcmode="lin" valueType="num">
                                      <p:cBhvr additive="base">
                                        <p:cTn id="182" dur="500"/>
                                        <p:tgtEl>
                                          <p:spTgt spid="47"/>
                                        </p:tgtEl>
                                        <p:attrNameLst>
                                          <p:attrName>ppt_x</p:attrName>
                                        </p:attrNameLst>
                                      </p:cBhvr>
                                      <p:tavLst>
                                        <p:tav tm="0">
                                          <p:val>
                                            <p:strVal val="ppt_x"/>
                                          </p:val>
                                        </p:tav>
                                        <p:tav tm="100000">
                                          <p:val>
                                            <p:strVal val="ppt_x"/>
                                          </p:val>
                                        </p:tav>
                                      </p:tavLst>
                                    </p:anim>
                                    <p:anim calcmode="lin" valueType="num">
                                      <p:cBhvr additive="base">
                                        <p:cTn id="183" dur="500"/>
                                        <p:tgtEl>
                                          <p:spTgt spid="47"/>
                                        </p:tgtEl>
                                        <p:attrNameLst>
                                          <p:attrName>ppt_y</p:attrName>
                                        </p:attrNameLst>
                                      </p:cBhvr>
                                      <p:tavLst>
                                        <p:tav tm="0">
                                          <p:val>
                                            <p:strVal val="ppt_y"/>
                                          </p:val>
                                        </p:tav>
                                        <p:tav tm="100000">
                                          <p:val>
                                            <p:strVal val="1+ppt_h/2"/>
                                          </p:val>
                                        </p:tav>
                                      </p:tavLst>
                                    </p:anim>
                                    <p:set>
                                      <p:cBhvr>
                                        <p:cTn id="184"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185" restart="whenNotActive" fill="hold" evtFilter="cancelBubble" nodeType="interactiveSeq">
                <p:stCondLst>
                  <p:cond evt="onClick" delay="0">
                    <p:tgtEl>
                      <p:spTgt spid="48"/>
                    </p:tgtEl>
                  </p:cond>
                </p:stCondLst>
                <p:endSync evt="end" delay="0">
                  <p:rtn val="all"/>
                </p:endSync>
                <p:childTnLst>
                  <p:par>
                    <p:cTn id="186" fill="hold">
                      <p:stCondLst>
                        <p:cond delay="0"/>
                      </p:stCondLst>
                      <p:childTnLst>
                        <p:par>
                          <p:cTn id="187" fill="hold">
                            <p:stCondLst>
                              <p:cond delay="0"/>
                            </p:stCondLst>
                            <p:childTnLst>
                              <p:par>
                                <p:cTn id="188" presetID="2" presetClass="exit" presetSubtype="4" fill="hold" nodeType="clickEffect">
                                  <p:stCondLst>
                                    <p:cond delay="0"/>
                                  </p:stCondLst>
                                  <p:childTnLst>
                                    <p:anim calcmode="lin" valueType="num">
                                      <p:cBhvr additive="base">
                                        <p:cTn id="189" dur="500"/>
                                        <p:tgtEl>
                                          <p:spTgt spid="48"/>
                                        </p:tgtEl>
                                        <p:attrNameLst>
                                          <p:attrName>ppt_x</p:attrName>
                                        </p:attrNameLst>
                                      </p:cBhvr>
                                      <p:tavLst>
                                        <p:tav tm="0">
                                          <p:val>
                                            <p:strVal val="ppt_x"/>
                                          </p:val>
                                        </p:tav>
                                        <p:tav tm="100000">
                                          <p:val>
                                            <p:strVal val="ppt_x"/>
                                          </p:val>
                                        </p:tav>
                                      </p:tavLst>
                                    </p:anim>
                                    <p:anim calcmode="lin" valueType="num">
                                      <p:cBhvr additive="base">
                                        <p:cTn id="190" dur="500"/>
                                        <p:tgtEl>
                                          <p:spTgt spid="48"/>
                                        </p:tgtEl>
                                        <p:attrNameLst>
                                          <p:attrName>ppt_y</p:attrName>
                                        </p:attrNameLst>
                                      </p:cBhvr>
                                      <p:tavLst>
                                        <p:tav tm="0">
                                          <p:val>
                                            <p:strVal val="ppt_y"/>
                                          </p:val>
                                        </p:tav>
                                        <p:tav tm="100000">
                                          <p:val>
                                            <p:strVal val="1+ppt_h/2"/>
                                          </p:val>
                                        </p:tav>
                                      </p:tavLst>
                                    </p:anim>
                                    <p:set>
                                      <p:cBhvr>
                                        <p:cTn id="191"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192" restart="whenNotActive" fill="hold" evtFilter="cancelBubble" nodeType="interactiveSeq">
                <p:stCondLst>
                  <p:cond evt="onClick" delay="0">
                    <p:tgtEl>
                      <p:spTgt spid="49"/>
                    </p:tgtEl>
                  </p:cond>
                </p:stCondLst>
                <p:endSync evt="end" delay="0">
                  <p:rtn val="all"/>
                </p:endSync>
                <p:childTnLst>
                  <p:par>
                    <p:cTn id="193" fill="hold">
                      <p:stCondLst>
                        <p:cond delay="0"/>
                      </p:stCondLst>
                      <p:childTnLst>
                        <p:par>
                          <p:cTn id="194" fill="hold">
                            <p:stCondLst>
                              <p:cond delay="0"/>
                            </p:stCondLst>
                            <p:childTnLst>
                              <p:par>
                                <p:cTn id="195" presetID="2" presetClass="exit" presetSubtype="4" fill="hold" nodeType="clickEffect">
                                  <p:stCondLst>
                                    <p:cond delay="0"/>
                                  </p:stCondLst>
                                  <p:childTnLst>
                                    <p:anim calcmode="lin" valueType="num">
                                      <p:cBhvr additive="base">
                                        <p:cTn id="196" dur="500"/>
                                        <p:tgtEl>
                                          <p:spTgt spid="49"/>
                                        </p:tgtEl>
                                        <p:attrNameLst>
                                          <p:attrName>ppt_x</p:attrName>
                                        </p:attrNameLst>
                                      </p:cBhvr>
                                      <p:tavLst>
                                        <p:tav tm="0">
                                          <p:val>
                                            <p:strVal val="ppt_x"/>
                                          </p:val>
                                        </p:tav>
                                        <p:tav tm="100000">
                                          <p:val>
                                            <p:strVal val="ppt_x"/>
                                          </p:val>
                                        </p:tav>
                                      </p:tavLst>
                                    </p:anim>
                                    <p:anim calcmode="lin" valueType="num">
                                      <p:cBhvr additive="base">
                                        <p:cTn id="197" dur="500"/>
                                        <p:tgtEl>
                                          <p:spTgt spid="49"/>
                                        </p:tgtEl>
                                        <p:attrNameLst>
                                          <p:attrName>ppt_y</p:attrName>
                                        </p:attrNameLst>
                                      </p:cBhvr>
                                      <p:tavLst>
                                        <p:tav tm="0">
                                          <p:val>
                                            <p:strVal val="ppt_y"/>
                                          </p:val>
                                        </p:tav>
                                        <p:tav tm="100000">
                                          <p:val>
                                            <p:strVal val="1+ppt_h/2"/>
                                          </p:val>
                                        </p:tav>
                                      </p:tavLst>
                                    </p:anim>
                                    <p:set>
                                      <p:cBhvr>
                                        <p:cTn id="198"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199" restart="whenNotActive" fill="hold" evtFilter="cancelBubble" nodeType="interactiveSeq">
                <p:stCondLst>
                  <p:cond evt="onClick" delay="0">
                    <p:tgtEl>
                      <p:spTgt spid="50"/>
                    </p:tgtEl>
                  </p:cond>
                </p:stCondLst>
                <p:endSync evt="end" delay="0">
                  <p:rtn val="all"/>
                </p:endSync>
                <p:childTnLst>
                  <p:par>
                    <p:cTn id="200" fill="hold">
                      <p:stCondLst>
                        <p:cond delay="0"/>
                      </p:stCondLst>
                      <p:childTnLst>
                        <p:par>
                          <p:cTn id="201" fill="hold">
                            <p:stCondLst>
                              <p:cond delay="0"/>
                            </p:stCondLst>
                            <p:childTnLst>
                              <p:par>
                                <p:cTn id="202" presetID="2" presetClass="exit" presetSubtype="4" fill="hold" nodeType="clickEffect">
                                  <p:stCondLst>
                                    <p:cond delay="0"/>
                                  </p:stCondLst>
                                  <p:childTnLst>
                                    <p:anim calcmode="lin" valueType="num">
                                      <p:cBhvr additive="base">
                                        <p:cTn id="203" dur="500"/>
                                        <p:tgtEl>
                                          <p:spTgt spid="50"/>
                                        </p:tgtEl>
                                        <p:attrNameLst>
                                          <p:attrName>ppt_x</p:attrName>
                                        </p:attrNameLst>
                                      </p:cBhvr>
                                      <p:tavLst>
                                        <p:tav tm="0">
                                          <p:val>
                                            <p:strVal val="ppt_x"/>
                                          </p:val>
                                        </p:tav>
                                        <p:tav tm="100000">
                                          <p:val>
                                            <p:strVal val="ppt_x"/>
                                          </p:val>
                                        </p:tav>
                                      </p:tavLst>
                                    </p:anim>
                                    <p:anim calcmode="lin" valueType="num">
                                      <p:cBhvr additive="base">
                                        <p:cTn id="204" dur="500"/>
                                        <p:tgtEl>
                                          <p:spTgt spid="50"/>
                                        </p:tgtEl>
                                        <p:attrNameLst>
                                          <p:attrName>ppt_y</p:attrName>
                                        </p:attrNameLst>
                                      </p:cBhvr>
                                      <p:tavLst>
                                        <p:tav tm="0">
                                          <p:val>
                                            <p:strVal val="ppt_y"/>
                                          </p:val>
                                        </p:tav>
                                        <p:tav tm="100000">
                                          <p:val>
                                            <p:strVal val="1+ppt_h/2"/>
                                          </p:val>
                                        </p:tav>
                                      </p:tavLst>
                                    </p:anim>
                                    <p:set>
                                      <p:cBhvr>
                                        <p:cTn id="205"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206" restart="whenNotActive" fill="hold" evtFilter="cancelBubble" nodeType="interactiveSeq">
                <p:stCondLst>
                  <p:cond evt="onClick" delay="0">
                    <p:tgtEl>
                      <p:spTgt spid="51"/>
                    </p:tgtEl>
                  </p:cond>
                </p:stCondLst>
                <p:endSync evt="end" delay="0">
                  <p:rtn val="all"/>
                </p:endSync>
                <p:childTnLst>
                  <p:par>
                    <p:cTn id="207" fill="hold">
                      <p:stCondLst>
                        <p:cond delay="0"/>
                      </p:stCondLst>
                      <p:childTnLst>
                        <p:par>
                          <p:cTn id="208" fill="hold">
                            <p:stCondLst>
                              <p:cond delay="0"/>
                            </p:stCondLst>
                            <p:childTnLst>
                              <p:par>
                                <p:cTn id="209" presetID="2" presetClass="exit" presetSubtype="4" fill="hold" nodeType="clickEffect">
                                  <p:stCondLst>
                                    <p:cond delay="0"/>
                                  </p:stCondLst>
                                  <p:childTnLst>
                                    <p:anim calcmode="lin" valueType="num">
                                      <p:cBhvr additive="base">
                                        <p:cTn id="210" dur="500"/>
                                        <p:tgtEl>
                                          <p:spTgt spid="51"/>
                                        </p:tgtEl>
                                        <p:attrNameLst>
                                          <p:attrName>ppt_x</p:attrName>
                                        </p:attrNameLst>
                                      </p:cBhvr>
                                      <p:tavLst>
                                        <p:tav tm="0">
                                          <p:val>
                                            <p:strVal val="ppt_x"/>
                                          </p:val>
                                        </p:tav>
                                        <p:tav tm="100000">
                                          <p:val>
                                            <p:strVal val="ppt_x"/>
                                          </p:val>
                                        </p:tav>
                                      </p:tavLst>
                                    </p:anim>
                                    <p:anim calcmode="lin" valueType="num">
                                      <p:cBhvr additive="base">
                                        <p:cTn id="211" dur="500"/>
                                        <p:tgtEl>
                                          <p:spTgt spid="51"/>
                                        </p:tgtEl>
                                        <p:attrNameLst>
                                          <p:attrName>ppt_y</p:attrName>
                                        </p:attrNameLst>
                                      </p:cBhvr>
                                      <p:tavLst>
                                        <p:tav tm="0">
                                          <p:val>
                                            <p:strVal val="ppt_y"/>
                                          </p:val>
                                        </p:tav>
                                        <p:tav tm="100000">
                                          <p:val>
                                            <p:strVal val="1+ppt_h/2"/>
                                          </p:val>
                                        </p:tav>
                                      </p:tavLst>
                                    </p:anim>
                                    <p:set>
                                      <p:cBhvr>
                                        <p:cTn id="212" dur="1" fill="hold">
                                          <p:stCondLst>
                                            <p:cond delay="4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213" restart="whenNotActive" fill="hold" evtFilter="cancelBubble" nodeType="interactiveSeq">
                <p:stCondLst>
                  <p:cond evt="onClick" delay="0">
                    <p:tgtEl>
                      <p:spTgt spid="52"/>
                    </p:tgtEl>
                  </p:cond>
                </p:stCondLst>
                <p:endSync evt="end" delay="0">
                  <p:rtn val="all"/>
                </p:endSync>
                <p:childTnLst>
                  <p:par>
                    <p:cTn id="214" fill="hold">
                      <p:stCondLst>
                        <p:cond delay="0"/>
                      </p:stCondLst>
                      <p:childTnLst>
                        <p:par>
                          <p:cTn id="215" fill="hold">
                            <p:stCondLst>
                              <p:cond delay="0"/>
                            </p:stCondLst>
                            <p:childTnLst>
                              <p:par>
                                <p:cTn id="216" presetID="2" presetClass="exit" presetSubtype="4" fill="hold" nodeType="clickEffect">
                                  <p:stCondLst>
                                    <p:cond delay="0"/>
                                  </p:stCondLst>
                                  <p:childTnLst>
                                    <p:anim calcmode="lin" valueType="num">
                                      <p:cBhvr additive="base">
                                        <p:cTn id="217" dur="500"/>
                                        <p:tgtEl>
                                          <p:spTgt spid="52"/>
                                        </p:tgtEl>
                                        <p:attrNameLst>
                                          <p:attrName>ppt_x</p:attrName>
                                        </p:attrNameLst>
                                      </p:cBhvr>
                                      <p:tavLst>
                                        <p:tav tm="0">
                                          <p:val>
                                            <p:strVal val="ppt_x"/>
                                          </p:val>
                                        </p:tav>
                                        <p:tav tm="100000">
                                          <p:val>
                                            <p:strVal val="ppt_x"/>
                                          </p:val>
                                        </p:tav>
                                      </p:tavLst>
                                    </p:anim>
                                    <p:anim calcmode="lin" valueType="num">
                                      <p:cBhvr additive="base">
                                        <p:cTn id="218" dur="500"/>
                                        <p:tgtEl>
                                          <p:spTgt spid="52"/>
                                        </p:tgtEl>
                                        <p:attrNameLst>
                                          <p:attrName>ppt_y</p:attrName>
                                        </p:attrNameLst>
                                      </p:cBhvr>
                                      <p:tavLst>
                                        <p:tav tm="0">
                                          <p:val>
                                            <p:strVal val="ppt_y"/>
                                          </p:val>
                                        </p:tav>
                                        <p:tav tm="100000">
                                          <p:val>
                                            <p:strVal val="1+ppt_h/2"/>
                                          </p:val>
                                        </p:tav>
                                      </p:tavLst>
                                    </p:anim>
                                    <p:set>
                                      <p:cBhvr>
                                        <p:cTn id="219"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220" restart="whenNotActive" fill="hold" evtFilter="cancelBubble" nodeType="interactiveSeq">
                <p:stCondLst>
                  <p:cond evt="onClick" delay="0">
                    <p:tgtEl>
                      <p:spTgt spid="53"/>
                    </p:tgtEl>
                  </p:cond>
                </p:stCondLst>
                <p:endSync evt="end" delay="0">
                  <p:rtn val="all"/>
                </p:endSync>
                <p:childTnLst>
                  <p:par>
                    <p:cTn id="221" fill="hold">
                      <p:stCondLst>
                        <p:cond delay="0"/>
                      </p:stCondLst>
                      <p:childTnLst>
                        <p:par>
                          <p:cTn id="222" fill="hold">
                            <p:stCondLst>
                              <p:cond delay="0"/>
                            </p:stCondLst>
                            <p:childTnLst>
                              <p:par>
                                <p:cTn id="223" presetID="2" presetClass="exit" presetSubtype="4" fill="hold" nodeType="clickEffect">
                                  <p:stCondLst>
                                    <p:cond delay="0"/>
                                  </p:stCondLst>
                                  <p:childTnLst>
                                    <p:anim calcmode="lin" valueType="num">
                                      <p:cBhvr additive="base">
                                        <p:cTn id="224" dur="500"/>
                                        <p:tgtEl>
                                          <p:spTgt spid="53"/>
                                        </p:tgtEl>
                                        <p:attrNameLst>
                                          <p:attrName>ppt_x</p:attrName>
                                        </p:attrNameLst>
                                      </p:cBhvr>
                                      <p:tavLst>
                                        <p:tav tm="0">
                                          <p:val>
                                            <p:strVal val="ppt_x"/>
                                          </p:val>
                                        </p:tav>
                                        <p:tav tm="100000">
                                          <p:val>
                                            <p:strVal val="ppt_x"/>
                                          </p:val>
                                        </p:tav>
                                      </p:tavLst>
                                    </p:anim>
                                    <p:anim calcmode="lin" valueType="num">
                                      <p:cBhvr additive="base">
                                        <p:cTn id="225" dur="500"/>
                                        <p:tgtEl>
                                          <p:spTgt spid="53"/>
                                        </p:tgtEl>
                                        <p:attrNameLst>
                                          <p:attrName>ppt_y</p:attrName>
                                        </p:attrNameLst>
                                      </p:cBhvr>
                                      <p:tavLst>
                                        <p:tav tm="0">
                                          <p:val>
                                            <p:strVal val="ppt_y"/>
                                          </p:val>
                                        </p:tav>
                                        <p:tav tm="100000">
                                          <p:val>
                                            <p:strVal val="1+ppt_h/2"/>
                                          </p:val>
                                        </p:tav>
                                      </p:tavLst>
                                    </p:anim>
                                    <p:set>
                                      <p:cBhvr>
                                        <p:cTn id="226" dur="1" fill="hold">
                                          <p:stCondLst>
                                            <p:cond delay="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227" restart="whenNotActive" fill="hold" evtFilter="cancelBubble" nodeType="interactiveSeq">
                <p:stCondLst>
                  <p:cond evt="onClick" delay="0">
                    <p:tgtEl>
                      <p:spTgt spid="54"/>
                    </p:tgtEl>
                  </p:cond>
                </p:stCondLst>
                <p:endSync evt="end" delay="0">
                  <p:rtn val="all"/>
                </p:endSync>
                <p:childTnLst>
                  <p:par>
                    <p:cTn id="228" fill="hold">
                      <p:stCondLst>
                        <p:cond delay="0"/>
                      </p:stCondLst>
                      <p:childTnLst>
                        <p:par>
                          <p:cTn id="229" fill="hold">
                            <p:stCondLst>
                              <p:cond delay="0"/>
                            </p:stCondLst>
                            <p:childTnLst>
                              <p:par>
                                <p:cTn id="230" presetID="2" presetClass="exit" presetSubtype="4" fill="hold" nodeType="clickEffect">
                                  <p:stCondLst>
                                    <p:cond delay="0"/>
                                  </p:stCondLst>
                                  <p:childTnLst>
                                    <p:anim calcmode="lin" valueType="num">
                                      <p:cBhvr additive="base">
                                        <p:cTn id="231" dur="500"/>
                                        <p:tgtEl>
                                          <p:spTgt spid="54"/>
                                        </p:tgtEl>
                                        <p:attrNameLst>
                                          <p:attrName>ppt_x</p:attrName>
                                        </p:attrNameLst>
                                      </p:cBhvr>
                                      <p:tavLst>
                                        <p:tav tm="0">
                                          <p:val>
                                            <p:strVal val="ppt_x"/>
                                          </p:val>
                                        </p:tav>
                                        <p:tav tm="100000">
                                          <p:val>
                                            <p:strVal val="ppt_x"/>
                                          </p:val>
                                        </p:tav>
                                      </p:tavLst>
                                    </p:anim>
                                    <p:anim calcmode="lin" valueType="num">
                                      <p:cBhvr additive="base">
                                        <p:cTn id="232" dur="500"/>
                                        <p:tgtEl>
                                          <p:spTgt spid="54"/>
                                        </p:tgtEl>
                                        <p:attrNameLst>
                                          <p:attrName>ppt_y</p:attrName>
                                        </p:attrNameLst>
                                      </p:cBhvr>
                                      <p:tavLst>
                                        <p:tav tm="0">
                                          <p:val>
                                            <p:strVal val="ppt_y"/>
                                          </p:val>
                                        </p:tav>
                                        <p:tav tm="100000">
                                          <p:val>
                                            <p:strVal val="1+ppt_h/2"/>
                                          </p:val>
                                        </p:tav>
                                      </p:tavLst>
                                    </p:anim>
                                    <p:set>
                                      <p:cBhvr>
                                        <p:cTn id="233" dur="1" fill="hold">
                                          <p:stCondLst>
                                            <p:cond delay="4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234" restart="whenNotActive" fill="hold" evtFilter="cancelBubble" nodeType="interactiveSeq">
                <p:stCondLst>
                  <p:cond evt="onClick" delay="0">
                    <p:tgtEl>
                      <p:spTgt spid="55"/>
                    </p:tgtEl>
                  </p:cond>
                </p:stCondLst>
                <p:endSync evt="end" delay="0">
                  <p:rtn val="all"/>
                </p:endSync>
                <p:childTnLst>
                  <p:par>
                    <p:cTn id="235" fill="hold">
                      <p:stCondLst>
                        <p:cond delay="0"/>
                      </p:stCondLst>
                      <p:childTnLst>
                        <p:par>
                          <p:cTn id="236" fill="hold">
                            <p:stCondLst>
                              <p:cond delay="0"/>
                            </p:stCondLst>
                            <p:childTnLst>
                              <p:par>
                                <p:cTn id="237" presetID="2" presetClass="exit" presetSubtype="4" fill="hold" nodeType="clickEffect">
                                  <p:stCondLst>
                                    <p:cond delay="0"/>
                                  </p:stCondLst>
                                  <p:childTnLst>
                                    <p:anim calcmode="lin" valueType="num">
                                      <p:cBhvr additive="base">
                                        <p:cTn id="238" dur="500"/>
                                        <p:tgtEl>
                                          <p:spTgt spid="55"/>
                                        </p:tgtEl>
                                        <p:attrNameLst>
                                          <p:attrName>ppt_x</p:attrName>
                                        </p:attrNameLst>
                                      </p:cBhvr>
                                      <p:tavLst>
                                        <p:tav tm="0">
                                          <p:val>
                                            <p:strVal val="ppt_x"/>
                                          </p:val>
                                        </p:tav>
                                        <p:tav tm="100000">
                                          <p:val>
                                            <p:strVal val="ppt_x"/>
                                          </p:val>
                                        </p:tav>
                                      </p:tavLst>
                                    </p:anim>
                                    <p:anim calcmode="lin" valueType="num">
                                      <p:cBhvr additive="base">
                                        <p:cTn id="239" dur="500"/>
                                        <p:tgtEl>
                                          <p:spTgt spid="55"/>
                                        </p:tgtEl>
                                        <p:attrNameLst>
                                          <p:attrName>ppt_y</p:attrName>
                                        </p:attrNameLst>
                                      </p:cBhvr>
                                      <p:tavLst>
                                        <p:tav tm="0">
                                          <p:val>
                                            <p:strVal val="ppt_y"/>
                                          </p:val>
                                        </p:tav>
                                        <p:tav tm="100000">
                                          <p:val>
                                            <p:strVal val="1+ppt_h/2"/>
                                          </p:val>
                                        </p:tav>
                                      </p:tavLst>
                                    </p:anim>
                                    <p:set>
                                      <p:cBhvr>
                                        <p:cTn id="240"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241" restart="whenNotActive" fill="hold" evtFilter="cancelBubble" nodeType="interactiveSeq">
                <p:stCondLst>
                  <p:cond evt="onClick" delay="0">
                    <p:tgtEl>
                      <p:spTgt spid="56"/>
                    </p:tgtEl>
                  </p:cond>
                </p:stCondLst>
                <p:endSync evt="end" delay="0">
                  <p:rtn val="all"/>
                </p:endSync>
                <p:childTnLst>
                  <p:par>
                    <p:cTn id="242" fill="hold">
                      <p:stCondLst>
                        <p:cond delay="0"/>
                      </p:stCondLst>
                      <p:childTnLst>
                        <p:par>
                          <p:cTn id="243" fill="hold">
                            <p:stCondLst>
                              <p:cond delay="0"/>
                            </p:stCondLst>
                            <p:childTnLst>
                              <p:par>
                                <p:cTn id="244" presetID="2" presetClass="exit" presetSubtype="4" fill="hold" nodeType="clickEffect">
                                  <p:stCondLst>
                                    <p:cond delay="0"/>
                                  </p:stCondLst>
                                  <p:childTnLst>
                                    <p:anim calcmode="lin" valueType="num">
                                      <p:cBhvr additive="base">
                                        <p:cTn id="245" dur="500"/>
                                        <p:tgtEl>
                                          <p:spTgt spid="56"/>
                                        </p:tgtEl>
                                        <p:attrNameLst>
                                          <p:attrName>ppt_x</p:attrName>
                                        </p:attrNameLst>
                                      </p:cBhvr>
                                      <p:tavLst>
                                        <p:tav tm="0">
                                          <p:val>
                                            <p:strVal val="ppt_x"/>
                                          </p:val>
                                        </p:tav>
                                        <p:tav tm="100000">
                                          <p:val>
                                            <p:strVal val="ppt_x"/>
                                          </p:val>
                                        </p:tav>
                                      </p:tavLst>
                                    </p:anim>
                                    <p:anim calcmode="lin" valueType="num">
                                      <p:cBhvr additive="base">
                                        <p:cTn id="246" dur="500"/>
                                        <p:tgtEl>
                                          <p:spTgt spid="56"/>
                                        </p:tgtEl>
                                        <p:attrNameLst>
                                          <p:attrName>ppt_y</p:attrName>
                                        </p:attrNameLst>
                                      </p:cBhvr>
                                      <p:tavLst>
                                        <p:tav tm="0">
                                          <p:val>
                                            <p:strVal val="ppt_y"/>
                                          </p:val>
                                        </p:tav>
                                        <p:tav tm="100000">
                                          <p:val>
                                            <p:strVal val="1+ppt_h/2"/>
                                          </p:val>
                                        </p:tav>
                                      </p:tavLst>
                                    </p:anim>
                                    <p:set>
                                      <p:cBhvr>
                                        <p:cTn id="247"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248" restart="whenNotActive" fill="hold" evtFilter="cancelBubble" nodeType="interactiveSeq">
                <p:stCondLst>
                  <p:cond evt="onClick" delay="0">
                    <p:tgtEl>
                      <p:spTgt spid="58"/>
                    </p:tgtEl>
                  </p:cond>
                </p:stCondLst>
                <p:endSync evt="end" delay="0">
                  <p:rtn val="all"/>
                </p:endSync>
                <p:childTnLst>
                  <p:par>
                    <p:cTn id="249" fill="hold">
                      <p:stCondLst>
                        <p:cond delay="0"/>
                      </p:stCondLst>
                      <p:childTnLst>
                        <p:par>
                          <p:cTn id="250" fill="hold">
                            <p:stCondLst>
                              <p:cond delay="0"/>
                            </p:stCondLst>
                            <p:childTnLst>
                              <p:par>
                                <p:cTn id="251" presetID="5" presetClass="exit" presetSubtype="10" fill="hold" nodeType="clickEffect">
                                  <p:stCondLst>
                                    <p:cond delay="0"/>
                                  </p:stCondLst>
                                  <p:childTnLst>
                                    <p:animEffect transition="out" filter="checkerboard(across)">
                                      <p:cBhvr>
                                        <p:cTn id="252" dur="500"/>
                                        <p:tgtEl>
                                          <p:spTgt spid="58"/>
                                        </p:tgtEl>
                                      </p:cBhvr>
                                    </p:animEffect>
                                    <p:set>
                                      <p:cBhvr>
                                        <p:cTn id="253" dur="1" fill="hold">
                                          <p:stCondLst>
                                            <p:cond delay="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254" restart="whenNotActive" fill="hold" evtFilter="cancelBubble" nodeType="interactiveSeq">
                <p:stCondLst>
                  <p:cond evt="onClick" delay="0">
                    <p:tgtEl>
                      <p:spTgt spid="59"/>
                    </p:tgtEl>
                  </p:cond>
                </p:stCondLst>
                <p:endSync evt="end" delay="0">
                  <p:rtn val="all"/>
                </p:endSync>
                <p:childTnLst>
                  <p:par>
                    <p:cTn id="255" fill="hold">
                      <p:stCondLst>
                        <p:cond delay="0"/>
                      </p:stCondLst>
                      <p:childTnLst>
                        <p:par>
                          <p:cTn id="256" fill="hold">
                            <p:stCondLst>
                              <p:cond delay="0"/>
                            </p:stCondLst>
                            <p:childTnLst>
                              <p:par>
                                <p:cTn id="257" presetID="17" presetClass="exit" presetSubtype="10" fill="hold" nodeType="clickEffect">
                                  <p:stCondLst>
                                    <p:cond delay="0"/>
                                  </p:stCondLst>
                                  <p:childTnLst>
                                    <p:anim calcmode="lin" valueType="num">
                                      <p:cBhvr>
                                        <p:cTn id="258" dur="500"/>
                                        <p:tgtEl>
                                          <p:spTgt spid="59"/>
                                        </p:tgtEl>
                                        <p:attrNameLst>
                                          <p:attrName>ppt_w</p:attrName>
                                        </p:attrNameLst>
                                      </p:cBhvr>
                                      <p:tavLst>
                                        <p:tav tm="0">
                                          <p:val>
                                            <p:strVal val="ppt_w"/>
                                          </p:val>
                                        </p:tav>
                                        <p:tav tm="100000">
                                          <p:val>
                                            <p:fltVal val="0"/>
                                          </p:val>
                                        </p:tav>
                                      </p:tavLst>
                                    </p:anim>
                                    <p:anim calcmode="lin" valueType="num">
                                      <p:cBhvr>
                                        <p:cTn id="259" dur="500"/>
                                        <p:tgtEl>
                                          <p:spTgt spid="59"/>
                                        </p:tgtEl>
                                        <p:attrNameLst>
                                          <p:attrName>ppt_h</p:attrName>
                                        </p:attrNameLst>
                                      </p:cBhvr>
                                      <p:tavLst>
                                        <p:tav tm="0">
                                          <p:val>
                                            <p:strVal val="ppt_h"/>
                                          </p:val>
                                        </p:tav>
                                        <p:tav tm="100000">
                                          <p:val>
                                            <p:strVal val="ppt_h"/>
                                          </p:val>
                                        </p:tav>
                                      </p:tavLst>
                                    </p:anim>
                                    <p:set>
                                      <p:cBhvr>
                                        <p:cTn id="260" dur="1" fill="hold">
                                          <p:stCondLst>
                                            <p:cond delay="4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261" restart="whenNotActive" fill="hold" evtFilter="cancelBubble" nodeType="interactiveSeq">
                <p:stCondLst>
                  <p:cond evt="onClick" delay="0">
                    <p:tgtEl>
                      <p:spTgt spid="57"/>
                    </p:tgtEl>
                  </p:cond>
                </p:stCondLst>
                <p:endSync evt="end" delay="0">
                  <p:rtn val="all"/>
                </p:endSync>
                <p:childTnLst>
                  <p:par>
                    <p:cTn id="262" fill="hold">
                      <p:stCondLst>
                        <p:cond delay="0"/>
                      </p:stCondLst>
                      <p:childTnLst>
                        <p:par>
                          <p:cTn id="263" fill="hold">
                            <p:stCondLst>
                              <p:cond delay="0"/>
                            </p:stCondLst>
                            <p:childTnLst>
                              <p:par>
                                <p:cTn id="264" presetID="17" presetClass="exit" presetSubtype="10" fill="hold" nodeType="clickEffect">
                                  <p:stCondLst>
                                    <p:cond delay="0"/>
                                  </p:stCondLst>
                                  <p:childTnLst>
                                    <p:anim calcmode="lin" valueType="num">
                                      <p:cBhvr>
                                        <p:cTn id="265" dur="500"/>
                                        <p:tgtEl>
                                          <p:spTgt spid="57"/>
                                        </p:tgtEl>
                                        <p:attrNameLst>
                                          <p:attrName>ppt_w</p:attrName>
                                        </p:attrNameLst>
                                      </p:cBhvr>
                                      <p:tavLst>
                                        <p:tav tm="0">
                                          <p:val>
                                            <p:strVal val="ppt_w"/>
                                          </p:val>
                                        </p:tav>
                                        <p:tav tm="100000">
                                          <p:val>
                                            <p:fltVal val="0"/>
                                          </p:val>
                                        </p:tav>
                                      </p:tavLst>
                                    </p:anim>
                                    <p:anim calcmode="lin" valueType="num">
                                      <p:cBhvr>
                                        <p:cTn id="266" dur="500"/>
                                        <p:tgtEl>
                                          <p:spTgt spid="57"/>
                                        </p:tgtEl>
                                        <p:attrNameLst>
                                          <p:attrName>ppt_h</p:attrName>
                                        </p:attrNameLst>
                                      </p:cBhvr>
                                      <p:tavLst>
                                        <p:tav tm="0">
                                          <p:val>
                                            <p:strVal val="ppt_h"/>
                                          </p:val>
                                        </p:tav>
                                        <p:tav tm="100000">
                                          <p:val>
                                            <p:strVal val="ppt_h"/>
                                          </p:val>
                                        </p:tav>
                                      </p:tavLst>
                                    </p:anim>
                                    <p:set>
                                      <p:cBhvr>
                                        <p:cTn id="267" dur="1" fill="hold">
                                          <p:stCondLst>
                                            <p:cond delay="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268" restart="whenNotActive" fill="hold" evtFilter="cancelBubble" nodeType="interactiveSeq">
                <p:stCondLst>
                  <p:cond evt="onClick" delay="0">
                    <p:tgtEl>
                      <p:spTgt spid="62"/>
                    </p:tgtEl>
                  </p:cond>
                </p:stCondLst>
                <p:endSync evt="end" delay="0">
                  <p:rtn val="all"/>
                </p:endSync>
                <p:childTnLst>
                  <p:par>
                    <p:cTn id="269" fill="hold">
                      <p:stCondLst>
                        <p:cond delay="0"/>
                      </p:stCondLst>
                      <p:childTnLst>
                        <p:par>
                          <p:cTn id="270" fill="hold">
                            <p:stCondLst>
                              <p:cond delay="0"/>
                            </p:stCondLst>
                            <p:childTnLst>
                              <p:par>
                                <p:cTn id="271" presetID="4" presetClass="exit" presetSubtype="16" fill="hold" nodeType="clickEffect">
                                  <p:stCondLst>
                                    <p:cond delay="0"/>
                                  </p:stCondLst>
                                  <p:childTnLst>
                                    <p:animEffect transition="out" filter="box(in)">
                                      <p:cBhvr>
                                        <p:cTn id="272" dur="500"/>
                                        <p:tgtEl>
                                          <p:spTgt spid="62"/>
                                        </p:tgtEl>
                                      </p:cBhvr>
                                    </p:animEffect>
                                    <p:set>
                                      <p:cBhvr>
                                        <p:cTn id="273"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6"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مستطيل مستدير الزوايا 18"/>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0" name="مربع نص 19"/>
          <p:cNvSpPr txBox="1"/>
          <p:nvPr/>
        </p:nvSpPr>
        <p:spPr>
          <a:xfrm>
            <a:off x="1150820" y="3360848"/>
            <a:ext cx="7231180" cy="769441"/>
          </a:xfrm>
          <a:prstGeom prst="rect">
            <a:avLst/>
          </a:prstGeom>
          <a:noFill/>
        </p:spPr>
        <p:txBody>
          <a:bodyPr wrap="square" rtlCol="0">
            <a:spAutoFit/>
          </a:bodyPr>
          <a:lstStyle/>
          <a:p>
            <a:pPr algn="ctr" rtl="0"/>
            <a:r>
              <a:rPr lang="ar-SA" sz="4400" b="1" dirty="0" smtClean="0">
                <a:solidFill>
                  <a:schemeClr val="tx2"/>
                </a:solidFill>
                <a:cs typeface="Traditional Arabic" pitchFamily="2" charset="-78"/>
              </a:rPr>
              <a:t>س: </a:t>
            </a:r>
            <a:r>
              <a:rPr lang="ar-KW" sz="4400" b="1" dirty="0">
                <a:solidFill>
                  <a:schemeClr val="tx2"/>
                </a:solidFill>
                <a:cs typeface="Traditional Arabic" pitchFamily="2" charset="-78"/>
              </a:rPr>
              <a:t>عدد السور المكية </a:t>
            </a:r>
            <a:r>
              <a:rPr lang="ar-KW" sz="4400" b="1" dirty="0" smtClean="0">
                <a:solidFill>
                  <a:schemeClr val="tx2"/>
                </a:solidFill>
                <a:cs typeface="Traditional Arabic" pitchFamily="2" charset="-78"/>
              </a:rPr>
              <a:t>في القرآن الكريم هو؟</a:t>
            </a:r>
            <a:endParaRPr lang="ar-KW" sz="4400" b="1" dirty="0">
              <a:solidFill>
                <a:schemeClr val="tx2"/>
              </a:solidFill>
              <a:cs typeface="Traditional Arabic" pitchFamily="2" charset="-78"/>
            </a:endParaRPr>
          </a:p>
        </p:txBody>
      </p:sp>
      <p:sp>
        <p:nvSpPr>
          <p:cNvPr id="21" name="مستطيل ذو زوايا قطرية مستديرة 20"/>
          <p:cNvSpPr/>
          <p:nvPr/>
        </p:nvSpPr>
        <p:spPr>
          <a:xfrm>
            <a:off x="5668168" y="44577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t>76</a:t>
            </a:r>
            <a:endParaRPr lang="en-US" sz="3200" b="1" dirty="0"/>
          </a:p>
        </p:txBody>
      </p:sp>
      <p:sp>
        <p:nvSpPr>
          <p:cNvPr id="22" name="مستطيل ذو زوايا قطرية مستديرة 21"/>
          <p:cNvSpPr/>
          <p:nvPr/>
        </p:nvSpPr>
        <p:spPr>
          <a:xfrm>
            <a:off x="3839368" y="44577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t>90</a:t>
            </a:r>
            <a:endParaRPr lang="en-US" sz="3200" b="1" dirty="0"/>
          </a:p>
        </p:txBody>
      </p:sp>
      <p:sp>
        <p:nvSpPr>
          <p:cNvPr id="23" name="مستطيل ذو زوايا قطرية مستديرة 22"/>
          <p:cNvSpPr/>
          <p:nvPr/>
        </p:nvSpPr>
        <p:spPr>
          <a:xfrm>
            <a:off x="1934368" y="44577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t>93</a:t>
            </a:r>
            <a:endParaRPr lang="en-US" sz="3200" b="1" dirty="0"/>
          </a:p>
        </p:txBody>
      </p:sp>
      <p:pic>
        <p:nvPicPr>
          <p:cNvPr id="24" name="صورة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25" name="صورة 2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30" name="صورة 29">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 name="صورة 1">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3" name="صورة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19601" y="76200"/>
            <a:ext cx="4571999" cy="2942492"/>
          </a:xfrm>
          <a:prstGeom prst="rect">
            <a:avLst/>
          </a:prstGeom>
        </p:spPr>
      </p:pic>
    </p:spTree>
    <p:extLst>
      <p:ext uri="{BB962C8B-B14F-4D97-AF65-F5344CB8AC3E}">
        <p14:creationId xmlns:p14="http://schemas.microsoft.com/office/powerpoint/2010/main" val="422652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dissolv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4"/>
                                        </p:tgtEl>
                                        <p:attrNameLst>
                                          <p:attrName>fillcolor</p:attrName>
                                        </p:attrNameLst>
                                      </p:cBhvr>
                                      <p:to>
                                        <a:schemeClr val="hlink"/>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5"/>
                                        </p:tgtEl>
                                        <p:attrNameLst>
                                          <p:attrName>fillcolor</p:attrName>
                                        </p:attrNameLst>
                                      </p:cBhvr>
                                      <p:to>
                                        <a:schemeClr val="hlink"/>
                                      </p:to>
                                    </p:animClr>
                                    <p:set>
                                      <p:cBhvr>
                                        <p:cTn id="32" dur="1000" fill="hold"/>
                                        <p:tgtEl>
                                          <p:spTgt spid="5"/>
                                        </p:tgtEl>
                                        <p:attrNameLst>
                                          <p:attrName>fill.type</p:attrName>
                                        </p:attrNameLst>
                                      </p:cBhvr>
                                      <p:to>
                                        <p:strVal val="solid"/>
                                      </p:to>
                                    </p:set>
                                    <p:set>
                                      <p:cBhvr>
                                        <p:cTn id="33" dur="1000" fill="hold"/>
                                        <p:tgtEl>
                                          <p:spTgt spid="5"/>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6"/>
                                        </p:tgtEl>
                                        <p:attrNameLst>
                                          <p:attrName>fillcolor</p:attrName>
                                        </p:attrNameLst>
                                      </p:cBhvr>
                                      <p:to>
                                        <a:schemeClr val="hlink"/>
                                      </p:to>
                                    </p:animClr>
                                    <p:set>
                                      <p:cBhvr>
                                        <p:cTn id="37" dur="1000" fill="hold"/>
                                        <p:tgtEl>
                                          <p:spTgt spid="6"/>
                                        </p:tgtEl>
                                        <p:attrNameLst>
                                          <p:attrName>fill.type</p:attrName>
                                        </p:attrNameLst>
                                      </p:cBhvr>
                                      <p:to>
                                        <p:strVal val="solid"/>
                                      </p:to>
                                    </p:set>
                                    <p:set>
                                      <p:cBhvr>
                                        <p:cTn id="38" dur="1000" fill="hold"/>
                                        <p:tgtEl>
                                          <p:spTgt spid="6"/>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7"/>
                                        </p:tgtEl>
                                        <p:attrNameLst>
                                          <p:attrName>fillcolor</p:attrName>
                                        </p:attrNameLst>
                                      </p:cBhvr>
                                      <p:to>
                                        <a:schemeClr val="hlink"/>
                                      </p:to>
                                    </p:animClr>
                                    <p:set>
                                      <p:cBhvr>
                                        <p:cTn id="42" dur="1000" fill="hold"/>
                                        <p:tgtEl>
                                          <p:spTgt spid="7"/>
                                        </p:tgtEl>
                                        <p:attrNameLst>
                                          <p:attrName>fill.type</p:attrName>
                                        </p:attrNameLst>
                                      </p:cBhvr>
                                      <p:to>
                                        <p:strVal val="solid"/>
                                      </p:to>
                                    </p:set>
                                    <p:set>
                                      <p:cBhvr>
                                        <p:cTn id="43" dur="1000" fill="hold"/>
                                        <p:tgtEl>
                                          <p:spTgt spid="7"/>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8"/>
                                        </p:tgtEl>
                                        <p:attrNameLst>
                                          <p:attrName>fillcolor</p:attrName>
                                        </p:attrNameLst>
                                      </p:cBhvr>
                                      <p:to>
                                        <a:schemeClr val="hlink"/>
                                      </p:to>
                                    </p:animClr>
                                    <p:set>
                                      <p:cBhvr>
                                        <p:cTn id="47" dur="1000" fill="hold"/>
                                        <p:tgtEl>
                                          <p:spTgt spid="8"/>
                                        </p:tgtEl>
                                        <p:attrNameLst>
                                          <p:attrName>fill.type</p:attrName>
                                        </p:attrNameLst>
                                      </p:cBhvr>
                                      <p:to>
                                        <p:strVal val="solid"/>
                                      </p:to>
                                    </p:set>
                                    <p:set>
                                      <p:cBhvr>
                                        <p:cTn id="48" dur="1000" fill="hold"/>
                                        <p:tgtEl>
                                          <p:spTgt spid="8"/>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9"/>
                                        </p:tgtEl>
                                        <p:attrNameLst>
                                          <p:attrName>fillcolor</p:attrName>
                                        </p:attrNameLst>
                                      </p:cBhvr>
                                      <p:to>
                                        <a:schemeClr val="hlink"/>
                                      </p:to>
                                    </p:animClr>
                                    <p:set>
                                      <p:cBhvr>
                                        <p:cTn id="52" dur="1000" fill="hold"/>
                                        <p:tgtEl>
                                          <p:spTgt spid="9"/>
                                        </p:tgtEl>
                                        <p:attrNameLst>
                                          <p:attrName>fill.type</p:attrName>
                                        </p:attrNameLst>
                                      </p:cBhvr>
                                      <p:to>
                                        <p:strVal val="solid"/>
                                      </p:to>
                                    </p:set>
                                    <p:set>
                                      <p:cBhvr>
                                        <p:cTn id="53" dur="1000" fill="hold"/>
                                        <p:tgtEl>
                                          <p:spTgt spid="9"/>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0"/>
                                        </p:tgtEl>
                                        <p:attrNameLst>
                                          <p:attrName>fillcolor</p:attrName>
                                        </p:attrNameLst>
                                      </p:cBhvr>
                                      <p:to>
                                        <a:schemeClr val="hlink"/>
                                      </p:to>
                                    </p:animClr>
                                    <p:set>
                                      <p:cBhvr>
                                        <p:cTn id="57" dur="1000" fill="hold"/>
                                        <p:tgtEl>
                                          <p:spTgt spid="10"/>
                                        </p:tgtEl>
                                        <p:attrNameLst>
                                          <p:attrName>fill.type</p:attrName>
                                        </p:attrNameLst>
                                      </p:cBhvr>
                                      <p:to>
                                        <p:strVal val="solid"/>
                                      </p:to>
                                    </p:set>
                                    <p:set>
                                      <p:cBhvr>
                                        <p:cTn id="58" dur="1000" fill="hold"/>
                                        <p:tgtEl>
                                          <p:spTgt spid="10"/>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1"/>
                                        </p:tgtEl>
                                        <p:attrNameLst>
                                          <p:attrName>fillcolor</p:attrName>
                                        </p:attrNameLst>
                                      </p:cBhvr>
                                      <p:to>
                                        <a:schemeClr val="hlink"/>
                                      </p:to>
                                    </p:animClr>
                                    <p:set>
                                      <p:cBhvr>
                                        <p:cTn id="62" dur="1000" fill="hold"/>
                                        <p:tgtEl>
                                          <p:spTgt spid="11"/>
                                        </p:tgtEl>
                                        <p:attrNameLst>
                                          <p:attrName>fill.type</p:attrName>
                                        </p:attrNameLst>
                                      </p:cBhvr>
                                      <p:to>
                                        <p:strVal val="solid"/>
                                      </p:to>
                                    </p:set>
                                    <p:set>
                                      <p:cBhvr>
                                        <p:cTn id="63" dur="1000" fill="hold"/>
                                        <p:tgtEl>
                                          <p:spTgt spid="11"/>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2"/>
                                        </p:tgtEl>
                                        <p:attrNameLst>
                                          <p:attrName>fillcolor</p:attrName>
                                        </p:attrNameLst>
                                      </p:cBhvr>
                                      <p:to>
                                        <a:schemeClr val="hlink"/>
                                      </p:to>
                                    </p:animClr>
                                    <p:set>
                                      <p:cBhvr>
                                        <p:cTn id="67" dur="1000" fill="hold"/>
                                        <p:tgtEl>
                                          <p:spTgt spid="12"/>
                                        </p:tgtEl>
                                        <p:attrNameLst>
                                          <p:attrName>fill.type</p:attrName>
                                        </p:attrNameLst>
                                      </p:cBhvr>
                                      <p:to>
                                        <p:strVal val="solid"/>
                                      </p:to>
                                    </p:set>
                                    <p:set>
                                      <p:cBhvr>
                                        <p:cTn id="68" dur="1000" fill="hold"/>
                                        <p:tgtEl>
                                          <p:spTgt spid="12"/>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3"/>
                                        </p:tgtEl>
                                        <p:attrNameLst>
                                          <p:attrName>fillcolor</p:attrName>
                                        </p:attrNameLst>
                                      </p:cBhvr>
                                      <p:to>
                                        <a:schemeClr val="hlink"/>
                                      </p:to>
                                    </p:animClr>
                                    <p:set>
                                      <p:cBhvr>
                                        <p:cTn id="72" dur="1000" fill="hold"/>
                                        <p:tgtEl>
                                          <p:spTgt spid="13"/>
                                        </p:tgtEl>
                                        <p:attrNameLst>
                                          <p:attrName>fill.type</p:attrName>
                                        </p:attrNameLst>
                                      </p:cBhvr>
                                      <p:to>
                                        <p:strVal val="solid"/>
                                      </p:to>
                                    </p:set>
                                    <p:set>
                                      <p:cBhvr>
                                        <p:cTn id="73" dur="1000" fill="hold"/>
                                        <p:tgtEl>
                                          <p:spTgt spid="13"/>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4"/>
                                        </p:tgtEl>
                                        <p:attrNameLst>
                                          <p:attrName>fillcolor</p:attrName>
                                        </p:attrNameLst>
                                      </p:cBhvr>
                                      <p:to>
                                        <a:schemeClr val="hlink"/>
                                      </p:to>
                                    </p:animClr>
                                    <p:set>
                                      <p:cBhvr>
                                        <p:cTn id="77" dur="1000" fill="hold"/>
                                        <p:tgtEl>
                                          <p:spTgt spid="14"/>
                                        </p:tgtEl>
                                        <p:attrNameLst>
                                          <p:attrName>fill.type</p:attrName>
                                        </p:attrNameLst>
                                      </p:cBhvr>
                                      <p:to>
                                        <p:strVal val="solid"/>
                                      </p:to>
                                    </p:set>
                                    <p:set>
                                      <p:cBhvr>
                                        <p:cTn id="78" dur="1000" fill="hold"/>
                                        <p:tgtEl>
                                          <p:spTgt spid="14"/>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5"/>
                                        </p:tgtEl>
                                        <p:attrNameLst>
                                          <p:attrName>fillcolor</p:attrName>
                                        </p:attrNameLst>
                                      </p:cBhvr>
                                      <p:to>
                                        <a:schemeClr val="hlink"/>
                                      </p:to>
                                    </p:animClr>
                                    <p:set>
                                      <p:cBhvr>
                                        <p:cTn id="82" dur="1000" fill="hold"/>
                                        <p:tgtEl>
                                          <p:spTgt spid="15"/>
                                        </p:tgtEl>
                                        <p:attrNameLst>
                                          <p:attrName>fill.type</p:attrName>
                                        </p:attrNameLst>
                                      </p:cBhvr>
                                      <p:to>
                                        <p:strVal val="solid"/>
                                      </p:to>
                                    </p:set>
                                    <p:set>
                                      <p:cBhvr>
                                        <p:cTn id="83" dur="1000" fill="hold"/>
                                        <p:tgtEl>
                                          <p:spTgt spid="15"/>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6"/>
                                        </p:tgtEl>
                                        <p:attrNameLst>
                                          <p:attrName>fillcolor</p:attrName>
                                        </p:attrNameLst>
                                      </p:cBhvr>
                                      <p:to>
                                        <a:schemeClr val="hlink"/>
                                      </p:to>
                                    </p:animClr>
                                    <p:set>
                                      <p:cBhvr>
                                        <p:cTn id="87" dur="1000" fill="hold"/>
                                        <p:tgtEl>
                                          <p:spTgt spid="16"/>
                                        </p:tgtEl>
                                        <p:attrNameLst>
                                          <p:attrName>fill.type</p:attrName>
                                        </p:attrNameLst>
                                      </p:cBhvr>
                                      <p:to>
                                        <p:strVal val="solid"/>
                                      </p:to>
                                    </p:set>
                                    <p:set>
                                      <p:cBhvr>
                                        <p:cTn id="88" dur="1000" fill="hold"/>
                                        <p:tgtEl>
                                          <p:spTgt spid="16"/>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7"/>
                                        </p:tgtEl>
                                        <p:attrNameLst>
                                          <p:attrName>fillcolor</p:attrName>
                                        </p:attrNameLst>
                                      </p:cBhvr>
                                      <p:to>
                                        <a:schemeClr val="hlink"/>
                                      </p:to>
                                    </p:animClr>
                                    <p:set>
                                      <p:cBhvr>
                                        <p:cTn id="92" dur="1000" fill="hold"/>
                                        <p:tgtEl>
                                          <p:spTgt spid="17"/>
                                        </p:tgtEl>
                                        <p:attrNameLst>
                                          <p:attrName>fill.type</p:attrName>
                                        </p:attrNameLst>
                                      </p:cBhvr>
                                      <p:to>
                                        <p:strVal val="solid"/>
                                      </p:to>
                                    </p:set>
                                    <p:set>
                                      <p:cBhvr>
                                        <p:cTn id="93" dur="1000" fill="hold"/>
                                        <p:tgtEl>
                                          <p:spTgt spid="17"/>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18"/>
                                        </p:tgtEl>
                                        <p:attrNameLst>
                                          <p:attrName>fillcolor</p:attrName>
                                        </p:attrNameLst>
                                      </p:cBhvr>
                                      <p:to>
                                        <a:schemeClr val="hlink"/>
                                      </p:to>
                                    </p:animClr>
                                    <p:set>
                                      <p:cBhvr>
                                        <p:cTn id="97" dur="1000" fill="hold"/>
                                        <p:tgtEl>
                                          <p:spTgt spid="18"/>
                                        </p:tgtEl>
                                        <p:attrNameLst>
                                          <p:attrName>fill.type</p:attrName>
                                        </p:attrNameLst>
                                      </p:cBhvr>
                                      <p:to>
                                        <p:strVal val="solid"/>
                                      </p:to>
                                    </p:set>
                                    <p:set>
                                      <p:cBhvr>
                                        <p:cTn id="98" dur="1000" fill="hold"/>
                                        <p:tgtEl>
                                          <p:spTgt spid="18"/>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cBhvr>
                                        <p:cTn id="102" dur="500" fill="hold"/>
                                        <p:tgtEl>
                                          <p:spTgt spid="19"/>
                                        </p:tgtEl>
                                        <p:attrNameLst>
                                          <p:attrName>ppt_w</p:attrName>
                                        </p:attrNameLst>
                                      </p:cBhvr>
                                      <p:tavLst>
                                        <p:tav tm="0">
                                          <p:val>
                                            <p:fltVal val="0"/>
                                          </p:val>
                                        </p:tav>
                                        <p:tav tm="100000">
                                          <p:val>
                                            <p:strVal val="#ppt_w"/>
                                          </p:val>
                                        </p:tav>
                                      </p:tavLst>
                                    </p:anim>
                                    <p:anim calcmode="lin" valueType="num">
                                      <p:cBhvr>
                                        <p:cTn id="103" dur="500" fill="hold"/>
                                        <p:tgtEl>
                                          <p:spTgt spid="19"/>
                                        </p:tgtEl>
                                        <p:attrNameLst>
                                          <p:attrName>ppt_h</p:attrName>
                                        </p:attrNameLst>
                                      </p:cBhvr>
                                      <p:tavLst>
                                        <p:tav tm="0">
                                          <p:val>
                                            <p:fltVal val="0"/>
                                          </p:val>
                                        </p:tav>
                                        <p:tav tm="100000">
                                          <p:val>
                                            <p:strVal val="#ppt_h"/>
                                          </p:val>
                                        </p:tav>
                                      </p:tavLst>
                                    </p:anim>
                                    <p:animEffect transition="in" filter="fade">
                                      <p:cBhvr>
                                        <p:cTn id="104" dur="500"/>
                                        <p:tgtEl>
                                          <p:spTgt spid="19"/>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1"/>
                                        </p:tgtEl>
                                        <p:attrNameLst>
                                          <p:attrName>fillcolor</p:attrName>
                                        </p:attrNameLst>
                                      </p:cBhvr>
                                      <p:to>
                                        <a:schemeClr val="accent1"/>
                                      </p:to>
                                    </p:animClr>
                                    <p:set>
                                      <p:cBhvr>
                                        <p:cTn id="109" dur="2000" fill="hold"/>
                                        <p:tgtEl>
                                          <p:spTgt spid="21"/>
                                        </p:tgtEl>
                                        <p:attrNameLst>
                                          <p:attrName>fill.type</p:attrName>
                                        </p:attrNameLst>
                                      </p:cBhvr>
                                      <p:to>
                                        <p:strVal val="solid"/>
                                      </p:to>
                                    </p:set>
                                    <p:set>
                                      <p:cBhvr>
                                        <p:cTn id="110" dur="2000" fill="hold"/>
                                        <p:tgtEl>
                                          <p:spTgt spid="2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22"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6" name="صورة 5"/>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7"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1"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2" name="مستطيل مستدير الزوايا 21"/>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3" name="مربع نص 22"/>
          <p:cNvSpPr txBox="1"/>
          <p:nvPr/>
        </p:nvSpPr>
        <p:spPr>
          <a:xfrm>
            <a:off x="2008981" y="2667000"/>
            <a:ext cx="6299200" cy="830997"/>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 </a:t>
            </a:r>
            <a:r>
              <a:rPr lang="ar-KW" sz="4800" b="1" dirty="0" smtClean="0">
                <a:solidFill>
                  <a:schemeClr val="tx2"/>
                </a:solidFill>
                <a:cs typeface="Traditional Arabic" pitchFamily="2" charset="-78"/>
              </a:rPr>
              <a:t>متى </a:t>
            </a:r>
            <a:r>
              <a:rPr lang="ar-KW" sz="4800" b="1" dirty="0">
                <a:solidFill>
                  <a:schemeClr val="tx2"/>
                </a:solidFill>
                <a:cs typeface="Traditional Arabic" pitchFamily="2" charset="-78"/>
              </a:rPr>
              <a:t>ظهر </a:t>
            </a:r>
            <a:r>
              <a:rPr lang="ar-KW" sz="4800" b="1" dirty="0" smtClean="0">
                <a:solidFill>
                  <a:schemeClr val="tx2"/>
                </a:solidFill>
                <a:cs typeface="Traditional Arabic" pitchFamily="2" charset="-78"/>
              </a:rPr>
              <a:t>مرض كورونا </a:t>
            </a:r>
            <a:r>
              <a:rPr lang="ar-KW" sz="4800" b="1" dirty="0">
                <a:solidFill>
                  <a:schemeClr val="tx2"/>
                </a:solidFill>
                <a:cs typeface="Traditional Arabic" pitchFamily="2" charset="-78"/>
              </a:rPr>
              <a:t>أول مرة</a:t>
            </a:r>
            <a:r>
              <a:rPr lang="ar-KW" sz="4800" b="1" dirty="0" smtClean="0">
                <a:solidFill>
                  <a:schemeClr val="tx2"/>
                </a:solidFill>
                <a:cs typeface="Traditional Arabic" pitchFamily="2" charset="-78"/>
              </a:rPr>
              <a:t>؟</a:t>
            </a:r>
            <a:endParaRPr lang="ar-KW" sz="4800" b="1" dirty="0">
              <a:solidFill>
                <a:schemeClr val="tx2"/>
              </a:solidFill>
              <a:cs typeface="Traditional Arabic" pitchFamily="2" charset="-78"/>
            </a:endParaRPr>
          </a:p>
        </p:txBody>
      </p:sp>
      <p:sp>
        <p:nvSpPr>
          <p:cNvPr id="24" name="مستطيل ذو زوايا قطرية مستديرة 23"/>
          <p:cNvSpPr/>
          <p:nvPr/>
        </p:nvSpPr>
        <p:spPr>
          <a:xfrm>
            <a:off x="5922962" y="3962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t>2012</a:t>
            </a:r>
            <a:endParaRPr lang="en-US" sz="3200" b="1" dirty="0"/>
          </a:p>
        </p:txBody>
      </p:sp>
      <p:sp>
        <p:nvSpPr>
          <p:cNvPr id="25" name="مستطيل ذو زوايا قطرية مستديرة 24"/>
          <p:cNvSpPr/>
          <p:nvPr/>
        </p:nvSpPr>
        <p:spPr>
          <a:xfrm>
            <a:off x="4094162" y="3962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t>2013</a:t>
            </a:r>
            <a:endParaRPr lang="en-US" sz="3200" b="1" dirty="0"/>
          </a:p>
        </p:txBody>
      </p:sp>
      <p:sp>
        <p:nvSpPr>
          <p:cNvPr id="26" name="مستطيل ذو زوايا قطرية مستديرة 25"/>
          <p:cNvSpPr/>
          <p:nvPr/>
        </p:nvSpPr>
        <p:spPr>
          <a:xfrm>
            <a:off x="2189162" y="3962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t>2014</a:t>
            </a:r>
            <a:endParaRPr lang="en-US" sz="2800" b="1" dirty="0"/>
          </a:p>
        </p:txBody>
      </p:sp>
      <p:pic>
        <p:nvPicPr>
          <p:cNvPr id="28" name="صورة 27">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 name="صورة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71991" y="0"/>
            <a:ext cx="2862209" cy="2547366"/>
          </a:xfrm>
          <a:prstGeom prst="rect">
            <a:avLst/>
          </a:prstGeom>
        </p:spPr>
      </p:pic>
    </p:spTree>
    <p:extLst>
      <p:ext uri="{BB962C8B-B14F-4D97-AF65-F5344CB8AC3E}">
        <p14:creationId xmlns:p14="http://schemas.microsoft.com/office/powerpoint/2010/main" val="252472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7"/>
                                        </p:tgtEl>
                                        <p:attrNameLst>
                                          <p:attrName>fillcolor</p:attrName>
                                        </p:attrNameLst>
                                      </p:cBhvr>
                                      <p:to>
                                        <a:schemeClr val="hlink"/>
                                      </p:to>
                                    </p:animClr>
                                    <p:set>
                                      <p:cBhvr>
                                        <p:cTn id="27" dur="1000" fill="hold"/>
                                        <p:tgtEl>
                                          <p:spTgt spid="7"/>
                                        </p:tgtEl>
                                        <p:attrNameLst>
                                          <p:attrName>fill.type</p:attrName>
                                        </p:attrNameLst>
                                      </p:cBhvr>
                                      <p:to>
                                        <p:strVal val="solid"/>
                                      </p:to>
                                    </p:set>
                                    <p:set>
                                      <p:cBhvr>
                                        <p:cTn id="28" dur="1000" fill="hold"/>
                                        <p:tgtEl>
                                          <p:spTgt spid="7"/>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8"/>
                                        </p:tgtEl>
                                        <p:attrNameLst>
                                          <p:attrName>fillcolor</p:attrName>
                                        </p:attrNameLst>
                                      </p:cBhvr>
                                      <p:to>
                                        <a:schemeClr val="hlink"/>
                                      </p:to>
                                    </p:animClr>
                                    <p:set>
                                      <p:cBhvr>
                                        <p:cTn id="32" dur="1000" fill="hold"/>
                                        <p:tgtEl>
                                          <p:spTgt spid="8"/>
                                        </p:tgtEl>
                                        <p:attrNameLst>
                                          <p:attrName>fill.type</p:attrName>
                                        </p:attrNameLst>
                                      </p:cBhvr>
                                      <p:to>
                                        <p:strVal val="solid"/>
                                      </p:to>
                                    </p:set>
                                    <p:set>
                                      <p:cBhvr>
                                        <p:cTn id="33" dur="1000" fill="hold"/>
                                        <p:tgtEl>
                                          <p:spTgt spid="8"/>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9"/>
                                        </p:tgtEl>
                                        <p:attrNameLst>
                                          <p:attrName>fillcolor</p:attrName>
                                        </p:attrNameLst>
                                      </p:cBhvr>
                                      <p:to>
                                        <a:schemeClr val="hlink"/>
                                      </p:to>
                                    </p:animClr>
                                    <p:set>
                                      <p:cBhvr>
                                        <p:cTn id="37" dur="1000" fill="hold"/>
                                        <p:tgtEl>
                                          <p:spTgt spid="9"/>
                                        </p:tgtEl>
                                        <p:attrNameLst>
                                          <p:attrName>fill.type</p:attrName>
                                        </p:attrNameLst>
                                      </p:cBhvr>
                                      <p:to>
                                        <p:strVal val="solid"/>
                                      </p:to>
                                    </p:set>
                                    <p:set>
                                      <p:cBhvr>
                                        <p:cTn id="38" dur="1000" fill="hold"/>
                                        <p:tgtEl>
                                          <p:spTgt spid="9"/>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10"/>
                                        </p:tgtEl>
                                        <p:attrNameLst>
                                          <p:attrName>fillcolor</p:attrName>
                                        </p:attrNameLst>
                                      </p:cBhvr>
                                      <p:to>
                                        <a:schemeClr val="hlink"/>
                                      </p:to>
                                    </p:animClr>
                                    <p:set>
                                      <p:cBhvr>
                                        <p:cTn id="42" dur="1000" fill="hold"/>
                                        <p:tgtEl>
                                          <p:spTgt spid="10"/>
                                        </p:tgtEl>
                                        <p:attrNameLst>
                                          <p:attrName>fill.type</p:attrName>
                                        </p:attrNameLst>
                                      </p:cBhvr>
                                      <p:to>
                                        <p:strVal val="solid"/>
                                      </p:to>
                                    </p:set>
                                    <p:set>
                                      <p:cBhvr>
                                        <p:cTn id="43" dur="1000" fill="hold"/>
                                        <p:tgtEl>
                                          <p:spTgt spid="10"/>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1"/>
                                        </p:tgtEl>
                                        <p:attrNameLst>
                                          <p:attrName>fillcolor</p:attrName>
                                        </p:attrNameLst>
                                      </p:cBhvr>
                                      <p:to>
                                        <a:schemeClr val="hlink"/>
                                      </p:to>
                                    </p:animClr>
                                    <p:set>
                                      <p:cBhvr>
                                        <p:cTn id="47" dur="1000" fill="hold"/>
                                        <p:tgtEl>
                                          <p:spTgt spid="11"/>
                                        </p:tgtEl>
                                        <p:attrNameLst>
                                          <p:attrName>fill.type</p:attrName>
                                        </p:attrNameLst>
                                      </p:cBhvr>
                                      <p:to>
                                        <p:strVal val="solid"/>
                                      </p:to>
                                    </p:set>
                                    <p:set>
                                      <p:cBhvr>
                                        <p:cTn id="48" dur="1000" fill="hold"/>
                                        <p:tgtEl>
                                          <p:spTgt spid="11"/>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2"/>
                                        </p:tgtEl>
                                        <p:attrNameLst>
                                          <p:attrName>fillcolor</p:attrName>
                                        </p:attrNameLst>
                                      </p:cBhvr>
                                      <p:to>
                                        <a:schemeClr val="hlink"/>
                                      </p:to>
                                    </p:animClr>
                                    <p:set>
                                      <p:cBhvr>
                                        <p:cTn id="52" dur="1000" fill="hold"/>
                                        <p:tgtEl>
                                          <p:spTgt spid="12"/>
                                        </p:tgtEl>
                                        <p:attrNameLst>
                                          <p:attrName>fill.type</p:attrName>
                                        </p:attrNameLst>
                                      </p:cBhvr>
                                      <p:to>
                                        <p:strVal val="solid"/>
                                      </p:to>
                                    </p:set>
                                    <p:set>
                                      <p:cBhvr>
                                        <p:cTn id="53" dur="1000" fill="hold"/>
                                        <p:tgtEl>
                                          <p:spTgt spid="12"/>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3"/>
                                        </p:tgtEl>
                                        <p:attrNameLst>
                                          <p:attrName>fillcolor</p:attrName>
                                        </p:attrNameLst>
                                      </p:cBhvr>
                                      <p:to>
                                        <a:schemeClr val="hlink"/>
                                      </p:to>
                                    </p:animClr>
                                    <p:set>
                                      <p:cBhvr>
                                        <p:cTn id="57" dur="1000" fill="hold"/>
                                        <p:tgtEl>
                                          <p:spTgt spid="13"/>
                                        </p:tgtEl>
                                        <p:attrNameLst>
                                          <p:attrName>fill.type</p:attrName>
                                        </p:attrNameLst>
                                      </p:cBhvr>
                                      <p:to>
                                        <p:strVal val="solid"/>
                                      </p:to>
                                    </p:set>
                                    <p:set>
                                      <p:cBhvr>
                                        <p:cTn id="58" dur="1000" fill="hold"/>
                                        <p:tgtEl>
                                          <p:spTgt spid="13"/>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4"/>
                                        </p:tgtEl>
                                        <p:attrNameLst>
                                          <p:attrName>fillcolor</p:attrName>
                                        </p:attrNameLst>
                                      </p:cBhvr>
                                      <p:to>
                                        <a:schemeClr val="hlink"/>
                                      </p:to>
                                    </p:animClr>
                                    <p:set>
                                      <p:cBhvr>
                                        <p:cTn id="62" dur="1000" fill="hold"/>
                                        <p:tgtEl>
                                          <p:spTgt spid="14"/>
                                        </p:tgtEl>
                                        <p:attrNameLst>
                                          <p:attrName>fill.type</p:attrName>
                                        </p:attrNameLst>
                                      </p:cBhvr>
                                      <p:to>
                                        <p:strVal val="solid"/>
                                      </p:to>
                                    </p:set>
                                    <p:set>
                                      <p:cBhvr>
                                        <p:cTn id="63" dur="1000" fill="hold"/>
                                        <p:tgtEl>
                                          <p:spTgt spid="14"/>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5"/>
                                        </p:tgtEl>
                                        <p:attrNameLst>
                                          <p:attrName>fillcolor</p:attrName>
                                        </p:attrNameLst>
                                      </p:cBhvr>
                                      <p:to>
                                        <a:schemeClr val="hlink"/>
                                      </p:to>
                                    </p:animClr>
                                    <p:set>
                                      <p:cBhvr>
                                        <p:cTn id="67" dur="1000" fill="hold"/>
                                        <p:tgtEl>
                                          <p:spTgt spid="15"/>
                                        </p:tgtEl>
                                        <p:attrNameLst>
                                          <p:attrName>fill.type</p:attrName>
                                        </p:attrNameLst>
                                      </p:cBhvr>
                                      <p:to>
                                        <p:strVal val="solid"/>
                                      </p:to>
                                    </p:set>
                                    <p:set>
                                      <p:cBhvr>
                                        <p:cTn id="68" dur="1000" fill="hold"/>
                                        <p:tgtEl>
                                          <p:spTgt spid="15"/>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6"/>
                                        </p:tgtEl>
                                        <p:attrNameLst>
                                          <p:attrName>fillcolor</p:attrName>
                                        </p:attrNameLst>
                                      </p:cBhvr>
                                      <p:to>
                                        <a:schemeClr val="hlink"/>
                                      </p:to>
                                    </p:animClr>
                                    <p:set>
                                      <p:cBhvr>
                                        <p:cTn id="72" dur="1000" fill="hold"/>
                                        <p:tgtEl>
                                          <p:spTgt spid="16"/>
                                        </p:tgtEl>
                                        <p:attrNameLst>
                                          <p:attrName>fill.type</p:attrName>
                                        </p:attrNameLst>
                                      </p:cBhvr>
                                      <p:to>
                                        <p:strVal val="solid"/>
                                      </p:to>
                                    </p:set>
                                    <p:set>
                                      <p:cBhvr>
                                        <p:cTn id="73" dur="1000" fill="hold"/>
                                        <p:tgtEl>
                                          <p:spTgt spid="16"/>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7"/>
                                        </p:tgtEl>
                                        <p:attrNameLst>
                                          <p:attrName>fillcolor</p:attrName>
                                        </p:attrNameLst>
                                      </p:cBhvr>
                                      <p:to>
                                        <a:schemeClr val="hlink"/>
                                      </p:to>
                                    </p:animClr>
                                    <p:set>
                                      <p:cBhvr>
                                        <p:cTn id="77" dur="1000" fill="hold"/>
                                        <p:tgtEl>
                                          <p:spTgt spid="17"/>
                                        </p:tgtEl>
                                        <p:attrNameLst>
                                          <p:attrName>fill.type</p:attrName>
                                        </p:attrNameLst>
                                      </p:cBhvr>
                                      <p:to>
                                        <p:strVal val="solid"/>
                                      </p:to>
                                    </p:set>
                                    <p:set>
                                      <p:cBhvr>
                                        <p:cTn id="78" dur="1000" fill="hold"/>
                                        <p:tgtEl>
                                          <p:spTgt spid="17"/>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8"/>
                                        </p:tgtEl>
                                        <p:attrNameLst>
                                          <p:attrName>fillcolor</p:attrName>
                                        </p:attrNameLst>
                                      </p:cBhvr>
                                      <p:to>
                                        <a:schemeClr val="hlink"/>
                                      </p:to>
                                    </p:animClr>
                                    <p:set>
                                      <p:cBhvr>
                                        <p:cTn id="82" dur="1000" fill="hold"/>
                                        <p:tgtEl>
                                          <p:spTgt spid="18"/>
                                        </p:tgtEl>
                                        <p:attrNameLst>
                                          <p:attrName>fill.type</p:attrName>
                                        </p:attrNameLst>
                                      </p:cBhvr>
                                      <p:to>
                                        <p:strVal val="solid"/>
                                      </p:to>
                                    </p:set>
                                    <p:set>
                                      <p:cBhvr>
                                        <p:cTn id="83" dur="1000" fill="hold"/>
                                        <p:tgtEl>
                                          <p:spTgt spid="18"/>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9"/>
                                        </p:tgtEl>
                                        <p:attrNameLst>
                                          <p:attrName>fillcolor</p:attrName>
                                        </p:attrNameLst>
                                      </p:cBhvr>
                                      <p:to>
                                        <a:schemeClr val="hlink"/>
                                      </p:to>
                                    </p:animClr>
                                    <p:set>
                                      <p:cBhvr>
                                        <p:cTn id="87" dur="1000" fill="hold"/>
                                        <p:tgtEl>
                                          <p:spTgt spid="19"/>
                                        </p:tgtEl>
                                        <p:attrNameLst>
                                          <p:attrName>fill.type</p:attrName>
                                        </p:attrNameLst>
                                      </p:cBhvr>
                                      <p:to>
                                        <p:strVal val="solid"/>
                                      </p:to>
                                    </p:set>
                                    <p:set>
                                      <p:cBhvr>
                                        <p:cTn id="88" dur="1000" fill="hold"/>
                                        <p:tgtEl>
                                          <p:spTgt spid="19"/>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20"/>
                                        </p:tgtEl>
                                        <p:attrNameLst>
                                          <p:attrName>fillcolor</p:attrName>
                                        </p:attrNameLst>
                                      </p:cBhvr>
                                      <p:to>
                                        <a:schemeClr val="hlink"/>
                                      </p:to>
                                    </p:animClr>
                                    <p:set>
                                      <p:cBhvr>
                                        <p:cTn id="92" dur="1000" fill="hold"/>
                                        <p:tgtEl>
                                          <p:spTgt spid="20"/>
                                        </p:tgtEl>
                                        <p:attrNameLst>
                                          <p:attrName>fill.type</p:attrName>
                                        </p:attrNameLst>
                                      </p:cBhvr>
                                      <p:to>
                                        <p:strVal val="solid"/>
                                      </p:to>
                                    </p:set>
                                    <p:set>
                                      <p:cBhvr>
                                        <p:cTn id="93" dur="1000" fill="hold"/>
                                        <p:tgtEl>
                                          <p:spTgt spid="20"/>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1"/>
                                        </p:tgtEl>
                                        <p:attrNameLst>
                                          <p:attrName>fillcolor</p:attrName>
                                        </p:attrNameLst>
                                      </p:cBhvr>
                                      <p:to>
                                        <a:schemeClr val="hlink"/>
                                      </p:to>
                                    </p:animClr>
                                    <p:set>
                                      <p:cBhvr>
                                        <p:cTn id="97" dur="1000" fill="hold"/>
                                        <p:tgtEl>
                                          <p:spTgt spid="21"/>
                                        </p:tgtEl>
                                        <p:attrNameLst>
                                          <p:attrName>fill.type</p:attrName>
                                        </p:attrNameLst>
                                      </p:cBhvr>
                                      <p:to>
                                        <p:strVal val="solid"/>
                                      </p:to>
                                    </p:set>
                                    <p:set>
                                      <p:cBhvr>
                                        <p:cTn id="98" dur="1000" fill="hold"/>
                                        <p:tgtEl>
                                          <p:spTgt spid="21"/>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2"/>
                                        </p:tgtEl>
                                        <p:attrNameLst>
                                          <p:attrName>style.visibility</p:attrName>
                                        </p:attrNameLst>
                                      </p:cBhvr>
                                      <p:to>
                                        <p:strVal val="visible"/>
                                      </p:to>
                                    </p:set>
                                    <p:anim calcmode="lin" valueType="num">
                                      <p:cBhvr>
                                        <p:cTn id="102" dur="500" fill="hold"/>
                                        <p:tgtEl>
                                          <p:spTgt spid="22"/>
                                        </p:tgtEl>
                                        <p:attrNameLst>
                                          <p:attrName>ppt_w</p:attrName>
                                        </p:attrNameLst>
                                      </p:cBhvr>
                                      <p:tavLst>
                                        <p:tav tm="0">
                                          <p:val>
                                            <p:fltVal val="0"/>
                                          </p:val>
                                        </p:tav>
                                        <p:tav tm="100000">
                                          <p:val>
                                            <p:strVal val="#ppt_w"/>
                                          </p:val>
                                        </p:tav>
                                      </p:tavLst>
                                    </p:anim>
                                    <p:anim calcmode="lin" valueType="num">
                                      <p:cBhvr>
                                        <p:cTn id="103" dur="500" fill="hold"/>
                                        <p:tgtEl>
                                          <p:spTgt spid="22"/>
                                        </p:tgtEl>
                                        <p:attrNameLst>
                                          <p:attrName>ppt_h</p:attrName>
                                        </p:attrNameLst>
                                      </p:cBhvr>
                                      <p:tavLst>
                                        <p:tav tm="0">
                                          <p:val>
                                            <p:fltVal val="0"/>
                                          </p:val>
                                        </p:tav>
                                        <p:tav tm="100000">
                                          <p:val>
                                            <p:strVal val="#ppt_h"/>
                                          </p:val>
                                        </p:tav>
                                      </p:tavLst>
                                    </p:anim>
                                    <p:animEffect transition="in" filter="fade">
                                      <p:cBhvr>
                                        <p:cTn id="104" dur="500"/>
                                        <p:tgtEl>
                                          <p:spTgt spid="22"/>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4"/>
                                        </p:tgtEl>
                                        <p:attrNameLst>
                                          <p:attrName>fillcolor</p:attrName>
                                        </p:attrNameLst>
                                      </p:cBhvr>
                                      <p:to>
                                        <a:schemeClr val="accent1"/>
                                      </p:to>
                                    </p:animClr>
                                    <p:set>
                                      <p:cBhvr>
                                        <p:cTn id="109" dur="2000" fill="hold"/>
                                        <p:tgtEl>
                                          <p:spTgt spid="24"/>
                                        </p:tgtEl>
                                        <p:attrNameLst>
                                          <p:attrName>fill.type</p:attrName>
                                        </p:attrNameLst>
                                      </p:cBhvr>
                                      <p:to>
                                        <p:strVal val="solid"/>
                                      </p:to>
                                    </p:set>
                                    <p:set>
                                      <p:cBhvr>
                                        <p:cTn id="110" dur="2000" fill="hold"/>
                                        <p:tgtEl>
                                          <p:spTgt spid="2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animBg="1"/>
      <p:bldP spid="25"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538485" y="3233219"/>
            <a:ext cx="6629003" cy="769441"/>
          </a:xfrm>
          <a:prstGeom prst="rect">
            <a:avLst/>
          </a:prstGeom>
          <a:noFill/>
        </p:spPr>
        <p:txBody>
          <a:bodyPr wrap="square" rtlCol="0">
            <a:spAutoFit/>
          </a:bodyPr>
          <a:lstStyle/>
          <a:p>
            <a:pPr algn="ctr"/>
            <a:r>
              <a:rPr lang="ar-SA" sz="4400" b="1" dirty="0" smtClean="0">
                <a:solidFill>
                  <a:schemeClr val="tx2"/>
                </a:solidFill>
                <a:cs typeface="Traditional Arabic" pitchFamily="2" charset="-78"/>
              </a:rPr>
              <a:t>س: </a:t>
            </a:r>
            <a:r>
              <a:rPr lang="ar-KW" sz="4400" b="1" dirty="0">
                <a:solidFill>
                  <a:schemeClr val="tx2"/>
                </a:solidFill>
                <a:cs typeface="Traditional Arabic" pitchFamily="2" charset="-78"/>
              </a:rPr>
              <a:t>سورة بني </a:t>
            </a:r>
            <a:r>
              <a:rPr lang="ar-KW" sz="4400" b="1" dirty="0" smtClean="0">
                <a:solidFill>
                  <a:schemeClr val="tx2"/>
                </a:solidFill>
                <a:cs typeface="Traditional Arabic" pitchFamily="2" charset="-78"/>
              </a:rPr>
              <a:t>النضير </a:t>
            </a:r>
            <a:r>
              <a:rPr lang="ar-KW" sz="4400" b="1" dirty="0">
                <a:solidFill>
                  <a:schemeClr val="tx2"/>
                </a:solidFill>
                <a:cs typeface="Traditional Arabic" pitchFamily="2" charset="-78"/>
              </a:rPr>
              <a:t>هي سورة </a:t>
            </a:r>
            <a:r>
              <a:rPr lang="ar-KW" sz="4400" b="1" dirty="0" smtClean="0">
                <a:solidFill>
                  <a:schemeClr val="tx2"/>
                </a:solidFill>
                <a:cs typeface="Traditional Arabic" pitchFamily="2" charset="-78"/>
              </a:rPr>
              <a:t>الحشر؟</a:t>
            </a:r>
            <a:endParaRPr lang="ar-KW" sz="4400" b="1" dirty="0">
              <a:solidFill>
                <a:schemeClr val="tx2"/>
              </a:solidFill>
              <a:cs typeface="Traditional Arabic" pitchFamily="2" charset="-78"/>
            </a:endParaRPr>
          </a:p>
        </p:txBody>
      </p:sp>
      <p:pic>
        <p:nvPicPr>
          <p:cNvPr id="27" name="صورة 26">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6" name="صورة 25">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3075" name="Picture 3" descr="E:\c- pics\icons2011\icons collect\031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8175" y="182089"/>
            <a:ext cx="3314700" cy="288607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4" descr="E:\c- pics\icons2011\icons collect\1364814910_button_cancel.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70187" y="1848964"/>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c- pics\icons2011\correct.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321253" y="1579231"/>
            <a:ext cx="1561288" cy="162063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c- pics\icons2011\correct.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54823" y="4038600"/>
            <a:ext cx="1332278" cy="1382917"/>
          </a:xfrm>
          <a:prstGeom prst="rect">
            <a:avLst/>
          </a:prstGeom>
          <a:noFill/>
          <a:extLst>
            <a:ext uri="{909E8E84-426E-40DD-AFC4-6F175D3DCCD1}">
              <a14:hiddenFill xmlns:a14="http://schemas.microsoft.com/office/drawing/2010/main">
                <a:solidFill>
                  <a:srgbClr val="FFFFFF"/>
                </a:solidFill>
              </a14:hiddenFill>
            </a:ext>
          </a:extLst>
        </p:spPr>
      </p:pic>
      <p:sp>
        <p:nvSpPr>
          <p:cNvPr id="31" name="مربع نص 30"/>
          <p:cNvSpPr txBox="1"/>
          <p:nvPr/>
        </p:nvSpPr>
        <p:spPr>
          <a:xfrm>
            <a:off x="3614876" y="4229107"/>
            <a:ext cx="4206598" cy="1384995"/>
          </a:xfrm>
          <a:prstGeom prst="rect">
            <a:avLst/>
          </a:prstGeom>
          <a:noFill/>
        </p:spPr>
        <p:txBody>
          <a:bodyPr wrap="square" rtlCol="0">
            <a:spAutoFit/>
          </a:bodyPr>
          <a:lstStyle/>
          <a:p>
            <a:pPr algn="ctr"/>
            <a:r>
              <a:rPr lang="ar-SA" sz="2800" b="1" dirty="0" smtClean="0">
                <a:solidFill>
                  <a:srgbClr val="C00000"/>
                </a:solidFill>
                <a:cs typeface="Traditional Arabic" pitchFamily="2" charset="-78"/>
              </a:rPr>
              <a:t>عن </a:t>
            </a:r>
            <a:r>
              <a:rPr lang="ar-SA" sz="2800" b="1" dirty="0">
                <a:solidFill>
                  <a:srgbClr val="C00000"/>
                </a:solidFill>
                <a:cs typeface="Traditional Arabic" pitchFamily="2" charset="-78"/>
              </a:rPr>
              <a:t>سعيد بن جابر </a:t>
            </a:r>
            <a:r>
              <a:rPr lang="ar-SA" sz="2800" b="1" dirty="0" smtClean="0">
                <a:solidFill>
                  <a:srgbClr val="C00000"/>
                </a:solidFill>
                <a:cs typeface="Traditional Arabic" pitchFamily="2" charset="-78"/>
              </a:rPr>
              <a:t>قال: </a:t>
            </a:r>
            <a:r>
              <a:rPr lang="ar-SA" sz="2800" b="1" dirty="0">
                <a:solidFill>
                  <a:srgbClr val="C00000"/>
                </a:solidFill>
                <a:cs typeface="Traditional Arabic" pitchFamily="2" charset="-78"/>
              </a:rPr>
              <a:t>قلت لابن عباس‏:‏ سورة الحشر‏؟‏ قال‏:‏ سورة بني النضير‏.</a:t>
            </a:r>
            <a:r>
              <a:rPr lang="ar-SA" sz="2800" b="1" dirty="0" smtClean="0">
                <a:solidFill>
                  <a:srgbClr val="C00000"/>
                </a:solidFill>
                <a:cs typeface="Traditional Arabic" pitchFamily="2" charset="-78"/>
              </a:rPr>
              <a:t>‏ رواه البخاري</a:t>
            </a:r>
            <a:endParaRPr lang="ar-KW" sz="2800" b="1" dirty="0">
              <a:solidFill>
                <a:srgbClr val="C00000"/>
              </a:solidFill>
              <a:cs typeface="Traditional Arabic" pitchFamily="2" charset="-78"/>
            </a:endParaRPr>
          </a:p>
        </p:txBody>
      </p:sp>
    </p:spTree>
    <p:extLst>
      <p:ext uri="{BB962C8B-B14F-4D97-AF65-F5344CB8AC3E}">
        <p14:creationId xmlns:p14="http://schemas.microsoft.com/office/powerpoint/2010/main" val="339789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par>
                          <p:cTn id="90" fill="hold">
                            <p:stCondLst>
                              <p:cond delay="15500"/>
                            </p:stCondLst>
                            <p:childTnLst>
                              <p:par>
                                <p:cTn id="91" presetID="14" presetClass="entr" presetSubtype="10" fill="hold"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randombar(horizontal)">
                                      <p:cBhvr>
                                        <p:cTn id="93" dur="500"/>
                                        <p:tgtEl>
                                          <p:spTgt spid="3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973992"/>
            <a:ext cx="9144000" cy="2360008"/>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2711450" y="1447800"/>
            <a:ext cx="5867400" cy="2308324"/>
          </a:xfrm>
          <a:prstGeom prst="rect">
            <a:avLst/>
          </a:prstGeom>
          <a:noFill/>
        </p:spPr>
        <p:txBody>
          <a:bodyPr wrap="square" rtlCol="0">
            <a:spAutoFit/>
          </a:bodyPr>
          <a:lstStyle/>
          <a:p>
            <a:pPr algn="just"/>
            <a:r>
              <a:rPr lang="ar-SA" sz="4800" b="1" dirty="0" smtClean="0">
                <a:solidFill>
                  <a:schemeClr val="tx2"/>
                </a:solidFill>
                <a:cs typeface="Traditional Arabic" pitchFamily="2" charset="-78"/>
              </a:rPr>
              <a:t>س: </a:t>
            </a:r>
            <a:r>
              <a:rPr lang="ar-KW" sz="4800" b="1" dirty="0">
                <a:solidFill>
                  <a:schemeClr val="tx2"/>
                </a:solidFill>
                <a:cs typeface="Traditional Arabic" pitchFamily="2" charset="-78"/>
              </a:rPr>
              <a:t>ما هو الشيء الذي يحمل أكثر من 1000 طن ولا يستطيع أن يحمل </a:t>
            </a:r>
            <a:r>
              <a:rPr lang="ar-KW" sz="4800" b="1" dirty="0" smtClean="0">
                <a:solidFill>
                  <a:schemeClr val="tx2"/>
                </a:solidFill>
                <a:cs typeface="Traditional Arabic" pitchFamily="2" charset="-78"/>
              </a:rPr>
              <a:t>مسمار؟</a:t>
            </a:r>
            <a:endParaRPr lang="ar-KW" sz="4800" b="1" dirty="0">
              <a:solidFill>
                <a:schemeClr val="tx2"/>
              </a:solidFill>
              <a:cs typeface="Traditional Arabic" pitchFamily="2" charset="-78"/>
            </a:endParaRPr>
          </a:p>
        </p:txBody>
      </p:sp>
      <p:sp>
        <p:nvSpPr>
          <p:cNvPr id="24" name="مستطيل ذو زوايا قطرية مستديرة 23"/>
          <p:cNvSpPr/>
          <p:nvPr/>
        </p:nvSpPr>
        <p:spPr>
          <a:xfrm>
            <a:off x="3257550" y="3367974"/>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البحر</a:t>
            </a:r>
            <a:endParaRPr lang="en-US" sz="3200" b="1" dirty="0">
              <a:cs typeface="Traditional Arabic" pitchFamily="2" charset="-78"/>
            </a:endParaRPr>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Tree>
    <p:extLst>
      <p:ext uri="{BB962C8B-B14F-4D97-AF65-F5344CB8AC3E}">
        <p14:creationId xmlns:p14="http://schemas.microsoft.com/office/powerpoint/2010/main" val="310840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dissolve">
                                      <p:cBhvr>
                                        <p:cTn id="94" dur="500"/>
                                        <p:tgtEl>
                                          <p:spTgt spid="24"/>
                                        </p:tgtEl>
                                      </p:cBhvr>
                                    </p:animEffect>
                                  </p:childTnLst>
                                </p:cTn>
                              </p:par>
                              <p:par>
                                <p:cTn id="95" presetID="14" presetClass="entr" presetSubtype="10" fill="hold" nodeType="with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randombar(horizontal)">
                                      <p:cBhvr>
                                        <p:cTn id="9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577181" y="3057018"/>
            <a:ext cx="7126288" cy="769441"/>
          </a:xfrm>
          <a:prstGeom prst="rect">
            <a:avLst/>
          </a:prstGeom>
          <a:noFill/>
        </p:spPr>
        <p:txBody>
          <a:bodyPr wrap="square" rtlCol="0">
            <a:spAutoFit/>
          </a:bodyPr>
          <a:lstStyle/>
          <a:p>
            <a:pPr algn="ctr"/>
            <a:r>
              <a:rPr lang="ar-SA" sz="4400" b="1" dirty="0" smtClean="0">
                <a:solidFill>
                  <a:schemeClr val="tx2"/>
                </a:solidFill>
                <a:cs typeface="Traditional Arabic" pitchFamily="2" charset="-78"/>
              </a:rPr>
              <a:t>س: </a:t>
            </a:r>
            <a:r>
              <a:rPr lang="ar-KW" sz="4400" b="1" dirty="0" smtClean="0">
                <a:solidFill>
                  <a:schemeClr val="tx2"/>
                </a:solidFill>
                <a:cs typeface="Traditional Arabic" pitchFamily="2" charset="-78"/>
              </a:rPr>
              <a:t>سورة تسمى بالفاضحة فما هي؟</a:t>
            </a:r>
            <a:endParaRPr lang="ar-KW" sz="4400" b="1" dirty="0">
              <a:solidFill>
                <a:schemeClr val="tx2"/>
              </a:solidFill>
              <a:cs typeface="Traditional Arabic" pitchFamily="2" charset="-78"/>
            </a:endParaRPr>
          </a:p>
        </p:txBody>
      </p:sp>
      <p:sp>
        <p:nvSpPr>
          <p:cNvPr id="23" name="مستطيل ذو زوايا قطرية مستديرة 22"/>
          <p:cNvSpPr/>
          <p:nvPr/>
        </p:nvSpPr>
        <p:spPr>
          <a:xfrm>
            <a:off x="576744" y="44958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التوبة</a:t>
            </a:r>
            <a:endParaRPr lang="en-US" sz="3200" b="1" dirty="0">
              <a:cs typeface="Traditional Arabic" pitchFamily="2" charset="-78"/>
            </a:endParaRPr>
          </a:p>
        </p:txBody>
      </p:sp>
      <p:sp>
        <p:nvSpPr>
          <p:cNvPr id="24" name="مستطيل ذو زوايا قطرية مستديرة 23"/>
          <p:cNvSpPr/>
          <p:nvPr/>
        </p:nvSpPr>
        <p:spPr>
          <a:xfrm>
            <a:off x="4012722" y="44958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البقرة</a:t>
            </a:r>
            <a:endParaRPr lang="en-US" sz="3200" b="1" dirty="0">
              <a:cs typeface="Traditional Arabic" pitchFamily="2" charset="-78"/>
            </a:endParaRPr>
          </a:p>
        </p:txBody>
      </p:sp>
      <p:sp>
        <p:nvSpPr>
          <p:cNvPr id="25" name="مستطيل ذو زوايا قطرية مستديرة 24"/>
          <p:cNvSpPr/>
          <p:nvPr/>
        </p:nvSpPr>
        <p:spPr>
          <a:xfrm>
            <a:off x="2286000" y="44958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الأعراف</a:t>
            </a:r>
            <a:endParaRPr lang="en-US" sz="32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
        <p:nvSpPr>
          <p:cNvPr id="28" name="مربع نص 27"/>
          <p:cNvSpPr txBox="1"/>
          <p:nvPr/>
        </p:nvSpPr>
        <p:spPr>
          <a:xfrm>
            <a:off x="5718175" y="4057471"/>
            <a:ext cx="3240140" cy="1200329"/>
          </a:xfrm>
          <a:prstGeom prst="rect">
            <a:avLst/>
          </a:prstGeom>
          <a:noFill/>
        </p:spPr>
        <p:txBody>
          <a:bodyPr wrap="square" rtlCol="0">
            <a:spAutoFit/>
          </a:bodyPr>
          <a:lstStyle/>
          <a:p>
            <a:pPr algn="ctr"/>
            <a:r>
              <a:rPr lang="ar-SA" sz="2400" b="1" dirty="0" smtClean="0">
                <a:solidFill>
                  <a:srgbClr val="C00000"/>
                </a:solidFill>
                <a:cs typeface="Traditional Arabic" pitchFamily="2" charset="-78"/>
              </a:rPr>
              <a:t>عن </a:t>
            </a:r>
            <a:r>
              <a:rPr lang="ar-SA" sz="2400" b="1" dirty="0">
                <a:solidFill>
                  <a:srgbClr val="C00000"/>
                </a:solidFill>
                <a:cs typeface="Traditional Arabic" pitchFamily="2" charset="-78"/>
              </a:rPr>
              <a:t>سعيد بن جابر قال: </a:t>
            </a:r>
            <a:r>
              <a:rPr lang="ar-SA" sz="2400" b="1" dirty="0" smtClean="0">
                <a:solidFill>
                  <a:srgbClr val="C00000"/>
                </a:solidFill>
                <a:cs typeface="Traditional Arabic" pitchFamily="2" charset="-78"/>
              </a:rPr>
              <a:t>قُلتُ </a:t>
            </a:r>
            <a:r>
              <a:rPr lang="ar-SA" sz="2400" b="1" dirty="0">
                <a:solidFill>
                  <a:srgbClr val="C00000"/>
                </a:solidFill>
                <a:cs typeface="Traditional Arabic" pitchFamily="2" charset="-78"/>
              </a:rPr>
              <a:t>لِابْنِ عَبَّاسٍ: سُورَةُ التَّوْبَةِ، قالَ: التَّوْبَةُ هي </a:t>
            </a:r>
            <a:r>
              <a:rPr lang="ar-SA" sz="2400" b="1" dirty="0" smtClean="0">
                <a:solidFill>
                  <a:srgbClr val="C00000"/>
                </a:solidFill>
                <a:cs typeface="Traditional Arabic" pitchFamily="2" charset="-78"/>
              </a:rPr>
              <a:t>الفَاضِحَةُ. رواه البخاري</a:t>
            </a:r>
            <a:endParaRPr lang="ar-KW" sz="2400" b="1" dirty="0">
              <a:solidFill>
                <a:srgbClr val="C00000"/>
              </a:solidFill>
              <a:cs typeface="Traditional Arabic" pitchFamily="2" charset="-78"/>
            </a:endParaRPr>
          </a:p>
        </p:txBody>
      </p:sp>
      <p:pic>
        <p:nvPicPr>
          <p:cNvPr id="3074" name="Picture 2" descr="تأملات في سورة التوبة - سطور"/>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800" y="152400"/>
            <a:ext cx="4866343" cy="2317306"/>
          </a:xfrm>
          <a:prstGeom prst="rect">
            <a:avLst/>
          </a:prstGeom>
          <a:solidFill>
            <a:srgbClr val="FFFFFF">
              <a:shade val="85000"/>
            </a:srgbClr>
          </a:solidFill>
          <a:ln w="635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spTree>
    <p:extLst>
      <p:ext uri="{BB962C8B-B14F-4D97-AF65-F5344CB8AC3E}">
        <p14:creationId xmlns:p14="http://schemas.microsoft.com/office/powerpoint/2010/main" val="124149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par>
                                <p:cTn id="111" presetID="53" presetClass="entr" presetSubtype="16" fill="hold" grpId="0" nodeType="withEffect">
                                  <p:stCondLst>
                                    <p:cond delay="0"/>
                                  </p:stCondLst>
                                  <p:childTnLst>
                                    <p:set>
                                      <p:cBhvr>
                                        <p:cTn id="112" dur="1" fill="hold">
                                          <p:stCondLst>
                                            <p:cond delay="0"/>
                                          </p:stCondLst>
                                        </p:cTn>
                                        <p:tgtEl>
                                          <p:spTgt spid="28"/>
                                        </p:tgtEl>
                                        <p:attrNameLst>
                                          <p:attrName>style.visibility</p:attrName>
                                        </p:attrNameLst>
                                      </p:cBhvr>
                                      <p:to>
                                        <p:strVal val="visible"/>
                                      </p:to>
                                    </p:set>
                                    <p:anim calcmode="lin" valueType="num">
                                      <p:cBhvr>
                                        <p:cTn id="113" dur="500" fill="hold"/>
                                        <p:tgtEl>
                                          <p:spTgt spid="28"/>
                                        </p:tgtEl>
                                        <p:attrNameLst>
                                          <p:attrName>ppt_w</p:attrName>
                                        </p:attrNameLst>
                                      </p:cBhvr>
                                      <p:tavLst>
                                        <p:tav tm="0">
                                          <p:val>
                                            <p:fltVal val="0"/>
                                          </p:val>
                                        </p:tav>
                                        <p:tav tm="100000">
                                          <p:val>
                                            <p:strVal val="#ppt_w"/>
                                          </p:val>
                                        </p:tav>
                                      </p:tavLst>
                                    </p:anim>
                                    <p:anim calcmode="lin" valueType="num">
                                      <p:cBhvr>
                                        <p:cTn id="114" dur="500" fill="hold"/>
                                        <p:tgtEl>
                                          <p:spTgt spid="28"/>
                                        </p:tgtEl>
                                        <p:attrNameLst>
                                          <p:attrName>ppt_h</p:attrName>
                                        </p:attrNameLst>
                                      </p:cBhvr>
                                      <p:tavLst>
                                        <p:tav tm="0">
                                          <p:val>
                                            <p:fltVal val="0"/>
                                          </p:val>
                                        </p:tav>
                                        <p:tav tm="100000">
                                          <p:val>
                                            <p:strVal val="#ppt_h"/>
                                          </p:val>
                                        </p:tav>
                                      </p:tavLst>
                                    </p:anim>
                                    <p:animEffect transition="in" filter="fade">
                                      <p:cBhvr>
                                        <p:cTn id="115" dur="500"/>
                                        <p:tgtEl>
                                          <p:spTgt spid="28"/>
                                        </p:tgtEl>
                                      </p:cBhvr>
                                    </p:animEffect>
                                  </p:childTnLst>
                                </p:cTn>
                              </p:par>
                              <p:par>
                                <p:cTn id="116" presetID="53" presetClass="entr" presetSubtype="16" fill="hold" nodeType="withEffect">
                                  <p:stCondLst>
                                    <p:cond delay="0"/>
                                  </p:stCondLst>
                                  <p:childTnLst>
                                    <p:set>
                                      <p:cBhvr>
                                        <p:cTn id="117" dur="1" fill="hold">
                                          <p:stCondLst>
                                            <p:cond delay="0"/>
                                          </p:stCondLst>
                                        </p:cTn>
                                        <p:tgtEl>
                                          <p:spTgt spid="3074"/>
                                        </p:tgtEl>
                                        <p:attrNameLst>
                                          <p:attrName>style.visibility</p:attrName>
                                        </p:attrNameLst>
                                      </p:cBhvr>
                                      <p:to>
                                        <p:strVal val="visible"/>
                                      </p:to>
                                    </p:set>
                                    <p:anim calcmode="lin" valueType="num">
                                      <p:cBhvr>
                                        <p:cTn id="118" dur="500" fill="hold"/>
                                        <p:tgtEl>
                                          <p:spTgt spid="3074"/>
                                        </p:tgtEl>
                                        <p:attrNameLst>
                                          <p:attrName>ppt_w</p:attrName>
                                        </p:attrNameLst>
                                      </p:cBhvr>
                                      <p:tavLst>
                                        <p:tav tm="0">
                                          <p:val>
                                            <p:fltVal val="0"/>
                                          </p:val>
                                        </p:tav>
                                        <p:tav tm="100000">
                                          <p:val>
                                            <p:strVal val="#ppt_w"/>
                                          </p:val>
                                        </p:tav>
                                      </p:tavLst>
                                    </p:anim>
                                    <p:anim calcmode="lin" valueType="num">
                                      <p:cBhvr>
                                        <p:cTn id="119" dur="500" fill="hold"/>
                                        <p:tgtEl>
                                          <p:spTgt spid="3074"/>
                                        </p:tgtEl>
                                        <p:attrNameLst>
                                          <p:attrName>ppt_h</p:attrName>
                                        </p:attrNameLst>
                                      </p:cBhvr>
                                      <p:tavLst>
                                        <p:tav tm="0">
                                          <p:val>
                                            <p:fltVal val="0"/>
                                          </p:val>
                                        </p:tav>
                                        <p:tav tm="100000">
                                          <p:val>
                                            <p:strVal val="#ppt_h"/>
                                          </p:val>
                                        </p:tav>
                                      </p:tavLst>
                                    </p:anim>
                                    <p:animEffect transition="in" filter="fade">
                                      <p:cBhvr>
                                        <p:cTn id="12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
        <p:nvSpPr>
          <p:cNvPr id="65" name="مربع نص 64"/>
          <p:cNvSpPr txBox="1"/>
          <p:nvPr/>
        </p:nvSpPr>
        <p:spPr>
          <a:xfrm>
            <a:off x="2296318" y="1903752"/>
            <a:ext cx="4481513" cy="830997"/>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 ما معنى الشنب؟</a:t>
            </a:r>
          </a:p>
        </p:txBody>
      </p:sp>
      <p:sp>
        <p:nvSpPr>
          <p:cNvPr id="66" name="مستطيل ذو زوايا قطرية مستديرة 65"/>
          <p:cNvSpPr/>
          <p:nvPr/>
        </p:nvSpPr>
        <p:spPr>
          <a:xfrm>
            <a:off x="6078537" y="2819400"/>
            <a:ext cx="20574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SA" sz="3600" b="1" dirty="0" smtClean="0">
                <a:cs typeface="Traditional Arabic" pitchFamily="2" charset="-78"/>
              </a:rPr>
              <a:t>الثقيل</a:t>
            </a:r>
            <a:endParaRPr lang="en-US" sz="3600" b="1" dirty="0">
              <a:cs typeface="Traditional Arabic" pitchFamily="2" charset="-78"/>
            </a:endParaRPr>
          </a:p>
        </p:txBody>
      </p:sp>
      <p:sp>
        <p:nvSpPr>
          <p:cNvPr id="67" name="مستطيل ذو زوايا قطرية مستديرة 66"/>
          <p:cNvSpPr/>
          <p:nvPr/>
        </p:nvSpPr>
        <p:spPr>
          <a:xfrm>
            <a:off x="4173537" y="3581400"/>
            <a:ext cx="17526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SA" sz="3200" b="1" dirty="0" smtClean="0">
                <a:cs typeface="Traditional Arabic" pitchFamily="2" charset="-78"/>
              </a:rPr>
              <a:t>رقة الأسنان</a:t>
            </a:r>
            <a:endParaRPr lang="en-US" sz="3200" b="1" dirty="0">
              <a:cs typeface="Traditional Arabic" pitchFamily="2" charset="-78"/>
            </a:endParaRPr>
          </a:p>
        </p:txBody>
      </p:sp>
      <p:sp>
        <p:nvSpPr>
          <p:cNvPr id="68" name="مستطيل ذو زوايا قطرية مستديرة 67"/>
          <p:cNvSpPr/>
          <p:nvPr/>
        </p:nvSpPr>
        <p:spPr>
          <a:xfrm>
            <a:off x="2116137" y="4343400"/>
            <a:ext cx="19812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SA" sz="3600" b="1" dirty="0" smtClean="0">
                <a:cs typeface="Traditional Arabic" pitchFamily="2" charset="-78"/>
              </a:rPr>
              <a:t>الظريف</a:t>
            </a:r>
            <a:endParaRPr lang="en-US" sz="3600" b="1" dirty="0">
              <a:cs typeface="Traditional Arabic" pitchFamily="2" charset="-78"/>
            </a:endParaRPr>
          </a:p>
        </p:txBody>
      </p:sp>
      <p:pic>
        <p:nvPicPr>
          <p:cNvPr id="2" name="صورة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34908" y="76200"/>
            <a:ext cx="1831745" cy="2514600"/>
          </a:xfrm>
          <a:prstGeom prst="rect">
            <a:avLst/>
          </a:prstGeom>
        </p:spPr>
      </p:pic>
    </p:spTree>
    <p:extLst>
      <p:ext uri="{BB962C8B-B14F-4D97-AF65-F5344CB8AC3E}">
        <p14:creationId xmlns:p14="http://schemas.microsoft.com/office/powerpoint/2010/main" val="383866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20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dissolv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dissolve">
                                      <p:cBhvr>
                                        <p:cTn id="17" dur="5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dissolve">
                                      <p:cBhvr>
                                        <p:cTn id="22" dur="500"/>
                                        <p:tgtEl>
                                          <p:spTgt spid="6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67"/>
                                        </p:tgtEl>
                                        <p:attrNameLst>
                                          <p:attrName>fillcolor</p:attrName>
                                        </p:attrNameLst>
                                      </p:cBhvr>
                                      <p:to>
                                        <a:schemeClr val="accent1"/>
                                      </p:to>
                                    </p:animClr>
                                    <p:set>
                                      <p:cBhvr>
                                        <p:cTn id="109" dur="2000" fill="hold"/>
                                        <p:tgtEl>
                                          <p:spTgt spid="67"/>
                                        </p:tgtEl>
                                        <p:attrNameLst>
                                          <p:attrName>fill.type</p:attrName>
                                        </p:attrNameLst>
                                      </p:cBhvr>
                                      <p:to>
                                        <p:strVal val="solid"/>
                                      </p:to>
                                    </p:set>
                                    <p:set>
                                      <p:cBhvr>
                                        <p:cTn id="110" dur="2000" fill="hold"/>
                                        <p:tgtEl>
                                          <p:spTgt spid="6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65" grpId="0"/>
      <p:bldP spid="66" grpId="0" animBg="1"/>
      <p:bldP spid="67" grpId="0" animBg="1"/>
      <p:bldP spid="6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59425" y="47625"/>
            <a:ext cx="3498850" cy="3957229"/>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514864" y="3479125"/>
            <a:ext cx="5885936" cy="707886"/>
          </a:xfrm>
          <a:prstGeom prst="rect">
            <a:avLst/>
          </a:prstGeom>
          <a:noFill/>
        </p:spPr>
        <p:txBody>
          <a:bodyPr wrap="square" rtlCol="0">
            <a:spAutoFit/>
          </a:bodyPr>
          <a:lstStyle/>
          <a:p>
            <a:r>
              <a:rPr lang="ar-SA" sz="4000" b="1" dirty="0" smtClean="0">
                <a:solidFill>
                  <a:schemeClr val="tx2"/>
                </a:solidFill>
                <a:cs typeface="Traditional Arabic" pitchFamily="2" charset="-78"/>
              </a:rPr>
              <a:t>س: </a:t>
            </a:r>
            <a:r>
              <a:rPr lang="ar-KW" sz="4000" b="1" dirty="0" smtClean="0">
                <a:solidFill>
                  <a:schemeClr val="tx2"/>
                </a:solidFill>
                <a:cs typeface="Traditional Arabic" pitchFamily="2" charset="-78"/>
              </a:rPr>
              <a:t>يوجد مقر منظمة الصحة العالمية في:</a:t>
            </a:r>
            <a:endParaRPr lang="ar-KW" sz="4000" b="1" dirty="0">
              <a:solidFill>
                <a:schemeClr val="tx2"/>
              </a:solidFill>
              <a:cs typeface="Traditional Arabic" pitchFamily="2" charset="-78"/>
            </a:endParaRPr>
          </a:p>
        </p:txBody>
      </p:sp>
      <p:sp>
        <p:nvSpPr>
          <p:cNvPr id="23" name="مستطيل ذو زوايا قطرية مستديرة 22"/>
          <p:cNvSpPr/>
          <p:nvPr/>
        </p:nvSpPr>
        <p:spPr>
          <a:xfrm>
            <a:off x="484981" y="44196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جنيف</a:t>
            </a:r>
            <a:endParaRPr lang="en-US" sz="3200" b="1" dirty="0">
              <a:cs typeface="Traditional Arabic" pitchFamily="2" charset="-78"/>
            </a:endParaRPr>
          </a:p>
        </p:txBody>
      </p:sp>
      <p:sp>
        <p:nvSpPr>
          <p:cNvPr id="24" name="مستطيل ذو زوايا قطرية مستديرة 23"/>
          <p:cNvSpPr/>
          <p:nvPr/>
        </p:nvSpPr>
        <p:spPr>
          <a:xfrm>
            <a:off x="4318794" y="44196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نيويورك</a:t>
            </a:r>
            <a:endParaRPr lang="en-US" sz="3200" b="1" dirty="0">
              <a:cs typeface="Traditional Arabic" pitchFamily="2" charset="-78"/>
            </a:endParaRPr>
          </a:p>
        </p:txBody>
      </p:sp>
      <p:sp>
        <p:nvSpPr>
          <p:cNvPr id="25" name="مستطيل ذو زوايا قطرية مستديرة 24"/>
          <p:cNvSpPr/>
          <p:nvPr/>
        </p:nvSpPr>
        <p:spPr>
          <a:xfrm>
            <a:off x="2413794" y="44196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بكين</a:t>
            </a:r>
            <a:endParaRPr lang="en-US" sz="3200" b="1" dirty="0">
              <a:cs typeface="Traditional Arabic" pitchFamily="2" charset="-78"/>
            </a:endParaRPr>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3" name="صورة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48440" y="47990"/>
            <a:ext cx="1819841" cy="1978249"/>
          </a:xfrm>
          <a:prstGeom prst="rect">
            <a:avLst/>
          </a:prstGeom>
        </p:spPr>
      </p:pic>
    </p:spTree>
    <p:extLst>
      <p:ext uri="{BB962C8B-B14F-4D97-AF65-F5344CB8AC3E}">
        <p14:creationId xmlns:p14="http://schemas.microsoft.com/office/powerpoint/2010/main" val="296449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1962509"/>
            <a:ext cx="2151697" cy="3428999"/>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3429000" y="261946"/>
            <a:ext cx="2309813" cy="3477875"/>
          </a:xfrm>
          <a:prstGeom prst="rect">
            <a:avLst/>
          </a:prstGeom>
          <a:noFill/>
        </p:spPr>
        <p:txBody>
          <a:bodyPr wrap="square" rtlCol="0">
            <a:spAutoFit/>
          </a:bodyPr>
          <a:lstStyle/>
          <a:p>
            <a:pPr algn="ctr"/>
            <a:r>
              <a:rPr lang="ar-SA" sz="4400" b="1" dirty="0" smtClean="0">
                <a:solidFill>
                  <a:schemeClr val="tx2"/>
                </a:solidFill>
                <a:cs typeface="Traditional Arabic" pitchFamily="2" charset="-78"/>
              </a:rPr>
              <a:t>س: يعتمد </a:t>
            </a:r>
            <a:r>
              <a:rPr lang="ar-SA" sz="4400" b="1" dirty="0" err="1" smtClean="0">
                <a:solidFill>
                  <a:schemeClr val="tx2"/>
                </a:solidFill>
                <a:cs typeface="Traditional Arabic" pitchFamily="2" charset="-78"/>
              </a:rPr>
              <a:t>البندا</a:t>
            </a:r>
            <a:r>
              <a:rPr lang="ar-SA" sz="4400" b="1" dirty="0" smtClean="0">
                <a:solidFill>
                  <a:schemeClr val="tx2"/>
                </a:solidFill>
                <a:cs typeface="Traditional Arabic" pitchFamily="2" charset="-78"/>
              </a:rPr>
              <a:t> العملاق في طعامه على السمك الطازج؟</a:t>
            </a:r>
            <a:endParaRPr lang="en-US" sz="4400" b="1" dirty="0">
              <a:solidFill>
                <a:schemeClr val="tx2"/>
              </a:solidFill>
              <a:cs typeface="Traditional Arabic" pitchFamily="2" charset="-78"/>
            </a:endParaRPr>
          </a:p>
        </p:txBody>
      </p:sp>
      <p:sp>
        <p:nvSpPr>
          <p:cNvPr id="24" name="مستطيل ذو زوايا قطرية مستديرة 23"/>
          <p:cNvSpPr/>
          <p:nvPr/>
        </p:nvSpPr>
        <p:spPr>
          <a:xfrm>
            <a:off x="1976438"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البامبو</a:t>
            </a:r>
            <a:endParaRPr lang="en-US" sz="3200" b="1" dirty="0">
              <a:cs typeface="Traditional Arabic" pitchFamily="2" charset="-78"/>
            </a:endParaRPr>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8" name="Picture 24" descr="E:\c- pics\icons2011\icons collect\1364814910_button_cancel.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12698" y="3843997"/>
            <a:ext cx="1718603" cy="1718603"/>
          </a:xfrm>
          <a:prstGeom prst="rect">
            <a:avLst/>
          </a:prstGeom>
          <a:noFill/>
          <a:extLst>
            <a:ext uri="{909E8E84-426E-40DD-AFC4-6F175D3DCCD1}">
              <a14:hiddenFill xmlns:a14="http://schemas.microsoft.com/office/drawing/2010/main">
                <a:solidFill>
                  <a:srgbClr val="FFFFFF"/>
                </a:solidFill>
              </a14:hiddenFill>
            </a:ext>
          </a:extLst>
        </p:spPr>
      </p:pic>
      <p:pic>
        <p:nvPicPr>
          <p:cNvPr id="3" name="صورة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5537006" y="152400"/>
            <a:ext cx="3448181" cy="3524608"/>
          </a:xfrm>
          <a:prstGeom prst="rect">
            <a:avLst/>
          </a:prstGeom>
        </p:spPr>
      </p:pic>
    </p:spTree>
    <p:extLst>
      <p:ext uri="{BB962C8B-B14F-4D97-AF65-F5344CB8AC3E}">
        <p14:creationId xmlns:p14="http://schemas.microsoft.com/office/powerpoint/2010/main" val="204030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dissolve">
                                      <p:cBhvr>
                                        <p:cTn id="94" dur="500"/>
                                        <p:tgtEl>
                                          <p:spTgt spid="24"/>
                                        </p:tgtEl>
                                      </p:cBhvr>
                                    </p:animEffect>
                                  </p:childTnLst>
                                </p:cTn>
                              </p:par>
                              <p:par>
                                <p:cTn id="95" presetID="14" presetClass="entr" presetSubtype="10" fill="hold" nodeType="with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randombar(horizontal)">
                                      <p:cBhvr>
                                        <p:cTn id="97" dur="500"/>
                                        <p:tgtEl>
                                          <p:spTgt spid="28"/>
                                        </p:tgtEl>
                                      </p:cBhvr>
                                    </p:animEffect>
                                  </p:childTnLst>
                                </p:cTn>
                              </p:par>
                              <p:par>
                                <p:cTn id="98" presetID="42" presetClass="entr" presetSubtype="0" fill="hold" nodeType="withEffect">
                                  <p:stCondLst>
                                    <p:cond delay="0"/>
                                  </p:stCondLst>
                                  <p:childTnLst>
                                    <p:set>
                                      <p:cBhvr>
                                        <p:cTn id="99" dur="1" fill="hold">
                                          <p:stCondLst>
                                            <p:cond delay="0"/>
                                          </p:stCondLst>
                                        </p:cTn>
                                        <p:tgtEl>
                                          <p:spTgt spid="2"/>
                                        </p:tgtEl>
                                        <p:attrNameLst>
                                          <p:attrName>style.visibility</p:attrName>
                                        </p:attrNameLst>
                                      </p:cBhvr>
                                      <p:to>
                                        <p:strVal val="visible"/>
                                      </p:to>
                                    </p:set>
                                    <p:animEffect transition="in" filter="fade">
                                      <p:cBhvr>
                                        <p:cTn id="100" dur="1000"/>
                                        <p:tgtEl>
                                          <p:spTgt spid="2"/>
                                        </p:tgtEl>
                                      </p:cBhvr>
                                    </p:animEffect>
                                    <p:anim calcmode="lin" valueType="num">
                                      <p:cBhvr>
                                        <p:cTn id="101" dur="1000" fill="hold"/>
                                        <p:tgtEl>
                                          <p:spTgt spid="2"/>
                                        </p:tgtEl>
                                        <p:attrNameLst>
                                          <p:attrName>ppt_x</p:attrName>
                                        </p:attrNameLst>
                                      </p:cBhvr>
                                      <p:tavLst>
                                        <p:tav tm="0">
                                          <p:val>
                                            <p:strVal val="#ppt_x"/>
                                          </p:val>
                                        </p:tav>
                                        <p:tav tm="100000">
                                          <p:val>
                                            <p:strVal val="#ppt_x"/>
                                          </p:val>
                                        </p:tav>
                                      </p:tavLst>
                                    </p:anim>
                                    <p:anim calcmode="lin" valueType="num">
                                      <p:cBhvr>
                                        <p:cTn id="10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صورة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188" y="1001890"/>
            <a:ext cx="2360837" cy="2319338"/>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2" name="صورة 1"/>
          <p:cNvPicPr>
            <a:picLocks noChangeAspect="1"/>
          </p:cNvPicPr>
          <p:nvPr/>
        </p:nvPicPr>
        <p:blipFill rotWithShape="1">
          <a:blip r:embed="rId4">
            <a:extLst>
              <a:ext uri="{28A0092B-C50C-407E-A947-70E740481C1C}">
                <a14:useLocalDpi xmlns:a14="http://schemas.microsoft.com/office/drawing/2010/main" val="0"/>
              </a:ext>
            </a:extLst>
          </a:blip>
          <a:srcRect b="5464"/>
          <a:stretch/>
        </p:blipFill>
        <p:spPr>
          <a:xfrm>
            <a:off x="4926979" y="126071"/>
            <a:ext cx="3877295" cy="2901801"/>
          </a:xfrm>
          <a:prstGeom prst="rect">
            <a:avLst/>
          </a:prstGeom>
        </p:spPr>
      </p:pic>
      <p:pic>
        <p:nvPicPr>
          <p:cNvPr id="5" name="صورة 4"/>
          <p:cNvPicPr>
            <a:picLocks noChangeAspect="1"/>
          </p:cNvPicPr>
          <p:nvPr/>
        </p:nvPicPr>
        <p:blipFill rotWithShape="1">
          <a:blip r:embed="rId5">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4492624" y="3199863"/>
            <a:ext cx="4311650" cy="830997"/>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 أصل كلمة تنبل؟</a:t>
            </a:r>
            <a:endParaRPr lang="en-US" sz="4800" b="1" dirty="0">
              <a:solidFill>
                <a:schemeClr val="tx2"/>
              </a:solidFill>
              <a:cs typeface="Traditional Arabic" pitchFamily="2" charset="-78"/>
            </a:endParaRPr>
          </a:p>
        </p:txBody>
      </p:sp>
      <p:sp>
        <p:nvSpPr>
          <p:cNvPr id="23" name="مستطيل ذو زوايا قطرية مستديرة 22"/>
          <p:cNvSpPr/>
          <p:nvPr/>
        </p:nvSpPr>
        <p:spPr>
          <a:xfrm>
            <a:off x="5552536" y="4362809"/>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تركية</a:t>
            </a:r>
            <a:endParaRPr lang="en-US" sz="3200" b="1" dirty="0">
              <a:cs typeface="Traditional Arabic" pitchFamily="2" charset="-78"/>
            </a:endParaRPr>
          </a:p>
        </p:txBody>
      </p:sp>
      <p:sp>
        <p:nvSpPr>
          <p:cNvPr id="24" name="مستطيل ذو زوايا قطرية مستديرة 23"/>
          <p:cNvSpPr/>
          <p:nvPr/>
        </p:nvSpPr>
        <p:spPr>
          <a:xfrm>
            <a:off x="3723736" y="4362809"/>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عربية</a:t>
            </a:r>
            <a:endParaRPr lang="en-US" sz="3200" b="1" dirty="0">
              <a:cs typeface="Traditional Arabic" pitchFamily="2" charset="-78"/>
            </a:endParaRPr>
          </a:p>
        </p:txBody>
      </p:sp>
      <p:sp>
        <p:nvSpPr>
          <p:cNvPr id="25" name="مستطيل ذو زوايا قطرية مستديرة 24"/>
          <p:cNvSpPr/>
          <p:nvPr/>
        </p:nvSpPr>
        <p:spPr>
          <a:xfrm>
            <a:off x="1818736" y="4362809"/>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فارسية</a:t>
            </a:r>
            <a:endParaRPr lang="en-US" sz="2800" b="1" dirty="0">
              <a:cs typeface="Traditional Arabic" pitchFamily="2" charset="-78"/>
            </a:endParaRPr>
          </a:p>
        </p:txBody>
      </p:sp>
      <p:pic>
        <p:nvPicPr>
          <p:cNvPr id="26" name="صورة 25">
            <a:hlinkClick r:id="rId6" action="ppaction://hlinksldjump"/>
          </p:cNvPr>
          <p:cNvPicPr>
            <a:picLocks noChangeAspect="1"/>
          </p:cNvPicPr>
          <p:nvPr/>
        </p:nvPicPr>
        <p:blipFill rotWithShape="1">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Tree>
    <p:extLst>
      <p:ext uri="{BB962C8B-B14F-4D97-AF65-F5344CB8AC3E}">
        <p14:creationId xmlns:p14="http://schemas.microsoft.com/office/powerpoint/2010/main" val="320049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2008981" y="2747876"/>
            <a:ext cx="6524940" cy="830997"/>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 </a:t>
            </a:r>
            <a:r>
              <a:rPr lang="ar-KW" sz="4800" b="1" dirty="0">
                <a:solidFill>
                  <a:schemeClr val="tx2"/>
                </a:solidFill>
                <a:cs typeface="Traditional Arabic" pitchFamily="2" charset="-78"/>
              </a:rPr>
              <a:t>ما أقوى وأقسى أنواع </a:t>
            </a:r>
            <a:r>
              <a:rPr lang="ar-KW" sz="4800" b="1" dirty="0" smtClean="0">
                <a:solidFill>
                  <a:schemeClr val="tx2"/>
                </a:solidFill>
                <a:cs typeface="Traditional Arabic" pitchFamily="2" charset="-78"/>
              </a:rPr>
              <a:t>الحجارة؟</a:t>
            </a:r>
            <a:endParaRPr lang="en-US" sz="4800" b="1" dirty="0">
              <a:solidFill>
                <a:schemeClr val="tx2"/>
              </a:solidFill>
              <a:cs typeface="Traditional Arabic" pitchFamily="2" charset="-78"/>
            </a:endParaRPr>
          </a:p>
        </p:txBody>
      </p:sp>
      <p:sp>
        <p:nvSpPr>
          <p:cNvPr id="23" name="مستطيل ذو زوايا قطرية مستديرة 22"/>
          <p:cNvSpPr/>
          <p:nvPr/>
        </p:nvSpPr>
        <p:spPr>
          <a:xfrm>
            <a:off x="1785936" y="4117675"/>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الألماس</a:t>
            </a:r>
            <a:endParaRPr lang="en-US" sz="3200" b="1" dirty="0">
              <a:cs typeface="Traditional Arabic" pitchFamily="2" charset="-78"/>
            </a:endParaRPr>
          </a:p>
        </p:txBody>
      </p:sp>
      <p:sp>
        <p:nvSpPr>
          <p:cNvPr id="24" name="مستطيل ذو زوايا قطرية مستديرة 23"/>
          <p:cNvSpPr/>
          <p:nvPr/>
        </p:nvSpPr>
        <p:spPr>
          <a:xfrm>
            <a:off x="5642768" y="41148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المرو</a:t>
            </a:r>
            <a:endParaRPr lang="en-US" sz="3200" b="1" dirty="0">
              <a:cs typeface="Traditional Arabic" pitchFamily="2" charset="-78"/>
            </a:endParaRPr>
          </a:p>
        </p:txBody>
      </p:sp>
      <p:sp>
        <p:nvSpPr>
          <p:cNvPr id="25" name="مستطيل ذو زوايا قطرية مستديرة 24"/>
          <p:cNvSpPr/>
          <p:nvPr/>
        </p:nvSpPr>
        <p:spPr>
          <a:xfrm>
            <a:off x="3737768" y="41148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400" b="1" dirty="0" smtClean="0">
                <a:cs typeface="Traditional Arabic" pitchFamily="2" charset="-78"/>
              </a:rPr>
              <a:t>الحجر الجيري</a:t>
            </a:r>
            <a:endParaRPr lang="en-US" sz="24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 name="صورة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64515" y="278747"/>
            <a:ext cx="2240543" cy="1981200"/>
          </a:xfrm>
          <a:prstGeom prst="rect">
            <a:avLst/>
          </a:prstGeom>
        </p:spPr>
      </p:pic>
    </p:spTree>
    <p:extLst>
      <p:ext uri="{BB962C8B-B14F-4D97-AF65-F5344CB8AC3E}">
        <p14:creationId xmlns:p14="http://schemas.microsoft.com/office/powerpoint/2010/main" val="360145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10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4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par>
                                <p:cTn id="111" presetID="22" presetClass="entr" presetSubtype="4" fill="hold" nodeType="withEffect">
                                  <p:stCondLst>
                                    <p:cond delay="0"/>
                                  </p:stCondLst>
                                  <p:childTnLst>
                                    <p:set>
                                      <p:cBhvr>
                                        <p:cTn id="112" dur="1" fill="hold">
                                          <p:stCondLst>
                                            <p:cond delay="0"/>
                                          </p:stCondLst>
                                        </p:cTn>
                                        <p:tgtEl>
                                          <p:spTgt spid="2"/>
                                        </p:tgtEl>
                                        <p:attrNameLst>
                                          <p:attrName>style.visibility</p:attrName>
                                        </p:attrNameLst>
                                      </p:cBhvr>
                                      <p:to>
                                        <p:strVal val="visible"/>
                                      </p:to>
                                    </p:set>
                                    <p:animEffect transition="in" filter="wipe(down)">
                                      <p:cBhvr>
                                        <p:cTn id="1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538431" y="3283803"/>
            <a:ext cx="5856950" cy="830997"/>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a:t>
            </a:r>
            <a:r>
              <a:rPr lang="ar-KW" sz="4800" b="1" dirty="0">
                <a:solidFill>
                  <a:schemeClr val="tx2"/>
                </a:solidFill>
                <a:cs typeface="Traditional Arabic" pitchFamily="2" charset="-78"/>
              </a:rPr>
              <a:t> </a:t>
            </a:r>
            <a:r>
              <a:rPr lang="ar-KW" sz="4800" b="1" dirty="0" smtClean="0">
                <a:solidFill>
                  <a:schemeClr val="tx2"/>
                </a:solidFill>
                <a:cs typeface="Traditional Arabic" pitchFamily="2" charset="-78"/>
              </a:rPr>
              <a:t>ما عدد </a:t>
            </a:r>
            <a:r>
              <a:rPr lang="ar-KW" sz="4800" b="1" dirty="0">
                <a:solidFill>
                  <a:schemeClr val="tx2"/>
                </a:solidFill>
                <a:cs typeface="Traditional Arabic" pitchFamily="2" charset="-78"/>
              </a:rPr>
              <a:t>آيات </a:t>
            </a:r>
            <a:r>
              <a:rPr lang="ar-KW" sz="4800" b="1" dirty="0" smtClean="0">
                <a:solidFill>
                  <a:schemeClr val="tx2"/>
                </a:solidFill>
                <a:cs typeface="Traditional Arabic" pitchFamily="2" charset="-78"/>
              </a:rPr>
              <a:t>القرآن الكريم؟</a:t>
            </a:r>
            <a:endParaRPr lang="ar-KW" sz="4800" b="1" dirty="0">
              <a:solidFill>
                <a:schemeClr val="tx2"/>
              </a:solidFill>
              <a:cs typeface="Traditional Arabic" pitchFamily="2" charset="-78"/>
            </a:endParaRPr>
          </a:p>
        </p:txBody>
      </p:sp>
      <p:sp>
        <p:nvSpPr>
          <p:cNvPr id="23" name="مستطيل ذو زوايا قطرية مستديرة 22"/>
          <p:cNvSpPr/>
          <p:nvPr/>
        </p:nvSpPr>
        <p:spPr>
          <a:xfrm>
            <a:off x="2386926" y="4564811"/>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6236</a:t>
            </a:r>
            <a:endParaRPr lang="en-US" sz="3200" dirty="0"/>
          </a:p>
        </p:txBody>
      </p:sp>
      <p:sp>
        <p:nvSpPr>
          <p:cNvPr id="24" name="مستطيل ذو زوايا قطرية مستديرة 23"/>
          <p:cNvSpPr/>
          <p:nvPr/>
        </p:nvSpPr>
        <p:spPr>
          <a:xfrm>
            <a:off x="4153020" y="4564811"/>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6235</a:t>
            </a:r>
            <a:endParaRPr lang="en-US" sz="3200" dirty="0"/>
          </a:p>
        </p:txBody>
      </p:sp>
      <p:sp>
        <p:nvSpPr>
          <p:cNvPr id="25" name="مستطيل ذو زوايا قطرية مستديرة 24"/>
          <p:cNvSpPr/>
          <p:nvPr/>
        </p:nvSpPr>
        <p:spPr>
          <a:xfrm>
            <a:off x="640556" y="45720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dirty="0" smtClean="0"/>
              <a:t>6237</a:t>
            </a:r>
            <a:endParaRPr lang="en-US" sz="2800" dirty="0"/>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 name="صورة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52844" y="233276"/>
            <a:ext cx="2862556" cy="5024524"/>
          </a:xfrm>
          <a:prstGeom prst="rect">
            <a:avLst/>
          </a:prstGeom>
        </p:spPr>
      </p:pic>
      <p:pic>
        <p:nvPicPr>
          <p:cNvPr id="3" name="صورة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352800" y="152400"/>
            <a:ext cx="2481777" cy="2438400"/>
          </a:xfrm>
          <a:prstGeom prst="rect">
            <a:avLst/>
          </a:prstGeom>
        </p:spPr>
      </p:pic>
    </p:spTree>
    <p:extLst>
      <p:ext uri="{BB962C8B-B14F-4D97-AF65-F5344CB8AC3E}">
        <p14:creationId xmlns:p14="http://schemas.microsoft.com/office/powerpoint/2010/main" val="16738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5241925" y="3245434"/>
            <a:ext cx="3024187" cy="646331"/>
          </a:xfrm>
          <a:prstGeom prst="rect">
            <a:avLst/>
          </a:prstGeom>
          <a:noFill/>
        </p:spPr>
        <p:txBody>
          <a:bodyPr wrap="square" rtlCol="0">
            <a:spAutoFit/>
          </a:bodyPr>
          <a:lstStyle/>
          <a:p>
            <a:pPr algn="ctr"/>
            <a:r>
              <a:rPr lang="ar-KW" sz="3600" b="1" dirty="0" smtClean="0">
                <a:solidFill>
                  <a:schemeClr val="tx2"/>
                </a:solidFill>
                <a:cs typeface="Traditional Arabic" pitchFamily="2" charset="-78"/>
              </a:rPr>
              <a:t>شاهد المقطع أولا</a:t>
            </a:r>
            <a:endParaRPr lang="ar-KW" sz="3600" b="1" dirty="0">
              <a:solidFill>
                <a:schemeClr val="tx2"/>
              </a:solidFill>
              <a:cs typeface="Traditional Arabic" pitchFamily="2" charset="-78"/>
            </a:endParaRPr>
          </a:p>
        </p:txBody>
      </p:sp>
      <p:sp>
        <p:nvSpPr>
          <p:cNvPr id="24" name="مستطيل ذو زوايا قطرية مستديرة 23"/>
          <p:cNvSpPr/>
          <p:nvPr/>
        </p:nvSpPr>
        <p:spPr>
          <a:xfrm>
            <a:off x="685800" y="45720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err="1" smtClean="0">
                <a:latin typeface="Traditional Arabic" pitchFamily="18" charset="-78"/>
                <a:cs typeface="Traditional Arabic" pitchFamily="18" charset="-78"/>
              </a:rPr>
              <a:t>غرغرغرغر</a:t>
            </a:r>
            <a:endParaRPr lang="en-US" sz="3200" b="1" dirty="0">
              <a:latin typeface="Traditional Arabic" pitchFamily="18" charset="-78"/>
              <a:cs typeface="Traditional Arabic" pitchFamily="18"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4100" name="Picture 4">
            <a:hlinkClick r:id="rId8"/>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938" t="14722" r="28906" b="23333"/>
          <a:stretch/>
        </p:blipFill>
        <p:spPr bwMode="auto">
          <a:xfrm>
            <a:off x="3429000" y="228600"/>
            <a:ext cx="5414643"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29" name="مربع نص 28"/>
          <p:cNvSpPr txBox="1"/>
          <p:nvPr/>
        </p:nvSpPr>
        <p:spPr>
          <a:xfrm>
            <a:off x="3052762" y="4344769"/>
            <a:ext cx="5254624" cy="646331"/>
          </a:xfrm>
          <a:prstGeom prst="rect">
            <a:avLst/>
          </a:prstGeom>
          <a:noFill/>
        </p:spPr>
        <p:txBody>
          <a:bodyPr wrap="square" rtlCol="0">
            <a:spAutoFit/>
          </a:bodyPr>
          <a:lstStyle/>
          <a:p>
            <a:pPr algn="ctr"/>
            <a:r>
              <a:rPr lang="ar-KW" sz="3600" b="1" dirty="0" smtClean="0">
                <a:solidFill>
                  <a:schemeClr val="tx2"/>
                </a:solidFill>
                <a:cs typeface="Traditional Arabic" pitchFamily="2" charset="-78"/>
              </a:rPr>
              <a:t>س: ما هي أول كلمة قالها؟</a:t>
            </a:r>
            <a:endParaRPr lang="ar-KW" sz="3600" b="1" dirty="0">
              <a:solidFill>
                <a:schemeClr val="tx2"/>
              </a:solidFill>
              <a:cs typeface="Traditional Arabic" pitchFamily="2" charset="-78"/>
            </a:endParaRPr>
          </a:p>
        </p:txBody>
      </p:sp>
      <p:pic>
        <p:nvPicPr>
          <p:cNvPr id="4101" name="Picture 5" descr="E:\c- pics\icons2011\1345197718_youtube.png">
            <a:hlinkClick r:id="rId8"/>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36143" y="1676400"/>
            <a:ext cx="1625600" cy="162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71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20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mph" presetSubtype="2" fill="hold" nodeType="clickEffect">
                                  <p:stCondLst>
                                    <p:cond delay="0"/>
                                  </p:stCondLst>
                                  <p:childTnLst>
                                    <p:animClr clrSpc="rgb" dir="cw">
                                      <p:cBhvr>
                                        <p:cTn id="16" dur="1000" fill="hold"/>
                                        <p:tgtEl>
                                          <p:spTgt spid="6"/>
                                        </p:tgtEl>
                                        <p:attrNameLst>
                                          <p:attrName>fillcolor</p:attrName>
                                        </p:attrNameLst>
                                      </p:cBhvr>
                                      <p:to>
                                        <a:schemeClr val="hlink"/>
                                      </p:to>
                                    </p:animClr>
                                    <p:set>
                                      <p:cBhvr>
                                        <p:cTn id="17" dur="1000" fill="hold"/>
                                        <p:tgtEl>
                                          <p:spTgt spid="6"/>
                                        </p:tgtEl>
                                        <p:attrNameLst>
                                          <p:attrName>fill.type</p:attrName>
                                        </p:attrNameLst>
                                      </p:cBhvr>
                                      <p:to>
                                        <p:strVal val="solid"/>
                                      </p:to>
                                    </p:set>
                                    <p:set>
                                      <p:cBhvr>
                                        <p:cTn id="18" dur="1000" fill="hold"/>
                                        <p:tgtEl>
                                          <p:spTgt spid="6"/>
                                        </p:tgtEl>
                                        <p:attrNameLst>
                                          <p:attrName>fill.on</p:attrName>
                                        </p:attrNameLst>
                                      </p:cBhvr>
                                      <p:to>
                                        <p:strVal val="true"/>
                                      </p:to>
                                    </p:set>
                                  </p:childTnLst>
                                </p:cTn>
                              </p:par>
                            </p:childTnLst>
                          </p:cTn>
                        </p:par>
                        <p:par>
                          <p:cTn id="19" fill="hold">
                            <p:stCondLst>
                              <p:cond delay="1000"/>
                            </p:stCondLst>
                            <p:childTnLst>
                              <p:par>
                                <p:cTn id="20" presetID="1" presetClass="emph" presetSubtype="2" fill="hold" nodeType="afterEffect">
                                  <p:stCondLst>
                                    <p:cond delay="0"/>
                                  </p:stCondLst>
                                  <p:childTnLst>
                                    <p:animClr clrSpc="rgb" dir="cw">
                                      <p:cBhvr>
                                        <p:cTn id="21" dur="1000" fill="hold"/>
                                        <p:tgtEl>
                                          <p:spTgt spid="7"/>
                                        </p:tgtEl>
                                        <p:attrNameLst>
                                          <p:attrName>fillcolor</p:attrName>
                                        </p:attrNameLst>
                                      </p:cBhvr>
                                      <p:to>
                                        <a:schemeClr val="hlink"/>
                                      </p:to>
                                    </p:animClr>
                                    <p:set>
                                      <p:cBhvr>
                                        <p:cTn id="22" dur="1000" fill="hold"/>
                                        <p:tgtEl>
                                          <p:spTgt spid="7"/>
                                        </p:tgtEl>
                                        <p:attrNameLst>
                                          <p:attrName>fill.type</p:attrName>
                                        </p:attrNameLst>
                                      </p:cBhvr>
                                      <p:to>
                                        <p:strVal val="solid"/>
                                      </p:to>
                                    </p:set>
                                    <p:set>
                                      <p:cBhvr>
                                        <p:cTn id="23" dur="1000" fill="hold"/>
                                        <p:tgtEl>
                                          <p:spTgt spid="7"/>
                                        </p:tgtEl>
                                        <p:attrNameLst>
                                          <p:attrName>fill.on</p:attrName>
                                        </p:attrNameLst>
                                      </p:cBhvr>
                                      <p:to>
                                        <p:strVal val="true"/>
                                      </p:to>
                                    </p:set>
                                  </p:childTnLst>
                                </p:cTn>
                              </p:par>
                            </p:childTnLst>
                          </p:cTn>
                        </p:par>
                        <p:par>
                          <p:cTn id="24" fill="hold">
                            <p:stCondLst>
                              <p:cond delay="2000"/>
                            </p:stCondLst>
                            <p:childTnLst>
                              <p:par>
                                <p:cTn id="25" presetID="1" presetClass="emph" presetSubtype="2" fill="hold" nodeType="afterEffect">
                                  <p:stCondLst>
                                    <p:cond delay="0"/>
                                  </p:stCondLst>
                                  <p:childTnLst>
                                    <p:animClr clrSpc="rgb" dir="cw">
                                      <p:cBhvr>
                                        <p:cTn id="26" dur="1000" fill="hold"/>
                                        <p:tgtEl>
                                          <p:spTgt spid="8"/>
                                        </p:tgtEl>
                                        <p:attrNameLst>
                                          <p:attrName>fillcolor</p:attrName>
                                        </p:attrNameLst>
                                      </p:cBhvr>
                                      <p:to>
                                        <a:schemeClr val="hlink"/>
                                      </p:to>
                                    </p:animClr>
                                    <p:set>
                                      <p:cBhvr>
                                        <p:cTn id="27" dur="1000" fill="hold"/>
                                        <p:tgtEl>
                                          <p:spTgt spid="8"/>
                                        </p:tgtEl>
                                        <p:attrNameLst>
                                          <p:attrName>fill.type</p:attrName>
                                        </p:attrNameLst>
                                      </p:cBhvr>
                                      <p:to>
                                        <p:strVal val="solid"/>
                                      </p:to>
                                    </p:set>
                                    <p:set>
                                      <p:cBhvr>
                                        <p:cTn id="28" dur="1000" fill="hold"/>
                                        <p:tgtEl>
                                          <p:spTgt spid="8"/>
                                        </p:tgtEl>
                                        <p:attrNameLst>
                                          <p:attrName>fill.on</p:attrName>
                                        </p:attrNameLst>
                                      </p:cBhvr>
                                      <p:to>
                                        <p:strVal val="true"/>
                                      </p:to>
                                    </p:set>
                                  </p:childTnLst>
                                </p:cTn>
                              </p:par>
                            </p:childTnLst>
                          </p:cTn>
                        </p:par>
                        <p:par>
                          <p:cTn id="29" fill="hold">
                            <p:stCondLst>
                              <p:cond delay="3000"/>
                            </p:stCondLst>
                            <p:childTnLst>
                              <p:par>
                                <p:cTn id="30" presetID="1" presetClass="emph" presetSubtype="2" fill="hold" nodeType="afterEffect">
                                  <p:stCondLst>
                                    <p:cond delay="0"/>
                                  </p:stCondLst>
                                  <p:childTnLst>
                                    <p:animClr clrSpc="rgb" dir="cw">
                                      <p:cBhvr>
                                        <p:cTn id="31" dur="1000" fill="hold"/>
                                        <p:tgtEl>
                                          <p:spTgt spid="9"/>
                                        </p:tgtEl>
                                        <p:attrNameLst>
                                          <p:attrName>fillcolor</p:attrName>
                                        </p:attrNameLst>
                                      </p:cBhvr>
                                      <p:to>
                                        <a:schemeClr val="hlink"/>
                                      </p:to>
                                    </p:animClr>
                                    <p:set>
                                      <p:cBhvr>
                                        <p:cTn id="32" dur="1000" fill="hold"/>
                                        <p:tgtEl>
                                          <p:spTgt spid="9"/>
                                        </p:tgtEl>
                                        <p:attrNameLst>
                                          <p:attrName>fill.type</p:attrName>
                                        </p:attrNameLst>
                                      </p:cBhvr>
                                      <p:to>
                                        <p:strVal val="solid"/>
                                      </p:to>
                                    </p:set>
                                    <p:set>
                                      <p:cBhvr>
                                        <p:cTn id="33" dur="1000" fill="hold"/>
                                        <p:tgtEl>
                                          <p:spTgt spid="9"/>
                                        </p:tgtEl>
                                        <p:attrNameLst>
                                          <p:attrName>fill.on</p:attrName>
                                        </p:attrNameLst>
                                      </p:cBhvr>
                                      <p:to>
                                        <p:strVal val="true"/>
                                      </p:to>
                                    </p:set>
                                  </p:childTnLst>
                                </p:cTn>
                              </p:par>
                            </p:childTnLst>
                          </p:cTn>
                        </p:par>
                        <p:par>
                          <p:cTn id="34" fill="hold">
                            <p:stCondLst>
                              <p:cond delay="4000"/>
                            </p:stCondLst>
                            <p:childTnLst>
                              <p:par>
                                <p:cTn id="35" presetID="1" presetClass="emph" presetSubtype="2" fill="hold" nodeType="afterEffect">
                                  <p:stCondLst>
                                    <p:cond delay="0"/>
                                  </p:stCondLst>
                                  <p:childTnLst>
                                    <p:animClr clrSpc="rgb" dir="cw">
                                      <p:cBhvr>
                                        <p:cTn id="36" dur="1000" fill="hold"/>
                                        <p:tgtEl>
                                          <p:spTgt spid="10"/>
                                        </p:tgtEl>
                                        <p:attrNameLst>
                                          <p:attrName>fillcolor</p:attrName>
                                        </p:attrNameLst>
                                      </p:cBhvr>
                                      <p:to>
                                        <a:schemeClr val="hlink"/>
                                      </p:to>
                                    </p:animClr>
                                    <p:set>
                                      <p:cBhvr>
                                        <p:cTn id="37" dur="1000" fill="hold"/>
                                        <p:tgtEl>
                                          <p:spTgt spid="10"/>
                                        </p:tgtEl>
                                        <p:attrNameLst>
                                          <p:attrName>fill.type</p:attrName>
                                        </p:attrNameLst>
                                      </p:cBhvr>
                                      <p:to>
                                        <p:strVal val="solid"/>
                                      </p:to>
                                    </p:set>
                                    <p:set>
                                      <p:cBhvr>
                                        <p:cTn id="38" dur="1000" fill="hold"/>
                                        <p:tgtEl>
                                          <p:spTgt spid="10"/>
                                        </p:tgtEl>
                                        <p:attrNameLst>
                                          <p:attrName>fill.on</p:attrName>
                                        </p:attrNameLst>
                                      </p:cBhvr>
                                      <p:to>
                                        <p:strVal val="true"/>
                                      </p:to>
                                    </p:set>
                                  </p:childTnLst>
                                </p:cTn>
                              </p:par>
                            </p:childTnLst>
                          </p:cTn>
                        </p:par>
                        <p:par>
                          <p:cTn id="39" fill="hold">
                            <p:stCondLst>
                              <p:cond delay="5000"/>
                            </p:stCondLst>
                            <p:childTnLst>
                              <p:par>
                                <p:cTn id="40" presetID="1" presetClass="emph" presetSubtype="2" fill="hold" nodeType="afterEffect">
                                  <p:stCondLst>
                                    <p:cond delay="0"/>
                                  </p:stCondLst>
                                  <p:childTnLst>
                                    <p:animClr clrSpc="rgb" dir="cw">
                                      <p:cBhvr>
                                        <p:cTn id="41" dur="1000" fill="hold"/>
                                        <p:tgtEl>
                                          <p:spTgt spid="11"/>
                                        </p:tgtEl>
                                        <p:attrNameLst>
                                          <p:attrName>fillcolor</p:attrName>
                                        </p:attrNameLst>
                                      </p:cBhvr>
                                      <p:to>
                                        <a:schemeClr val="hlink"/>
                                      </p:to>
                                    </p:animClr>
                                    <p:set>
                                      <p:cBhvr>
                                        <p:cTn id="42" dur="1000" fill="hold"/>
                                        <p:tgtEl>
                                          <p:spTgt spid="11"/>
                                        </p:tgtEl>
                                        <p:attrNameLst>
                                          <p:attrName>fill.type</p:attrName>
                                        </p:attrNameLst>
                                      </p:cBhvr>
                                      <p:to>
                                        <p:strVal val="solid"/>
                                      </p:to>
                                    </p:set>
                                    <p:set>
                                      <p:cBhvr>
                                        <p:cTn id="43" dur="1000" fill="hold"/>
                                        <p:tgtEl>
                                          <p:spTgt spid="11"/>
                                        </p:tgtEl>
                                        <p:attrNameLst>
                                          <p:attrName>fill.on</p:attrName>
                                        </p:attrNameLst>
                                      </p:cBhvr>
                                      <p:to>
                                        <p:strVal val="true"/>
                                      </p:to>
                                    </p:set>
                                  </p:childTnLst>
                                </p:cTn>
                              </p:par>
                            </p:childTnLst>
                          </p:cTn>
                        </p:par>
                        <p:par>
                          <p:cTn id="44" fill="hold">
                            <p:stCondLst>
                              <p:cond delay="6000"/>
                            </p:stCondLst>
                            <p:childTnLst>
                              <p:par>
                                <p:cTn id="45" presetID="1" presetClass="emph" presetSubtype="2" fill="hold" nodeType="afterEffect">
                                  <p:stCondLst>
                                    <p:cond delay="0"/>
                                  </p:stCondLst>
                                  <p:childTnLst>
                                    <p:animClr clrSpc="rgb" dir="cw">
                                      <p:cBhvr>
                                        <p:cTn id="46" dur="1000" fill="hold"/>
                                        <p:tgtEl>
                                          <p:spTgt spid="12"/>
                                        </p:tgtEl>
                                        <p:attrNameLst>
                                          <p:attrName>fillcolor</p:attrName>
                                        </p:attrNameLst>
                                      </p:cBhvr>
                                      <p:to>
                                        <a:schemeClr val="hlink"/>
                                      </p:to>
                                    </p:animClr>
                                    <p:set>
                                      <p:cBhvr>
                                        <p:cTn id="47" dur="1000" fill="hold"/>
                                        <p:tgtEl>
                                          <p:spTgt spid="12"/>
                                        </p:tgtEl>
                                        <p:attrNameLst>
                                          <p:attrName>fill.type</p:attrName>
                                        </p:attrNameLst>
                                      </p:cBhvr>
                                      <p:to>
                                        <p:strVal val="solid"/>
                                      </p:to>
                                    </p:set>
                                    <p:set>
                                      <p:cBhvr>
                                        <p:cTn id="48" dur="1000" fill="hold"/>
                                        <p:tgtEl>
                                          <p:spTgt spid="12"/>
                                        </p:tgtEl>
                                        <p:attrNameLst>
                                          <p:attrName>fill.on</p:attrName>
                                        </p:attrNameLst>
                                      </p:cBhvr>
                                      <p:to>
                                        <p:strVal val="true"/>
                                      </p:to>
                                    </p:set>
                                  </p:childTnLst>
                                </p:cTn>
                              </p:par>
                            </p:childTnLst>
                          </p:cTn>
                        </p:par>
                        <p:par>
                          <p:cTn id="49" fill="hold">
                            <p:stCondLst>
                              <p:cond delay="7000"/>
                            </p:stCondLst>
                            <p:childTnLst>
                              <p:par>
                                <p:cTn id="50" presetID="1" presetClass="emph" presetSubtype="2" fill="hold" nodeType="afterEffect">
                                  <p:stCondLst>
                                    <p:cond delay="0"/>
                                  </p:stCondLst>
                                  <p:childTnLst>
                                    <p:animClr clrSpc="rgb" dir="cw">
                                      <p:cBhvr>
                                        <p:cTn id="51" dur="1000" fill="hold"/>
                                        <p:tgtEl>
                                          <p:spTgt spid="13"/>
                                        </p:tgtEl>
                                        <p:attrNameLst>
                                          <p:attrName>fillcolor</p:attrName>
                                        </p:attrNameLst>
                                      </p:cBhvr>
                                      <p:to>
                                        <a:schemeClr val="hlink"/>
                                      </p:to>
                                    </p:animClr>
                                    <p:set>
                                      <p:cBhvr>
                                        <p:cTn id="52" dur="1000" fill="hold"/>
                                        <p:tgtEl>
                                          <p:spTgt spid="13"/>
                                        </p:tgtEl>
                                        <p:attrNameLst>
                                          <p:attrName>fill.type</p:attrName>
                                        </p:attrNameLst>
                                      </p:cBhvr>
                                      <p:to>
                                        <p:strVal val="solid"/>
                                      </p:to>
                                    </p:set>
                                    <p:set>
                                      <p:cBhvr>
                                        <p:cTn id="53" dur="1000" fill="hold"/>
                                        <p:tgtEl>
                                          <p:spTgt spid="13"/>
                                        </p:tgtEl>
                                        <p:attrNameLst>
                                          <p:attrName>fill.on</p:attrName>
                                        </p:attrNameLst>
                                      </p:cBhvr>
                                      <p:to>
                                        <p:strVal val="true"/>
                                      </p:to>
                                    </p:set>
                                  </p:childTnLst>
                                </p:cTn>
                              </p:par>
                            </p:childTnLst>
                          </p:cTn>
                        </p:par>
                        <p:par>
                          <p:cTn id="54" fill="hold">
                            <p:stCondLst>
                              <p:cond delay="8000"/>
                            </p:stCondLst>
                            <p:childTnLst>
                              <p:par>
                                <p:cTn id="55" presetID="1" presetClass="emph" presetSubtype="2" fill="hold" nodeType="afterEffect">
                                  <p:stCondLst>
                                    <p:cond delay="0"/>
                                  </p:stCondLst>
                                  <p:childTnLst>
                                    <p:animClr clrSpc="rgb" dir="cw">
                                      <p:cBhvr>
                                        <p:cTn id="56" dur="1000" fill="hold"/>
                                        <p:tgtEl>
                                          <p:spTgt spid="14"/>
                                        </p:tgtEl>
                                        <p:attrNameLst>
                                          <p:attrName>fillcolor</p:attrName>
                                        </p:attrNameLst>
                                      </p:cBhvr>
                                      <p:to>
                                        <a:schemeClr val="hlink"/>
                                      </p:to>
                                    </p:animClr>
                                    <p:set>
                                      <p:cBhvr>
                                        <p:cTn id="57" dur="1000" fill="hold"/>
                                        <p:tgtEl>
                                          <p:spTgt spid="14"/>
                                        </p:tgtEl>
                                        <p:attrNameLst>
                                          <p:attrName>fill.type</p:attrName>
                                        </p:attrNameLst>
                                      </p:cBhvr>
                                      <p:to>
                                        <p:strVal val="solid"/>
                                      </p:to>
                                    </p:set>
                                    <p:set>
                                      <p:cBhvr>
                                        <p:cTn id="58" dur="1000" fill="hold"/>
                                        <p:tgtEl>
                                          <p:spTgt spid="14"/>
                                        </p:tgtEl>
                                        <p:attrNameLst>
                                          <p:attrName>fill.on</p:attrName>
                                        </p:attrNameLst>
                                      </p:cBhvr>
                                      <p:to>
                                        <p:strVal val="true"/>
                                      </p:to>
                                    </p:set>
                                  </p:childTnLst>
                                </p:cTn>
                              </p:par>
                            </p:childTnLst>
                          </p:cTn>
                        </p:par>
                        <p:par>
                          <p:cTn id="59" fill="hold">
                            <p:stCondLst>
                              <p:cond delay="9000"/>
                            </p:stCondLst>
                            <p:childTnLst>
                              <p:par>
                                <p:cTn id="60" presetID="1" presetClass="emph" presetSubtype="2" fill="hold" nodeType="afterEffect">
                                  <p:stCondLst>
                                    <p:cond delay="0"/>
                                  </p:stCondLst>
                                  <p:childTnLst>
                                    <p:animClr clrSpc="rgb" dir="cw">
                                      <p:cBhvr>
                                        <p:cTn id="61" dur="1000" fill="hold"/>
                                        <p:tgtEl>
                                          <p:spTgt spid="15"/>
                                        </p:tgtEl>
                                        <p:attrNameLst>
                                          <p:attrName>fillcolor</p:attrName>
                                        </p:attrNameLst>
                                      </p:cBhvr>
                                      <p:to>
                                        <a:schemeClr val="hlink"/>
                                      </p:to>
                                    </p:animClr>
                                    <p:set>
                                      <p:cBhvr>
                                        <p:cTn id="62" dur="1000" fill="hold"/>
                                        <p:tgtEl>
                                          <p:spTgt spid="15"/>
                                        </p:tgtEl>
                                        <p:attrNameLst>
                                          <p:attrName>fill.type</p:attrName>
                                        </p:attrNameLst>
                                      </p:cBhvr>
                                      <p:to>
                                        <p:strVal val="solid"/>
                                      </p:to>
                                    </p:set>
                                    <p:set>
                                      <p:cBhvr>
                                        <p:cTn id="63" dur="1000" fill="hold"/>
                                        <p:tgtEl>
                                          <p:spTgt spid="15"/>
                                        </p:tgtEl>
                                        <p:attrNameLst>
                                          <p:attrName>fill.on</p:attrName>
                                        </p:attrNameLst>
                                      </p:cBhvr>
                                      <p:to>
                                        <p:strVal val="true"/>
                                      </p:to>
                                    </p:set>
                                  </p:childTnLst>
                                </p:cTn>
                              </p:par>
                            </p:childTnLst>
                          </p:cTn>
                        </p:par>
                        <p:par>
                          <p:cTn id="64" fill="hold">
                            <p:stCondLst>
                              <p:cond delay="10000"/>
                            </p:stCondLst>
                            <p:childTnLst>
                              <p:par>
                                <p:cTn id="65" presetID="1" presetClass="emph" presetSubtype="2" fill="hold" nodeType="afterEffect">
                                  <p:stCondLst>
                                    <p:cond delay="0"/>
                                  </p:stCondLst>
                                  <p:childTnLst>
                                    <p:animClr clrSpc="rgb" dir="cw">
                                      <p:cBhvr>
                                        <p:cTn id="66" dur="1000" fill="hold"/>
                                        <p:tgtEl>
                                          <p:spTgt spid="16"/>
                                        </p:tgtEl>
                                        <p:attrNameLst>
                                          <p:attrName>fillcolor</p:attrName>
                                        </p:attrNameLst>
                                      </p:cBhvr>
                                      <p:to>
                                        <a:schemeClr val="hlink"/>
                                      </p:to>
                                    </p:animClr>
                                    <p:set>
                                      <p:cBhvr>
                                        <p:cTn id="67" dur="1000" fill="hold"/>
                                        <p:tgtEl>
                                          <p:spTgt spid="16"/>
                                        </p:tgtEl>
                                        <p:attrNameLst>
                                          <p:attrName>fill.type</p:attrName>
                                        </p:attrNameLst>
                                      </p:cBhvr>
                                      <p:to>
                                        <p:strVal val="solid"/>
                                      </p:to>
                                    </p:set>
                                    <p:set>
                                      <p:cBhvr>
                                        <p:cTn id="68" dur="1000" fill="hold"/>
                                        <p:tgtEl>
                                          <p:spTgt spid="16"/>
                                        </p:tgtEl>
                                        <p:attrNameLst>
                                          <p:attrName>fill.on</p:attrName>
                                        </p:attrNameLst>
                                      </p:cBhvr>
                                      <p:to>
                                        <p:strVal val="true"/>
                                      </p:to>
                                    </p:set>
                                  </p:childTnLst>
                                </p:cTn>
                              </p:par>
                            </p:childTnLst>
                          </p:cTn>
                        </p:par>
                        <p:par>
                          <p:cTn id="69" fill="hold">
                            <p:stCondLst>
                              <p:cond delay="11000"/>
                            </p:stCondLst>
                            <p:childTnLst>
                              <p:par>
                                <p:cTn id="70" presetID="1" presetClass="emph" presetSubtype="2" fill="hold" nodeType="afterEffect">
                                  <p:stCondLst>
                                    <p:cond delay="0"/>
                                  </p:stCondLst>
                                  <p:childTnLst>
                                    <p:animClr clrSpc="rgb" dir="cw">
                                      <p:cBhvr>
                                        <p:cTn id="71" dur="1000" fill="hold"/>
                                        <p:tgtEl>
                                          <p:spTgt spid="17"/>
                                        </p:tgtEl>
                                        <p:attrNameLst>
                                          <p:attrName>fillcolor</p:attrName>
                                        </p:attrNameLst>
                                      </p:cBhvr>
                                      <p:to>
                                        <a:schemeClr val="hlink"/>
                                      </p:to>
                                    </p:animClr>
                                    <p:set>
                                      <p:cBhvr>
                                        <p:cTn id="72" dur="1000" fill="hold"/>
                                        <p:tgtEl>
                                          <p:spTgt spid="17"/>
                                        </p:tgtEl>
                                        <p:attrNameLst>
                                          <p:attrName>fill.type</p:attrName>
                                        </p:attrNameLst>
                                      </p:cBhvr>
                                      <p:to>
                                        <p:strVal val="solid"/>
                                      </p:to>
                                    </p:set>
                                    <p:set>
                                      <p:cBhvr>
                                        <p:cTn id="73" dur="1000" fill="hold"/>
                                        <p:tgtEl>
                                          <p:spTgt spid="17"/>
                                        </p:tgtEl>
                                        <p:attrNameLst>
                                          <p:attrName>fill.on</p:attrName>
                                        </p:attrNameLst>
                                      </p:cBhvr>
                                      <p:to>
                                        <p:strVal val="true"/>
                                      </p:to>
                                    </p:set>
                                  </p:childTnLst>
                                </p:cTn>
                              </p:par>
                            </p:childTnLst>
                          </p:cTn>
                        </p:par>
                        <p:par>
                          <p:cTn id="74" fill="hold">
                            <p:stCondLst>
                              <p:cond delay="12000"/>
                            </p:stCondLst>
                            <p:childTnLst>
                              <p:par>
                                <p:cTn id="75" presetID="1" presetClass="emph" presetSubtype="2" fill="hold" nodeType="afterEffect">
                                  <p:stCondLst>
                                    <p:cond delay="0"/>
                                  </p:stCondLst>
                                  <p:childTnLst>
                                    <p:animClr clrSpc="rgb" dir="cw">
                                      <p:cBhvr>
                                        <p:cTn id="76" dur="1000" fill="hold"/>
                                        <p:tgtEl>
                                          <p:spTgt spid="18"/>
                                        </p:tgtEl>
                                        <p:attrNameLst>
                                          <p:attrName>fillcolor</p:attrName>
                                        </p:attrNameLst>
                                      </p:cBhvr>
                                      <p:to>
                                        <a:schemeClr val="hlink"/>
                                      </p:to>
                                    </p:animClr>
                                    <p:set>
                                      <p:cBhvr>
                                        <p:cTn id="77" dur="1000" fill="hold"/>
                                        <p:tgtEl>
                                          <p:spTgt spid="18"/>
                                        </p:tgtEl>
                                        <p:attrNameLst>
                                          <p:attrName>fill.type</p:attrName>
                                        </p:attrNameLst>
                                      </p:cBhvr>
                                      <p:to>
                                        <p:strVal val="solid"/>
                                      </p:to>
                                    </p:set>
                                    <p:set>
                                      <p:cBhvr>
                                        <p:cTn id="78" dur="1000" fill="hold"/>
                                        <p:tgtEl>
                                          <p:spTgt spid="18"/>
                                        </p:tgtEl>
                                        <p:attrNameLst>
                                          <p:attrName>fill.on</p:attrName>
                                        </p:attrNameLst>
                                      </p:cBhvr>
                                      <p:to>
                                        <p:strVal val="true"/>
                                      </p:to>
                                    </p:set>
                                  </p:childTnLst>
                                </p:cTn>
                              </p:par>
                            </p:childTnLst>
                          </p:cTn>
                        </p:par>
                        <p:par>
                          <p:cTn id="79" fill="hold">
                            <p:stCondLst>
                              <p:cond delay="13000"/>
                            </p:stCondLst>
                            <p:childTnLst>
                              <p:par>
                                <p:cTn id="80" presetID="1" presetClass="emph" presetSubtype="2" fill="hold" nodeType="afterEffect">
                                  <p:stCondLst>
                                    <p:cond delay="0"/>
                                  </p:stCondLst>
                                  <p:childTnLst>
                                    <p:animClr clrSpc="rgb" dir="cw">
                                      <p:cBhvr>
                                        <p:cTn id="81" dur="1000" fill="hold"/>
                                        <p:tgtEl>
                                          <p:spTgt spid="19"/>
                                        </p:tgtEl>
                                        <p:attrNameLst>
                                          <p:attrName>fillcolor</p:attrName>
                                        </p:attrNameLst>
                                      </p:cBhvr>
                                      <p:to>
                                        <a:schemeClr val="hlink"/>
                                      </p:to>
                                    </p:animClr>
                                    <p:set>
                                      <p:cBhvr>
                                        <p:cTn id="82" dur="1000" fill="hold"/>
                                        <p:tgtEl>
                                          <p:spTgt spid="19"/>
                                        </p:tgtEl>
                                        <p:attrNameLst>
                                          <p:attrName>fill.type</p:attrName>
                                        </p:attrNameLst>
                                      </p:cBhvr>
                                      <p:to>
                                        <p:strVal val="solid"/>
                                      </p:to>
                                    </p:set>
                                    <p:set>
                                      <p:cBhvr>
                                        <p:cTn id="83" dur="1000" fill="hold"/>
                                        <p:tgtEl>
                                          <p:spTgt spid="19"/>
                                        </p:tgtEl>
                                        <p:attrNameLst>
                                          <p:attrName>fill.on</p:attrName>
                                        </p:attrNameLst>
                                      </p:cBhvr>
                                      <p:to>
                                        <p:strVal val="true"/>
                                      </p:to>
                                    </p:set>
                                  </p:childTnLst>
                                </p:cTn>
                              </p:par>
                            </p:childTnLst>
                          </p:cTn>
                        </p:par>
                        <p:par>
                          <p:cTn id="84" fill="hold">
                            <p:stCondLst>
                              <p:cond delay="14000"/>
                            </p:stCondLst>
                            <p:childTnLst>
                              <p:par>
                                <p:cTn id="85" presetID="1" presetClass="emph" presetSubtype="2" fill="hold" nodeType="afterEffect">
                                  <p:stCondLst>
                                    <p:cond delay="0"/>
                                  </p:stCondLst>
                                  <p:childTnLst>
                                    <p:animClr clrSpc="rgb" dir="cw">
                                      <p:cBhvr>
                                        <p:cTn id="86" dur="1000" fill="hold"/>
                                        <p:tgtEl>
                                          <p:spTgt spid="20"/>
                                        </p:tgtEl>
                                        <p:attrNameLst>
                                          <p:attrName>fillcolor</p:attrName>
                                        </p:attrNameLst>
                                      </p:cBhvr>
                                      <p:to>
                                        <a:schemeClr val="hlink"/>
                                      </p:to>
                                    </p:animClr>
                                    <p:set>
                                      <p:cBhvr>
                                        <p:cTn id="87" dur="1000" fill="hold"/>
                                        <p:tgtEl>
                                          <p:spTgt spid="20"/>
                                        </p:tgtEl>
                                        <p:attrNameLst>
                                          <p:attrName>fill.type</p:attrName>
                                        </p:attrNameLst>
                                      </p:cBhvr>
                                      <p:to>
                                        <p:strVal val="solid"/>
                                      </p:to>
                                    </p:set>
                                    <p:set>
                                      <p:cBhvr>
                                        <p:cTn id="88" dur="1000" fill="hold"/>
                                        <p:tgtEl>
                                          <p:spTgt spid="20"/>
                                        </p:tgtEl>
                                        <p:attrNameLst>
                                          <p:attrName>fill.on</p:attrName>
                                        </p:attrNameLst>
                                      </p:cBhvr>
                                      <p:to>
                                        <p:strVal val="true"/>
                                      </p:to>
                                    </p:set>
                                  </p:childTnLst>
                                </p:cTn>
                              </p:par>
                            </p:childTnLst>
                          </p:cTn>
                        </p:par>
                        <p:par>
                          <p:cTn id="89" fill="hold">
                            <p:stCondLst>
                              <p:cond delay="15000"/>
                            </p:stCondLst>
                            <p:childTnLst>
                              <p:par>
                                <p:cTn id="90" presetID="53" presetClass="entr" presetSubtype="0"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childTnLst>
                          </p:cTn>
                        </p:par>
                      </p:childTnLst>
                    </p:cTn>
                  </p:par>
                  <p:par>
                    <p:cTn id="95" fill="hold">
                      <p:stCondLst>
                        <p:cond delay="indefinite"/>
                      </p:stCondLst>
                      <p:childTnLst>
                        <p:par>
                          <p:cTn id="96" fill="hold">
                            <p:stCondLst>
                              <p:cond delay="0"/>
                            </p:stCondLst>
                            <p:childTnLst>
                              <p:par>
                                <p:cTn id="97" presetID="9" presetClass="entr" presetSubtype="0" fill="hold" grpId="0" nodeType="click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dissolve">
                                      <p:cBhvr>
                                        <p:cTn id="9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577181" y="2971800"/>
            <a:ext cx="6880228" cy="1446550"/>
          </a:xfrm>
          <a:prstGeom prst="rect">
            <a:avLst/>
          </a:prstGeom>
          <a:noFill/>
        </p:spPr>
        <p:txBody>
          <a:bodyPr wrap="square" rtlCol="0">
            <a:spAutoFit/>
          </a:bodyPr>
          <a:lstStyle/>
          <a:p>
            <a:r>
              <a:rPr lang="ar-SA" sz="4400" b="1" dirty="0" smtClean="0">
                <a:solidFill>
                  <a:schemeClr val="tx2"/>
                </a:solidFill>
                <a:cs typeface="Traditional Arabic" pitchFamily="2" charset="-78"/>
              </a:rPr>
              <a:t>س: </a:t>
            </a:r>
            <a:r>
              <a:rPr lang="ar-KW" sz="4400" b="1" dirty="0">
                <a:solidFill>
                  <a:schemeClr val="tx2"/>
                </a:solidFill>
                <a:cs typeface="Traditional Arabic" pitchFamily="2" charset="-78"/>
              </a:rPr>
              <a:t> الآية التي جمعت الحروف الهجائية </a:t>
            </a:r>
            <a:r>
              <a:rPr lang="ar-KW" sz="4400" b="1" dirty="0" smtClean="0">
                <a:solidFill>
                  <a:schemeClr val="tx2"/>
                </a:solidFill>
                <a:cs typeface="Traditional Arabic" pitchFamily="2" charset="-78"/>
              </a:rPr>
              <a:t>هي </a:t>
            </a:r>
            <a:r>
              <a:rPr lang="ar-KW" sz="4400" b="1" dirty="0">
                <a:solidFill>
                  <a:schemeClr val="tx2"/>
                </a:solidFill>
                <a:cs typeface="Traditional Arabic" pitchFamily="2" charset="-78"/>
              </a:rPr>
              <a:t>آية </a:t>
            </a:r>
            <a:r>
              <a:rPr lang="ar-KW" sz="4400" b="1" dirty="0" smtClean="0">
                <a:solidFill>
                  <a:schemeClr val="tx2"/>
                </a:solidFill>
                <a:cs typeface="Traditional Arabic" pitchFamily="2" charset="-78"/>
              </a:rPr>
              <a:t>... من </a:t>
            </a:r>
            <a:r>
              <a:rPr lang="ar-KW" sz="4400" b="1" dirty="0">
                <a:solidFill>
                  <a:schemeClr val="tx2"/>
                </a:solidFill>
                <a:cs typeface="Traditional Arabic" pitchFamily="2" charset="-78"/>
              </a:rPr>
              <a:t>سورة </a:t>
            </a:r>
            <a:r>
              <a:rPr lang="ar-KW" sz="4400" b="1" dirty="0" smtClean="0">
                <a:solidFill>
                  <a:schemeClr val="tx2"/>
                </a:solidFill>
                <a:cs typeface="Traditional Arabic" pitchFamily="2" charset="-78"/>
              </a:rPr>
              <a:t>...؟</a:t>
            </a:r>
            <a:endParaRPr lang="ar-KW" sz="4400" b="1" dirty="0">
              <a:solidFill>
                <a:schemeClr val="tx2"/>
              </a:solidFill>
              <a:cs typeface="Traditional Arabic" pitchFamily="2" charset="-78"/>
            </a:endParaRPr>
          </a:p>
        </p:txBody>
      </p:sp>
      <p:sp>
        <p:nvSpPr>
          <p:cNvPr id="23" name="مستطيل ذو زوايا قطرية مستديرة 22"/>
          <p:cNvSpPr/>
          <p:nvPr/>
        </p:nvSpPr>
        <p:spPr>
          <a:xfrm>
            <a:off x="669132" y="4703339"/>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الفتح </a:t>
            </a:r>
            <a:r>
              <a:rPr lang="ar-KW" sz="2800" dirty="0" smtClean="0"/>
              <a:t>29</a:t>
            </a:r>
            <a:endParaRPr lang="en-US" sz="3200" dirty="0"/>
          </a:p>
        </p:txBody>
      </p:sp>
      <p:sp>
        <p:nvSpPr>
          <p:cNvPr id="24" name="مستطيل ذو زوايا قطرية مستديرة 23"/>
          <p:cNvSpPr/>
          <p:nvPr/>
        </p:nvSpPr>
        <p:spPr>
          <a:xfrm>
            <a:off x="4419600" y="4703339"/>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البقرة </a:t>
            </a:r>
            <a:r>
              <a:rPr lang="ar-KW" sz="2800" dirty="0" smtClean="0"/>
              <a:t>85</a:t>
            </a:r>
            <a:endParaRPr lang="en-US" sz="3200" dirty="0"/>
          </a:p>
        </p:txBody>
      </p:sp>
      <p:sp>
        <p:nvSpPr>
          <p:cNvPr id="25" name="مستطيل ذو زوايا قطرية مستديرة 24"/>
          <p:cNvSpPr/>
          <p:nvPr/>
        </p:nvSpPr>
        <p:spPr>
          <a:xfrm>
            <a:off x="2514600" y="4703339"/>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النساء </a:t>
            </a:r>
            <a:r>
              <a:rPr lang="ar-KW" sz="2400" dirty="0" smtClean="0"/>
              <a:t>101</a:t>
            </a:r>
            <a:endParaRPr lang="en-US" sz="2800" dirty="0"/>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 name="Picture 2" descr="كتاب تعليم كتابة الحروف العربية بالنقاط للاطفال | كتب تعليمية للاطفال"/>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04708" y="228600"/>
            <a:ext cx="4277783" cy="24062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59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397000" y="3331041"/>
            <a:ext cx="7137400" cy="707886"/>
          </a:xfrm>
          <a:prstGeom prst="rect">
            <a:avLst/>
          </a:prstGeom>
          <a:noFill/>
        </p:spPr>
        <p:txBody>
          <a:bodyPr wrap="square" rtlCol="0">
            <a:spAutoFit/>
          </a:bodyPr>
          <a:lstStyle/>
          <a:p>
            <a:r>
              <a:rPr lang="ar-SA" sz="4000" b="1" dirty="0" smtClean="0">
                <a:solidFill>
                  <a:schemeClr val="tx2"/>
                </a:solidFill>
                <a:cs typeface="Traditional Arabic" pitchFamily="2" charset="-78"/>
              </a:rPr>
              <a:t>س: </a:t>
            </a:r>
            <a:r>
              <a:rPr lang="ar-KW" sz="4000" b="1" dirty="0" smtClean="0">
                <a:solidFill>
                  <a:schemeClr val="tx2"/>
                </a:solidFill>
                <a:cs typeface="Traditional Arabic" pitchFamily="2" charset="-78"/>
              </a:rPr>
              <a:t>يوجد مقر منظمة الأغذية والزراعة العالمية في:</a:t>
            </a:r>
            <a:endParaRPr lang="ar-KW" sz="4000" b="1" dirty="0">
              <a:solidFill>
                <a:schemeClr val="tx2"/>
              </a:solidFill>
              <a:cs typeface="Traditional Arabic" pitchFamily="2" charset="-78"/>
            </a:endParaRPr>
          </a:p>
        </p:txBody>
      </p:sp>
      <p:sp>
        <p:nvSpPr>
          <p:cNvPr id="23" name="مستطيل ذو زوايا قطرية مستديرة 22"/>
          <p:cNvSpPr/>
          <p:nvPr/>
        </p:nvSpPr>
        <p:spPr>
          <a:xfrm>
            <a:off x="3468777"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روما</a:t>
            </a:r>
            <a:endParaRPr lang="en-US" sz="3200" b="1" dirty="0">
              <a:cs typeface="Traditional Arabic" pitchFamily="2" charset="-78"/>
            </a:endParaRPr>
          </a:p>
        </p:txBody>
      </p:sp>
      <p:sp>
        <p:nvSpPr>
          <p:cNvPr id="24" name="مستطيل ذو زوايا قطرية مستديرة 23"/>
          <p:cNvSpPr/>
          <p:nvPr/>
        </p:nvSpPr>
        <p:spPr>
          <a:xfrm>
            <a:off x="5449977"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مدريد</a:t>
            </a:r>
            <a:endParaRPr lang="en-US" sz="3200" b="1" dirty="0">
              <a:cs typeface="Traditional Arabic" pitchFamily="2" charset="-78"/>
            </a:endParaRPr>
          </a:p>
        </p:txBody>
      </p:sp>
      <p:sp>
        <p:nvSpPr>
          <p:cNvPr id="25" name="مستطيل ذو زوايا قطرية مستديرة 24"/>
          <p:cNvSpPr/>
          <p:nvPr/>
        </p:nvSpPr>
        <p:spPr>
          <a:xfrm>
            <a:off x="1447800"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برلين</a:t>
            </a:r>
            <a:endParaRPr lang="en-US" sz="32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 name="صورة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77000" y="411540"/>
            <a:ext cx="2445342" cy="2484060"/>
          </a:xfrm>
          <a:prstGeom prst="rect">
            <a:avLst/>
          </a:prstGeom>
        </p:spPr>
      </p:pic>
      <p:pic>
        <p:nvPicPr>
          <p:cNvPr id="9218"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59124" y="990600"/>
            <a:ext cx="3105150" cy="1978281"/>
          </a:xfrm>
          <a:prstGeom prst="rect">
            <a:avLst/>
          </a:prstGeom>
          <a:solidFill>
            <a:srgbClr val="FFFFFF">
              <a:shade val="85000"/>
            </a:srgbClr>
          </a:solidFill>
          <a:ln w="9525">
            <a:solidFill>
              <a:schemeClr val="tx1"/>
            </a:solidFill>
            <a:miter lim="800000"/>
            <a:headEnd/>
            <a:tailEnd/>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spTree>
    <p:extLst>
      <p:ext uri="{BB962C8B-B14F-4D97-AF65-F5344CB8AC3E}">
        <p14:creationId xmlns:p14="http://schemas.microsoft.com/office/powerpoint/2010/main" val="1664972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676400" y="2747876"/>
            <a:ext cx="7061994" cy="1323439"/>
          </a:xfrm>
          <a:prstGeom prst="rect">
            <a:avLst/>
          </a:prstGeom>
          <a:noFill/>
        </p:spPr>
        <p:txBody>
          <a:bodyPr wrap="square" rtlCol="0">
            <a:spAutoFit/>
          </a:bodyPr>
          <a:lstStyle/>
          <a:p>
            <a:pPr algn="just"/>
            <a:r>
              <a:rPr lang="ar-SA" sz="4000" b="1" dirty="0" smtClean="0">
                <a:solidFill>
                  <a:schemeClr val="tx2"/>
                </a:solidFill>
                <a:cs typeface="Traditional Arabic" pitchFamily="2" charset="-78"/>
              </a:rPr>
              <a:t>س: </a:t>
            </a:r>
            <a:r>
              <a:rPr lang="ar-KW" sz="4000" b="1" dirty="0" smtClean="0">
                <a:solidFill>
                  <a:schemeClr val="tx2"/>
                </a:solidFill>
                <a:cs typeface="Traditional Arabic" pitchFamily="2" charset="-78"/>
              </a:rPr>
              <a:t>ما حكم من أراد أن يقرأ القرآن الكريم دون مس المصحف وهو غير متوضئ؟</a:t>
            </a:r>
            <a:endParaRPr lang="ar-KW" sz="4000" b="1" dirty="0">
              <a:solidFill>
                <a:schemeClr val="tx2"/>
              </a:solidFill>
              <a:cs typeface="Traditional Arabic" pitchFamily="2" charset="-78"/>
            </a:endParaRPr>
          </a:p>
        </p:txBody>
      </p:sp>
      <p:sp>
        <p:nvSpPr>
          <p:cNvPr id="23" name="مستطيل ذو زوايا قطرية مستديرة 22"/>
          <p:cNvSpPr/>
          <p:nvPr/>
        </p:nvSpPr>
        <p:spPr>
          <a:xfrm>
            <a:off x="1304026"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جائز</a:t>
            </a:r>
            <a:endParaRPr lang="en-US" sz="3200" b="1" dirty="0">
              <a:cs typeface="Traditional Arabic" pitchFamily="2" charset="-78"/>
            </a:endParaRPr>
          </a:p>
        </p:txBody>
      </p:sp>
      <p:sp>
        <p:nvSpPr>
          <p:cNvPr id="24" name="مستطيل ذو زوايا قطرية مستديرة 23"/>
          <p:cNvSpPr/>
          <p:nvPr/>
        </p:nvSpPr>
        <p:spPr>
          <a:xfrm>
            <a:off x="4953000"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محرم</a:t>
            </a:r>
            <a:endParaRPr lang="en-US" sz="3200" b="1" dirty="0">
              <a:cs typeface="Traditional Arabic" pitchFamily="2" charset="-78"/>
            </a:endParaRPr>
          </a:p>
        </p:txBody>
      </p:sp>
      <p:sp>
        <p:nvSpPr>
          <p:cNvPr id="25" name="مستطيل ذو زوايا قطرية مستديرة 24"/>
          <p:cNvSpPr/>
          <p:nvPr/>
        </p:nvSpPr>
        <p:spPr>
          <a:xfrm>
            <a:off x="3147487"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مكروه</a:t>
            </a:r>
            <a:endParaRPr lang="en-US" sz="32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4100" name="Picture 4" descr="طريقة الوضوء الصحيحة - سطور"/>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86150" y="152400"/>
            <a:ext cx="4713976" cy="2244750"/>
          </a:xfrm>
          <a:prstGeom prst="snip2DiagRect">
            <a:avLst/>
          </a:prstGeom>
          <a:solidFill>
            <a:srgbClr val="FFFFFF">
              <a:shade val="85000"/>
            </a:srgbClr>
          </a:solidFill>
          <a:ln w="635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64880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303335" y="2659559"/>
            <a:ext cx="7459666" cy="769441"/>
          </a:xfrm>
          <a:prstGeom prst="rect">
            <a:avLst/>
          </a:prstGeom>
          <a:noFill/>
        </p:spPr>
        <p:txBody>
          <a:bodyPr wrap="square" rtlCol="0">
            <a:spAutoFit/>
          </a:bodyPr>
          <a:lstStyle/>
          <a:p>
            <a:pPr algn="ctr"/>
            <a:r>
              <a:rPr lang="ar-SA" sz="4400" b="1" dirty="0" smtClean="0">
                <a:solidFill>
                  <a:schemeClr val="tx2"/>
                </a:solidFill>
                <a:cs typeface="Traditional Arabic" pitchFamily="2" charset="-78"/>
              </a:rPr>
              <a:t>س: خمسة أرقام متتالية حاصل جمعها </a:t>
            </a:r>
            <a:r>
              <a:rPr lang="ar-SA" sz="4000" b="1" dirty="0" smtClean="0">
                <a:solidFill>
                  <a:schemeClr val="tx2"/>
                </a:solidFill>
              </a:rPr>
              <a:t>200</a:t>
            </a:r>
            <a:r>
              <a:rPr lang="ar-SA" sz="4400" b="1" dirty="0" smtClean="0">
                <a:solidFill>
                  <a:schemeClr val="tx2"/>
                </a:solidFill>
                <a:cs typeface="Traditional Arabic" pitchFamily="2" charset="-78"/>
              </a:rPr>
              <a:t>؟</a:t>
            </a:r>
            <a:endParaRPr lang="en-US" sz="4400" b="1" dirty="0">
              <a:solidFill>
                <a:schemeClr val="tx2"/>
              </a:solidFill>
              <a:cs typeface="Traditional Arabic" pitchFamily="2" charset="-78"/>
            </a:endParaRPr>
          </a:p>
        </p:txBody>
      </p:sp>
      <p:sp>
        <p:nvSpPr>
          <p:cNvPr id="24" name="مستطيل ذو زوايا قطرية مستديرة 23"/>
          <p:cNvSpPr/>
          <p:nvPr/>
        </p:nvSpPr>
        <p:spPr>
          <a:xfrm>
            <a:off x="2248364" y="3886200"/>
            <a:ext cx="503555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38+39+40+41+42= 200</a:t>
            </a:r>
            <a:endParaRPr lang="en-US" sz="3200" dirty="0"/>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 name="صورة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37768" y="295275"/>
            <a:ext cx="4572000" cy="1866900"/>
          </a:xfrm>
          <a:prstGeom prst="rect">
            <a:avLst/>
          </a:prstGeom>
        </p:spPr>
      </p:pic>
    </p:spTree>
    <p:extLst>
      <p:ext uri="{BB962C8B-B14F-4D97-AF65-F5344CB8AC3E}">
        <p14:creationId xmlns:p14="http://schemas.microsoft.com/office/powerpoint/2010/main" val="253717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dissolve">
                                      <p:cBhvr>
                                        <p:cTn id="9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2828130" y="3172700"/>
            <a:ext cx="3546475" cy="1569660"/>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 يستطيع الحصان النوم واقفا؟</a:t>
            </a:r>
            <a:endParaRPr lang="en-US" sz="4800" b="1" dirty="0">
              <a:solidFill>
                <a:schemeClr val="tx2"/>
              </a:solidFill>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3074" name="Picture 2" descr="E:\c- pics\icons2011\correct.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2476" y="2971800"/>
            <a:ext cx="2349409" cy="2438709"/>
          </a:xfrm>
          <a:prstGeom prst="rect">
            <a:avLst/>
          </a:prstGeom>
          <a:noFill/>
          <a:extLst>
            <a:ext uri="{909E8E84-426E-40DD-AFC4-6F175D3DCCD1}">
              <a14:hiddenFill xmlns:a14="http://schemas.microsoft.com/office/drawing/2010/main">
                <a:solidFill>
                  <a:srgbClr val="FFFFFF"/>
                </a:solidFill>
              </a14:hiddenFill>
            </a:ext>
          </a:extLst>
        </p:spPr>
      </p:pic>
      <p:pic>
        <p:nvPicPr>
          <p:cNvPr id="2" name="صورة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01328" y="225630"/>
            <a:ext cx="3432685" cy="4948015"/>
          </a:xfrm>
          <a:prstGeom prst="rect">
            <a:avLst/>
          </a:prstGeom>
        </p:spPr>
      </p:pic>
    </p:spTree>
    <p:extLst>
      <p:ext uri="{BB962C8B-B14F-4D97-AF65-F5344CB8AC3E}">
        <p14:creationId xmlns:p14="http://schemas.microsoft.com/office/powerpoint/2010/main" val="11140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nodeType="clickEffect">
                                  <p:stCondLst>
                                    <p:cond delay="0"/>
                                  </p:stCondLst>
                                  <p:childTnLst>
                                    <p:set>
                                      <p:cBhvr>
                                        <p:cTn id="93" dur="1" fill="hold">
                                          <p:stCondLst>
                                            <p:cond delay="0"/>
                                          </p:stCondLst>
                                        </p:cTn>
                                        <p:tgtEl>
                                          <p:spTgt spid="3074"/>
                                        </p:tgtEl>
                                        <p:attrNameLst>
                                          <p:attrName>style.visibility</p:attrName>
                                        </p:attrNameLst>
                                      </p:cBhvr>
                                      <p:to>
                                        <p:strVal val="visible"/>
                                      </p:to>
                                    </p:set>
                                    <p:animEffect transition="in" filter="wipe(down)">
                                      <p:cBhvr>
                                        <p:cTn id="94"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صورة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5838" y="1657848"/>
            <a:ext cx="2360837" cy="2319338"/>
          </a:xfrm>
          <a:prstGeom prst="rect">
            <a:avLst/>
          </a:prstGeom>
        </p:spPr>
      </p:pic>
      <p:pic>
        <p:nvPicPr>
          <p:cNvPr id="2" name="صورة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7951" y="172590"/>
            <a:ext cx="5073650" cy="3280782"/>
          </a:xfrm>
          <a:prstGeom prst="rect">
            <a:avLst/>
          </a:prstGeom>
        </p:spPr>
      </p:pic>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5">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4429813" y="1378803"/>
            <a:ext cx="4157663" cy="830997"/>
          </a:xfrm>
          <a:prstGeom prst="rect">
            <a:avLst/>
          </a:prstGeom>
          <a:noFill/>
        </p:spPr>
        <p:txBody>
          <a:bodyPr wrap="square" rtlCol="0">
            <a:spAutoFit/>
          </a:bodyPr>
          <a:lstStyle/>
          <a:p>
            <a:pPr algn="ctr"/>
            <a:r>
              <a:rPr lang="ar-SA" sz="4800" b="1" dirty="0">
                <a:solidFill>
                  <a:schemeClr val="tx2"/>
                </a:solidFill>
                <a:cs typeface="Traditional Arabic" pitchFamily="2" charset="-78"/>
              </a:rPr>
              <a:t>س: أصل كلمة </a:t>
            </a:r>
            <a:r>
              <a:rPr lang="ar-SA" sz="4800" b="1" dirty="0" smtClean="0">
                <a:solidFill>
                  <a:schemeClr val="tx2"/>
                </a:solidFill>
                <a:cs typeface="Traditional Arabic" pitchFamily="2" charset="-78"/>
              </a:rPr>
              <a:t>برواز؟</a:t>
            </a:r>
            <a:endParaRPr lang="en-US" sz="4800" b="1" dirty="0">
              <a:solidFill>
                <a:schemeClr val="tx2"/>
              </a:solidFill>
              <a:cs typeface="Traditional Arabic" pitchFamily="2" charset="-78"/>
            </a:endParaRPr>
          </a:p>
        </p:txBody>
      </p:sp>
      <p:sp>
        <p:nvSpPr>
          <p:cNvPr id="23" name="مستطيل ذو زوايا قطرية مستديرة 22"/>
          <p:cNvSpPr/>
          <p:nvPr/>
        </p:nvSpPr>
        <p:spPr>
          <a:xfrm>
            <a:off x="1160463" y="42672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فارسية</a:t>
            </a:r>
            <a:endParaRPr lang="en-US" sz="3200" b="1" dirty="0">
              <a:cs typeface="Traditional Arabic" pitchFamily="2" charset="-78"/>
            </a:endParaRPr>
          </a:p>
        </p:txBody>
      </p:sp>
      <p:sp>
        <p:nvSpPr>
          <p:cNvPr id="24" name="مستطيل ذو زوايا قطرية مستديرة 23"/>
          <p:cNvSpPr/>
          <p:nvPr/>
        </p:nvSpPr>
        <p:spPr>
          <a:xfrm>
            <a:off x="5049838" y="4240602"/>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إيطالية</a:t>
            </a:r>
            <a:endParaRPr lang="en-US" sz="3200" b="1" dirty="0">
              <a:cs typeface="Traditional Arabic" pitchFamily="2" charset="-78"/>
            </a:endParaRPr>
          </a:p>
        </p:txBody>
      </p:sp>
      <p:sp>
        <p:nvSpPr>
          <p:cNvPr id="25" name="مستطيل ذو زوايا قطرية مستديرة 24"/>
          <p:cNvSpPr/>
          <p:nvPr/>
        </p:nvSpPr>
        <p:spPr>
          <a:xfrm>
            <a:off x="3144838" y="4240602"/>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لاتينية</a:t>
            </a:r>
            <a:endParaRPr lang="en-US" sz="3200" b="1" dirty="0">
              <a:cs typeface="Traditional Arabic" pitchFamily="2" charset="-78"/>
            </a:endParaRPr>
          </a:p>
        </p:txBody>
      </p:sp>
      <p:pic>
        <p:nvPicPr>
          <p:cNvPr id="26" name="صورة 25">
            <a:hlinkClick r:id="rId6" action="ppaction://hlinksldjump"/>
          </p:cNvPr>
          <p:cNvPicPr>
            <a:picLocks noChangeAspect="1"/>
          </p:cNvPicPr>
          <p:nvPr/>
        </p:nvPicPr>
        <p:blipFill rotWithShape="1">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Tree>
    <p:extLst>
      <p:ext uri="{BB962C8B-B14F-4D97-AF65-F5344CB8AC3E}">
        <p14:creationId xmlns:p14="http://schemas.microsoft.com/office/powerpoint/2010/main" val="270452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3305967" y="436918"/>
            <a:ext cx="5555907" cy="1569660"/>
          </a:xfrm>
          <a:prstGeom prst="rect">
            <a:avLst/>
          </a:prstGeom>
          <a:noFill/>
        </p:spPr>
        <p:txBody>
          <a:bodyPr wrap="square" rtlCol="0">
            <a:spAutoFit/>
          </a:bodyPr>
          <a:lstStyle/>
          <a:p>
            <a:pPr algn="just"/>
            <a:r>
              <a:rPr lang="ar-SA" sz="4800" b="1" dirty="0" smtClean="0">
                <a:solidFill>
                  <a:schemeClr val="tx2"/>
                </a:solidFill>
                <a:cs typeface="Traditional Arabic" pitchFamily="2" charset="-78"/>
              </a:rPr>
              <a:t>س: زوج والدة خالة بنت خالتك ما صلة قرابته بك؟</a:t>
            </a:r>
            <a:endParaRPr lang="en-US" sz="4800" b="1" dirty="0">
              <a:solidFill>
                <a:schemeClr val="tx2"/>
              </a:solidFill>
              <a:cs typeface="Traditional Arabic" pitchFamily="2" charset="-78"/>
            </a:endParaRPr>
          </a:p>
        </p:txBody>
      </p:sp>
      <p:sp>
        <p:nvSpPr>
          <p:cNvPr id="24" name="مستطيل ذو زوايا قطرية مستديرة 23"/>
          <p:cNvSpPr/>
          <p:nvPr/>
        </p:nvSpPr>
        <p:spPr>
          <a:xfrm>
            <a:off x="2620962" y="33909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جدك</a:t>
            </a:r>
            <a:endParaRPr lang="en-US" sz="32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5122" name="Picture 2" descr="E:\c- pics\icons2011\thought2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31382" y="2133600"/>
            <a:ext cx="2773813" cy="3123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142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dissolve">
                                      <p:cBhvr>
                                        <p:cTn id="9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2189162" y="1378803"/>
            <a:ext cx="4283868" cy="830997"/>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 </a:t>
            </a:r>
            <a:r>
              <a:rPr lang="ar-KW" sz="4800" b="1" dirty="0">
                <a:solidFill>
                  <a:schemeClr val="tx2"/>
                </a:solidFill>
                <a:cs typeface="Traditional Arabic" pitchFamily="2" charset="-78"/>
              </a:rPr>
              <a:t>ما هي  </a:t>
            </a:r>
            <a:r>
              <a:rPr lang="ar-KW" sz="4800" b="1" dirty="0" smtClean="0">
                <a:solidFill>
                  <a:schemeClr val="tx2"/>
                </a:solidFill>
                <a:cs typeface="Traditional Arabic" pitchFamily="2" charset="-78"/>
              </a:rPr>
              <a:t>النقيعة؟</a:t>
            </a:r>
            <a:endParaRPr lang="en-US" sz="4800" b="1" dirty="0">
              <a:solidFill>
                <a:schemeClr val="tx2"/>
              </a:solidFill>
              <a:cs typeface="Traditional Arabic" pitchFamily="2" charset="-78"/>
            </a:endParaRPr>
          </a:p>
        </p:txBody>
      </p:sp>
      <p:sp>
        <p:nvSpPr>
          <p:cNvPr id="23" name="مستطيل ذو زوايا قطرية مستديرة 22"/>
          <p:cNvSpPr/>
          <p:nvPr/>
        </p:nvSpPr>
        <p:spPr>
          <a:xfrm>
            <a:off x="2828130" y="2362200"/>
            <a:ext cx="273447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a:cs typeface="Traditional Arabic" pitchFamily="2" charset="-78"/>
              </a:rPr>
              <a:t>طعام القادم من </a:t>
            </a:r>
            <a:r>
              <a:rPr lang="ar-KW" sz="3200" b="1" dirty="0" smtClean="0">
                <a:cs typeface="Traditional Arabic" pitchFamily="2" charset="-78"/>
              </a:rPr>
              <a:t>السفر</a:t>
            </a:r>
            <a:endParaRPr lang="en-US" sz="3200" b="1" dirty="0">
              <a:cs typeface="Traditional Arabic" pitchFamily="2" charset="-78"/>
            </a:endParaRPr>
          </a:p>
        </p:txBody>
      </p:sp>
      <p:sp>
        <p:nvSpPr>
          <p:cNvPr id="24" name="مستطيل ذو زوايا قطرية مستديرة 23"/>
          <p:cNvSpPr/>
          <p:nvPr/>
        </p:nvSpPr>
        <p:spPr>
          <a:xfrm>
            <a:off x="2859881" y="3394845"/>
            <a:ext cx="2670968"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a:cs typeface="Traditional Arabic" pitchFamily="2" charset="-78"/>
              </a:rPr>
              <a:t>طعام </a:t>
            </a:r>
            <a:r>
              <a:rPr lang="ar-KW" sz="3200" b="1" dirty="0" smtClean="0">
                <a:cs typeface="Traditional Arabic" pitchFamily="2" charset="-78"/>
              </a:rPr>
              <a:t>العيد</a:t>
            </a:r>
            <a:endParaRPr lang="en-US" sz="3200" b="1" dirty="0">
              <a:cs typeface="Traditional Arabic" pitchFamily="2" charset="-78"/>
            </a:endParaRPr>
          </a:p>
        </p:txBody>
      </p:sp>
      <p:sp>
        <p:nvSpPr>
          <p:cNvPr id="25" name="مستطيل ذو زوايا قطرية مستديرة 24"/>
          <p:cNvSpPr/>
          <p:nvPr/>
        </p:nvSpPr>
        <p:spPr>
          <a:xfrm>
            <a:off x="2859881" y="4462549"/>
            <a:ext cx="2670968"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a:cs typeface="Traditional Arabic" pitchFamily="2" charset="-78"/>
              </a:rPr>
              <a:t>طعام المولود </a:t>
            </a:r>
            <a:r>
              <a:rPr lang="ar-KW" sz="3200" b="1" dirty="0" smtClean="0">
                <a:cs typeface="Traditional Arabic" pitchFamily="2" charset="-78"/>
              </a:rPr>
              <a:t>الجديد</a:t>
            </a:r>
            <a:endParaRPr lang="ar-KW" sz="32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 name="صورة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69911" y="309476"/>
            <a:ext cx="2454765" cy="4876800"/>
          </a:xfrm>
          <a:prstGeom prst="rect">
            <a:avLst/>
          </a:prstGeom>
        </p:spPr>
      </p:pic>
    </p:spTree>
    <p:extLst>
      <p:ext uri="{BB962C8B-B14F-4D97-AF65-F5344CB8AC3E}">
        <p14:creationId xmlns:p14="http://schemas.microsoft.com/office/powerpoint/2010/main" val="379974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7413" y="1917463"/>
            <a:ext cx="3493955" cy="3591209"/>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4169568" y="486302"/>
            <a:ext cx="4662488" cy="2800767"/>
          </a:xfrm>
          <a:prstGeom prst="rect">
            <a:avLst/>
          </a:prstGeom>
          <a:noFill/>
        </p:spPr>
        <p:txBody>
          <a:bodyPr wrap="square" rtlCol="0">
            <a:spAutoFit/>
          </a:bodyPr>
          <a:lstStyle/>
          <a:p>
            <a:pPr algn="just"/>
            <a:r>
              <a:rPr lang="ar-SA" sz="4400" b="1" dirty="0" smtClean="0">
                <a:solidFill>
                  <a:schemeClr val="tx2"/>
                </a:solidFill>
                <a:cs typeface="Traditional Arabic" pitchFamily="2" charset="-78"/>
              </a:rPr>
              <a:t>س: سمك الراي الرعاد يستطيع أن يطلق شحنة كهربائية تصل قوتها إلى </a:t>
            </a:r>
            <a:r>
              <a:rPr lang="ar-SA" sz="4000" b="1" dirty="0" smtClean="0">
                <a:solidFill>
                  <a:schemeClr val="tx2"/>
                </a:solidFill>
              </a:rPr>
              <a:t>20</a:t>
            </a:r>
            <a:r>
              <a:rPr lang="ar-SA" sz="4000" b="1" dirty="0" smtClean="0">
                <a:solidFill>
                  <a:schemeClr val="tx2"/>
                </a:solidFill>
                <a:cs typeface="Traditional Arabic" pitchFamily="2" charset="-78"/>
              </a:rPr>
              <a:t> </a:t>
            </a:r>
            <a:r>
              <a:rPr lang="ar-SA" sz="4400" b="1" dirty="0" smtClean="0">
                <a:solidFill>
                  <a:schemeClr val="tx2"/>
                </a:solidFill>
                <a:cs typeface="Traditional Arabic" pitchFamily="2" charset="-78"/>
              </a:rPr>
              <a:t>فولت؟</a:t>
            </a:r>
            <a:endParaRPr lang="en-US" sz="4400" b="1" dirty="0">
              <a:solidFill>
                <a:schemeClr val="tx2"/>
              </a:solidFill>
              <a:cs typeface="Traditional Arabic" pitchFamily="2" charset="-78"/>
            </a:endParaRPr>
          </a:p>
        </p:txBody>
      </p:sp>
      <p:sp>
        <p:nvSpPr>
          <p:cNvPr id="25" name="مستطيل ذو زوايا قطرية مستديرة 24"/>
          <p:cNvSpPr/>
          <p:nvPr/>
        </p:nvSpPr>
        <p:spPr>
          <a:xfrm>
            <a:off x="4804898" y="44958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t>220</a:t>
            </a:r>
            <a:r>
              <a:rPr lang="ar-KW" sz="2800" b="1" dirty="0" smtClean="0">
                <a:cs typeface="Traditional Arabic" pitchFamily="2" charset="-78"/>
              </a:rPr>
              <a:t> فولت</a:t>
            </a:r>
            <a:endParaRPr lang="en-US" sz="2800" b="1" dirty="0">
              <a:cs typeface="Traditional Arabic" pitchFamily="2" charset="-78"/>
            </a:endParaRPr>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8" name="Picture 24" descr="E:\c- pics\icons2011\icons collect\1364814910_button_cancel.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72579" y="3657600"/>
            <a:ext cx="1558477" cy="1558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51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dissolve">
                                      <p:cBhvr>
                                        <p:cTn id="94" dur="500"/>
                                        <p:tgtEl>
                                          <p:spTgt spid="25"/>
                                        </p:tgtEl>
                                      </p:cBhvr>
                                    </p:animEffect>
                                  </p:childTnLst>
                                </p:cTn>
                              </p:par>
                              <p:par>
                                <p:cTn id="95" presetID="22" presetClass="entr" presetSubtype="4" fill="hold" nodeType="with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wipe(down)">
                                      <p:cBhvr>
                                        <p:cTn id="9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901030" y="2590800"/>
            <a:ext cx="6767513" cy="1446550"/>
          </a:xfrm>
          <a:prstGeom prst="rect">
            <a:avLst/>
          </a:prstGeom>
          <a:noFill/>
        </p:spPr>
        <p:txBody>
          <a:bodyPr wrap="square" rtlCol="0">
            <a:spAutoFit/>
          </a:bodyPr>
          <a:lstStyle/>
          <a:p>
            <a:r>
              <a:rPr lang="ar-SA" sz="4400" b="1" dirty="0" smtClean="0">
                <a:solidFill>
                  <a:schemeClr val="tx2"/>
                </a:solidFill>
                <a:cs typeface="Traditional Arabic" pitchFamily="2" charset="-78"/>
              </a:rPr>
              <a:t>س: </a:t>
            </a:r>
            <a:r>
              <a:rPr lang="ar-KW" sz="4400" b="1" dirty="0">
                <a:solidFill>
                  <a:schemeClr val="tx2"/>
                </a:solidFill>
                <a:cs typeface="Traditional Arabic" pitchFamily="2" charset="-78"/>
              </a:rPr>
              <a:t>عدد الحالات المصابة في الصين حتى </a:t>
            </a:r>
            <a:r>
              <a:rPr lang="ar-KW" sz="4400" b="1" dirty="0" smtClean="0">
                <a:solidFill>
                  <a:schemeClr val="tx2"/>
                </a:solidFill>
                <a:cs typeface="Traditional Arabic" pitchFamily="2" charset="-78"/>
              </a:rPr>
              <a:t>تاريخ يوم الجمعة: </a:t>
            </a:r>
            <a:r>
              <a:rPr lang="ar-KW" sz="4000" b="1" dirty="0" smtClean="0">
                <a:solidFill>
                  <a:schemeClr val="tx2"/>
                </a:solidFill>
              </a:rPr>
              <a:t>2020/4/3</a:t>
            </a:r>
            <a:r>
              <a:rPr lang="ar-KW" sz="4400" b="1" dirty="0" smtClean="0">
                <a:solidFill>
                  <a:schemeClr val="tx2"/>
                </a:solidFill>
                <a:cs typeface="Traditional Arabic" pitchFamily="2" charset="-78"/>
              </a:rPr>
              <a:t>م  هو</a:t>
            </a:r>
            <a:r>
              <a:rPr lang="ar-KW" sz="4400" b="1" dirty="0">
                <a:solidFill>
                  <a:schemeClr val="tx2"/>
                </a:solidFill>
                <a:cs typeface="Traditional Arabic" pitchFamily="2" charset="-78"/>
              </a:rPr>
              <a:t>؟</a:t>
            </a:r>
          </a:p>
        </p:txBody>
      </p:sp>
      <p:sp>
        <p:nvSpPr>
          <p:cNvPr id="23" name="مستطيل ذو زوايا قطرية مستديرة 22"/>
          <p:cNvSpPr/>
          <p:nvPr/>
        </p:nvSpPr>
        <p:spPr>
          <a:xfrm>
            <a:off x="2816659" y="44196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81620</a:t>
            </a:r>
            <a:endParaRPr lang="en-US" sz="3200" dirty="0"/>
          </a:p>
        </p:txBody>
      </p:sp>
      <p:sp>
        <p:nvSpPr>
          <p:cNvPr id="24" name="مستطيل ذو زوايا قطرية مستديرة 23"/>
          <p:cNvSpPr/>
          <p:nvPr/>
        </p:nvSpPr>
        <p:spPr>
          <a:xfrm>
            <a:off x="4619939" y="44196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80758</a:t>
            </a:r>
            <a:endParaRPr lang="en-US" sz="3200" dirty="0"/>
          </a:p>
        </p:txBody>
      </p:sp>
      <p:sp>
        <p:nvSpPr>
          <p:cNvPr id="25" name="مستطيل ذو زوايا قطرية مستديرة 24"/>
          <p:cNvSpPr/>
          <p:nvPr/>
        </p:nvSpPr>
        <p:spPr>
          <a:xfrm>
            <a:off x="1010850" y="44196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dirty="0" smtClean="0"/>
              <a:t>82100</a:t>
            </a:r>
            <a:endParaRPr lang="en-US" sz="2800" dirty="0"/>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 name="صورة 1"/>
          <p:cNvPicPr>
            <a:picLocks noChangeAspect="1"/>
          </p:cNvPicPr>
          <p:nvPr/>
        </p:nvPicPr>
        <p:blipFill rotWithShape="1">
          <a:blip r:embed="rId8">
            <a:extLst>
              <a:ext uri="{28A0092B-C50C-407E-A947-70E740481C1C}">
                <a14:useLocalDpi xmlns:a14="http://schemas.microsoft.com/office/drawing/2010/main" val="0"/>
              </a:ext>
            </a:extLst>
          </a:blip>
          <a:srcRect b="9857"/>
          <a:stretch/>
        </p:blipFill>
        <p:spPr>
          <a:xfrm>
            <a:off x="5295900" y="377237"/>
            <a:ext cx="3619500" cy="1832563"/>
          </a:xfrm>
          <a:prstGeom prst="ellipse">
            <a:avLst/>
          </a:prstGeom>
          <a:ln w="31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صورة 2"/>
          <p:cNvPicPr>
            <a:picLocks noChangeAspect="1"/>
          </p:cNvPicPr>
          <p:nvPr/>
        </p:nvPicPr>
        <p:blipFill rotWithShape="1">
          <a:blip r:embed="rId9">
            <a:extLst>
              <a:ext uri="{28A0092B-C50C-407E-A947-70E740481C1C}">
                <a14:useLocalDpi xmlns:a14="http://schemas.microsoft.com/office/drawing/2010/main" val="0"/>
              </a:ext>
            </a:extLst>
          </a:blip>
          <a:srcRect t="6879" b="15741"/>
          <a:stretch/>
        </p:blipFill>
        <p:spPr>
          <a:xfrm>
            <a:off x="2931853" y="375799"/>
            <a:ext cx="3280293" cy="2057400"/>
          </a:xfrm>
          <a:prstGeom prst="rect">
            <a:avLst/>
          </a:prstGeom>
        </p:spPr>
      </p:pic>
    </p:spTree>
    <p:extLst>
      <p:ext uri="{BB962C8B-B14F-4D97-AF65-F5344CB8AC3E}">
        <p14:creationId xmlns:p14="http://schemas.microsoft.com/office/powerpoint/2010/main" val="201889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2860869" y="2368866"/>
            <a:ext cx="4321176" cy="830997"/>
          </a:xfrm>
          <a:prstGeom prst="rect">
            <a:avLst/>
          </a:prstGeom>
          <a:noFill/>
        </p:spPr>
        <p:txBody>
          <a:bodyPr wrap="square" rtlCol="0">
            <a:spAutoFit/>
          </a:bodyPr>
          <a:lstStyle/>
          <a:p>
            <a:pPr algn="ctr"/>
            <a:r>
              <a:rPr lang="ar-SA" sz="4800" b="1" dirty="0">
                <a:solidFill>
                  <a:schemeClr val="tx2"/>
                </a:solidFill>
                <a:cs typeface="Traditional Arabic" pitchFamily="2" charset="-78"/>
              </a:rPr>
              <a:t>س: أصل كلمة </a:t>
            </a:r>
            <a:r>
              <a:rPr lang="ar-SA" sz="4800" b="1" dirty="0" smtClean="0">
                <a:solidFill>
                  <a:schemeClr val="tx2"/>
                </a:solidFill>
                <a:cs typeface="Traditional Arabic" pitchFamily="2" charset="-78"/>
              </a:rPr>
              <a:t>بسّ؟</a:t>
            </a:r>
            <a:endParaRPr lang="en-US" sz="4800" b="1" dirty="0">
              <a:solidFill>
                <a:schemeClr val="tx2"/>
              </a:solidFill>
              <a:cs typeface="Traditional Arabic" pitchFamily="2" charset="-78"/>
            </a:endParaRPr>
          </a:p>
        </p:txBody>
      </p:sp>
      <p:sp>
        <p:nvSpPr>
          <p:cNvPr id="23" name="مستطيل ذو زوايا قطرية مستديرة 22"/>
          <p:cNvSpPr/>
          <p:nvPr/>
        </p:nvSpPr>
        <p:spPr>
          <a:xfrm>
            <a:off x="5947404" y="37338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فارسية</a:t>
            </a:r>
            <a:endParaRPr lang="en-US" sz="3200" b="1" dirty="0">
              <a:cs typeface="Traditional Arabic" pitchFamily="2" charset="-78"/>
            </a:endParaRPr>
          </a:p>
        </p:txBody>
      </p:sp>
      <p:sp>
        <p:nvSpPr>
          <p:cNvPr id="24" name="مستطيل ذو زوايا قطرية مستديرة 23"/>
          <p:cNvSpPr/>
          <p:nvPr/>
        </p:nvSpPr>
        <p:spPr>
          <a:xfrm>
            <a:off x="4118604" y="37338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تركية</a:t>
            </a:r>
            <a:endParaRPr lang="en-US" sz="3200" b="1" dirty="0">
              <a:cs typeface="Traditional Arabic" pitchFamily="2" charset="-78"/>
            </a:endParaRPr>
          </a:p>
        </p:txBody>
      </p:sp>
      <p:sp>
        <p:nvSpPr>
          <p:cNvPr id="25" name="مستطيل ذو زوايا قطرية مستديرة 24"/>
          <p:cNvSpPr/>
          <p:nvPr/>
        </p:nvSpPr>
        <p:spPr>
          <a:xfrm>
            <a:off x="2213604" y="37338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لاتينية</a:t>
            </a:r>
            <a:endParaRPr lang="en-US" sz="32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 name="صورة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29400" y="152400"/>
            <a:ext cx="2360837" cy="2319338"/>
          </a:xfrm>
          <a:prstGeom prst="rect">
            <a:avLst/>
          </a:prstGeom>
        </p:spPr>
      </p:pic>
    </p:spTree>
    <p:extLst>
      <p:ext uri="{BB962C8B-B14F-4D97-AF65-F5344CB8AC3E}">
        <p14:creationId xmlns:p14="http://schemas.microsoft.com/office/powerpoint/2010/main" val="371719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166812" y="3620869"/>
            <a:ext cx="7418784" cy="646331"/>
          </a:xfrm>
          <a:prstGeom prst="rect">
            <a:avLst/>
          </a:prstGeom>
          <a:noFill/>
        </p:spPr>
        <p:txBody>
          <a:bodyPr wrap="square" rtlCol="0">
            <a:spAutoFit/>
          </a:bodyPr>
          <a:lstStyle/>
          <a:p>
            <a:pPr algn="ctr"/>
            <a:r>
              <a:rPr lang="ar-SA" sz="3600" b="1" dirty="0" smtClean="0">
                <a:solidFill>
                  <a:schemeClr val="tx2"/>
                </a:solidFill>
                <a:cs typeface="Traditional Arabic" pitchFamily="2" charset="-78"/>
              </a:rPr>
              <a:t>س: </a:t>
            </a:r>
            <a:r>
              <a:rPr lang="ar-KW" sz="3600" b="1" dirty="0" smtClean="0">
                <a:solidFill>
                  <a:schemeClr val="tx2"/>
                </a:solidFill>
                <a:cs typeface="Traditional Arabic" pitchFamily="2" charset="-78"/>
              </a:rPr>
              <a:t>من هو الذي </a:t>
            </a:r>
            <a:r>
              <a:rPr lang="ar-KW" sz="3600" b="1" dirty="0">
                <a:solidFill>
                  <a:schemeClr val="tx2"/>
                </a:solidFill>
                <a:cs typeface="Traditional Arabic" pitchFamily="2" charset="-78"/>
              </a:rPr>
              <a:t>سأل عن </a:t>
            </a:r>
            <a:r>
              <a:rPr lang="ar-KW" sz="3600" b="1" dirty="0" smtClean="0">
                <a:solidFill>
                  <a:schemeClr val="tx2"/>
                </a:solidFill>
                <a:cs typeface="Traditional Arabic" pitchFamily="2" charset="-78"/>
              </a:rPr>
              <a:t>فصائل الدم </a:t>
            </a:r>
            <a:r>
              <a:rPr lang="ar-KW" sz="3600" b="1" dirty="0">
                <a:solidFill>
                  <a:schemeClr val="tx2"/>
                </a:solidFill>
                <a:cs typeface="Traditional Arabic" pitchFamily="2" charset="-78"/>
              </a:rPr>
              <a:t>في </a:t>
            </a:r>
            <a:r>
              <a:rPr lang="ar-KW" sz="3600" b="1" dirty="0" smtClean="0">
                <a:solidFill>
                  <a:schemeClr val="tx2"/>
                </a:solidFill>
                <a:cs typeface="Traditional Arabic" pitchFamily="2" charset="-78"/>
              </a:rPr>
              <a:t>المقطع؟</a:t>
            </a:r>
            <a:endParaRPr lang="en-US" sz="3600" b="1" dirty="0">
              <a:solidFill>
                <a:schemeClr val="tx2"/>
              </a:solidFill>
              <a:cs typeface="Traditional Arabic" pitchFamily="2" charset="-78"/>
            </a:endParaRPr>
          </a:p>
        </p:txBody>
      </p:sp>
      <p:sp>
        <p:nvSpPr>
          <p:cNvPr id="23" name="مستطيل ذو زوايا قطرية مستديرة 22"/>
          <p:cNvSpPr/>
          <p:nvPr/>
        </p:nvSpPr>
        <p:spPr>
          <a:xfrm>
            <a:off x="5029200" y="4543425"/>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حمد</a:t>
            </a:r>
            <a:endParaRPr lang="en-US" sz="3200" b="1" dirty="0">
              <a:cs typeface="Traditional Arabic" pitchFamily="2" charset="-78"/>
            </a:endParaRPr>
          </a:p>
        </p:txBody>
      </p:sp>
      <p:sp>
        <p:nvSpPr>
          <p:cNvPr id="24" name="مستطيل ذو زوايا قطرية مستديرة 23"/>
          <p:cNvSpPr/>
          <p:nvPr/>
        </p:nvSpPr>
        <p:spPr>
          <a:xfrm>
            <a:off x="3200400" y="4543425"/>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شيخة</a:t>
            </a:r>
            <a:endParaRPr lang="en-US" sz="3200" b="1" dirty="0">
              <a:cs typeface="Traditional Arabic" pitchFamily="2" charset="-78"/>
            </a:endParaRPr>
          </a:p>
        </p:txBody>
      </p:sp>
      <p:sp>
        <p:nvSpPr>
          <p:cNvPr id="25" name="مستطيل ذو زوايا قطرية مستديرة 24"/>
          <p:cNvSpPr/>
          <p:nvPr/>
        </p:nvSpPr>
        <p:spPr>
          <a:xfrm>
            <a:off x="1295400" y="4543425"/>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مبارك</a:t>
            </a:r>
            <a:endParaRPr lang="en-US" sz="32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6146" name="Picture 2">
            <a:hlinkClick r:id="rId8"/>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278" t="13968" r="28254" b="19577"/>
          <a:stretch/>
        </p:blipFill>
        <p:spPr bwMode="auto">
          <a:xfrm>
            <a:off x="4169567" y="228601"/>
            <a:ext cx="4722359" cy="26557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28" name="مربع نص 27"/>
          <p:cNvSpPr txBox="1"/>
          <p:nvPr/>
        </p:nvSpPr>
        <p:spPr>
          <a:xfrm>
            <a:off x="5313362" y="2960267"/>
            <a:ext cx="2680493" cy="646331"/>
          </a:xfrm>
          <a:prstGeom prst="rect">
            <a:avLst/>
          </a:prstGeom>
          <a:noFill/>
        </p:spPr>
        <p:txBody>
          <a:bodyPr wrap="square" rtlCol="0">
            <a:spAutoFit/>
          </a:bodyPr>
          <a:lstStyle/>
          <a:p>
            <a:pPr algn="ctr"/>
            <a:r>
              <a:rPr lang="ar-KW" sz="3600" b="1" dirty="0" smtClean="0">
                <a:solidFill>
                  <a:schemeClr val="tx2"/>
                </a:solidFill>
                <a:cs typeface="Traditional Arabic" pitchFamily="2" charset="-78"/>
              </a:rPr>
              <a:t>شاهد المقطع أولا</a:t>
            </a:r>
            <a:endParaRPr lang="ar-KW" sz="3600" b="1" dirty="0">
              <a:solidFill>
                <a:schemeClr val="tx2"/>
              </a:solidFill>
              <a:cs typeface="Traditional Arabic" pitchFamily="2" charset="-78"/>
            </a:endParaRPr>
          </a:p>
        </p:txBody>
      </p:sp>
      <p:pic>
        <p:nvPicPr>
          <p:cNvPr id="29" name="Picture 5" descr="E:\c- pics\icons2011\1345197718_youtube.png">
            <a:hlinkClick r:id="rId8"/>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05351" y="1917463"/>
            <a:ext cx="1207999" cy="120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036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2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dissolv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6"/>
                                        </p:tgtEl>
                                        <p:attrNameLst>
                                          <p:attrName>fillcolor</p:attrName>
                                        </p:attrNameLst>
                                      </p:cBhvr>
                                      <p:to>
                                        <a:schemeClr val="hlink"/>
                                      </p:to>
                                    </p:animClr>
                                    <p:set>
                                      <p:cBhvr>
                                        <p:cTn id="32" dur="1000" fill="hold"/>
                                        <p:tgtEl>
                                          <p:spTgt spid="6"/>
                                        </p:tgtEl>
                                        <p:attrNameLst>
                                          <p:attrName>fill.type</p:attrName>
                                        </p:attrNameLst>
                                      </p:cBhvr>
                                      <p:to>
                                        <p:strVal val="solid"/>
                                      </p:to>
                                    </p:set>
                                    <p:set>
                                      <p:cBhvr>
                                        <p:cTn id="33" dur="1000" fill="hold"/>
                                        <p:tgtEl>
                                          <p:spTgt spid="6"/>
                                        </p:tgtEl>
                                        <p:attrNameLst>
                                          <p:attrName>fill.on</p:attrName>
                                        </p:attrNameLst>
                                      </p:cBhvr>
                                      <p:to>
                                        <p:strVal val="true"/>
                                      </p:to>
                                    </p:set>
                                  </p:childTnLst>
                                </p:cTn>
                              </p:par>
                            </p:childTnLst>
                          </p:cTn>
                        </p:par>
                        <p:par>
                          <p:cTn id="34" fill="hold">
                            <p:stCondLst>
                              <p:cond delay="1000"/>
                            </p:stCondLst>
                            <p:childTnLst>
                              <p:par>
                                <p:cTn id="35" presetID="1" presetClass="emph" presetSubtype="2" fill="hold" nodeType="afterEffect">
                                  <p:stCondLst>
                                    <p:cond delay="0"/>
                                  </p:stCondLst>
                                  <p:childTnLst>
                                    <p:animClr clrSpc="rgb" dir="cw">
                                      <p:cBhvr>
                                        <p:cTn id="36" dur="1000" fill="hold"/>
                                        <p:tgtEl>
                                          <p:spTgt spid="7"/>
                                        </p:tgtEl>
                                        <p:attrNameLst>
                                          <p:attrName>fillcolor</p:attrName>
                                        </p:attrNameLst>
                                      </p:cBhvr>
                                      <p:to>
                                        <a:schemeClr val="hlink"/>
                                      </p:to>
                                    </p:animClr>
                                    <p:set>
                                      <p:cBhvr>
                                        <p:cTn id="37" dur="1000" fill="hold"/>
                                        <p:tgtEl>
                                          <p:spTgt spid="7"/>
                                        </p:tgtEl>
                                        <p:attrNameLst>
                                          <p:attrName>fill.type</p:attrName>
                                        </p:attrNameLst>
                                      </p:cBhvr>
                                      <p:to>
                                        <p:strVal val="solid"/>
                                      </p:to>
                                    </p:set>
                                    <p:set>
                                      <p:cBhvr>
                                        <p:cTn id="38" dur="1000" fill="hold"/>
                                        <p:tgtEl>
                                          <p:spTgt spid="7"/>
                                        </p:tgtEl>
                                        <p:attrNameLst>
                                          <p:attrName>fill.on</p:attrName>
                                        </p:attrNameLst>
                                      </p:cBhvr>
                                      <p:to>
                                        <p:strVal val="true"/>
                                      </p:to>
                                    </p:set>
                                  </p:childTnLst>
                                </p:cTn>
                              </p:par>
                            </p:childTnLst>
                          </p:cTn>
                        </p:par>
                        <p:par>
                          <p:cTn id="39" fill="hold">
                            <p:stCondLst>
                              <p:cond delay="2000"/>
                            </p:stCondLst>
                            <p:childTnLst>
                              <p:par>
                                <p:cTn id="40" presetID="1" presetClass="emph" presetSubtype="2" fill="hold" nodeType="afterEffect">
                                  <p:stCondLst>
                                    <p:cond delay="0"/>
                                  </p:stCondLst>
                                  <p:childTnLst>
                                    <p:animClr clrSpc="rgb" dir="cw">
                                      <p:cBhvr>
                                        <p:cTn id="41" dur="1000" fill="hold"/>
                                        <p:tgtEl>
                                          <p:spTgt spid="8"/>
                                        </p:tgtEl>
                                        <p:attrNameLst>
                                          <p:attrName>fillcolor</p:attrName>
                                        </p:attrNameLst>
                                      </p:cBhvr>
                                      <p:to>
                                        <a:schemeClr val="hlink"/>
                                      </p:to>
                                    </p:animClr>
                                    <p:set>
                                      <p:cBhvr>
                                        <p:cTn id="42" dur="1000" fill="hold"/>
                                        <p:tgtEl>
                                          <p:spTgt spid="8"/>
                                        </p:tgtEl>
                                        <p:attrNameLst>
                                          <p:attrName>fill.type</p:attrName>
                                        </p:attrNameLst>
                                      </p:cBhvr>
                                      <p:to>
                                        <p:strVal val="solid"/>
                                      </p:to>
                                    </p:set>
                                    <p:set>
                                      <p:cBhvr>
                                        <p:cTn id="43" dur="1000" fill="hold"/>
                                        <p:tgtEl>
                                          <p:spTgt spid="8"/>
                                        </p:tgtEl>
                                        <p:attrNameLst>
                                          <p:attrName>fill.on</p:attrName>
                                        </p:attrNameLst>
                                      </p:cBhvr>
                                      <p:to>
                                        <p:strVal val="true"/>
                                      </p:to>
                                    </p:set>
                                  </p:childTnLst>
                                </p:cTn>
                              </p:par>
                            </p:childTnLst>
                          </p:cTn>
                        </p:par>
                        <p:par>
                          <p:cTn id="44" fill="hold">
                            <p:stCondLst>
                              <p:cond delay="3000"/>
                            </p:stCondLst>
                            <p:childTnLst>
                              <p:par>
                                <p:cTn id="45" presetID="1" presetClass="emph" presetSubtype="2" fill="hold" nodeType="afterEffect">
                                  <p:stCondLst>
                                    <p:cond delay="0"/>
                                  </p:stCondLst>
                                  <p:childTnLst>
                                    <p:animClr clrSpc="rgb" dir="cw">
                                      <p:cBhvr>
                                        <p:cTn id="46" dur="1000" fill="hold"/>
                                        <p:tgtEl>
                                          <p:spTgt spid="9"/>
                                        </p:tgtEl>
                                        <p:attrNameLst>
                                          <p:attrName>fillcolor</p:attrName>
                                        </p:attrNameLst>
                                      </p:cBhvr>
                                      <p:to>
                                        <a:schemeClr val="hlink"/>
                                      </p:to>
                                    </p:animClr>
                                    <p:set>
                                      <p:cBhvr>
                                        <p:cTn id="47" dur="1000" fill="hold"/>
                                        <p:tgtEl>
                                          <p:spTgt spid="9"/>
                                        </p:tgtEl>
                                        <p:attrNameLst>
                                          <p:attrName>fill.type</p:attrName>
                                        </p:attrNameLst>
                                      </p:cBhvr>
                                      <p:to>
                                        <p:strVal val="solid"/>
                                      </p:to>
                                    </p:set>
                                    <p:set>
                                      <p:cBhvr>
                                        <p:cTn id="48" dur="1000" fill="hold"/>
                                        <p:tgtEl>
                                          <p:spTgt spid="9"/>
                                        </p:tgtEl>
                                        <p:attrNameLst>
                                          <p:attrName>fill.on</p:attrName>
                                        </p:attrNameLst>
                                      </p:cBhvr>
                                      <p:to>
                                        <p:strVal val="true"/>
                                      </p:to>
                                    </p:set>
                                  </p:childTnLst>
                                </p:cTn>
                              </p:par>
                            </p:childTnLst>
                          </p:cTn>
                        </p:par>
                        <p:par>
                          <p:cTn id="49" fill="hold">
                            <p:stCondLst>
                              <p:cond delay="4000"/>
                            </p:stCondLst>
                            <p:childTnLst>
                              <p:par>
                                <p:cTn id="50" presetID="1" presetClass="emph" presetSubtype="2" fill="hold" nodeType="afterEffect">
                                  <p:stCondLst>
                                    <p:cond delay="0"/>
                                  </p:stCondLst>
                                  <p:childTnLst>
                                    <p:animClr clrSpc="rgb" dir="cw">
                                      <p:cBhvr>
                                        <p:cTn id="51" dur="1000" fill="hold"/>
                                        <p:tgtEl>
                                          <p:spTgt spid="10"/>
                                        </p:tgtEl>
                                        <p:attrNameLst>
                                          <p:attrName>fillcolor</p:attrName>
                                        </p:attrNameLst>
                                      </p:cBhvr>
                                      <p:to>
                                        <a:schemeClr val="hlink"/>
                                      </p:to>
                                    </p:animClr>
                                    <p:set>
                                      <p:cBhvr>
                                        <p:cTn id="52" dur="1000" fill="hold"/>
                                        <p:tgtEl>
                                          <p:spTgt spid="10"/>
                                        </p:tgtEl>
                                        <p:attrNameLst>
                                          <p:attrName>fill.type</p:attrName>
                                        </p:attrNameLst>
                                      </p:cBhvr>
                                      <p:to>
                                        <p:strVal val="solid"/>
                                      </p:to>
                                    </p:set>
                                    <p:set>
                                      <p:cBhvr>
                                        <p:cTn id="53" dur="1000" fill="hold"/>
                                        <p:tgtEl>
                                          <p:spTgt spid="10"/>
                                        </p:tgtEl>
                                        <p:attrNameLst>
                                          <p:attrName>fill.on</p:attrName>
                                        </p:attrNameLst>
                                      </p:cBhvr>
                                      <p:to>
                                        <p:strVal val="true"/>
                                      </p:to>
                                    </p:set>
                                  </p:childTnLst>
                                </p:cTn>
                              </p:par>
                            </p:childTnLst>
                          </p:cTn>
                        </p:par>
                        <p:par>
                          <p:cTn id="54" fill="hold">
                            <p:stCondLst>
                              <p:cond delay="5000"/>
                            </p:stCondLst>
                            <p:childTnLst>
                              <p:par>
                                <p:cTn id="55" presetID="1" presetClass="emph" presetSubtype="2" fill="hold" nodeType="afterEffect">
                                  <p:stCondLst>
                                    <p:cond delay="0"/>
                                  </p:stCondLst>
                                  <p:childTnLst>
                                    <p:animClr clrSpc="rgb" dir="cw">
                                      <p:cBhvr>
                                        <p:cTn id="56" dur="1000" fill="hold"/>
                                        <p:tgtEl>
                                          <p:spTgt spid="11"/>
                                        </p:tgtEl>
                                        <p:attrNameLst>
                                          <p:attrName>fillcolor</p:attrName>
                                        </p:attrNameLst>
                                      </p:cBhvr>
                                      <p:to>
                                        <a:schemeClr val="hlink"/>
                                      </p:to>
                                    </p:animClr>
                                    <p:set>
                                      <p:cBhvr>
                                        <p:cTn id="57" dur="1000" fill="hold"/>
                                        <p:tgtEl>
                                          <p:spTgt spid="11"/>
                                        </p:tgtEl>
                                        <p:attrNameLst>
                                          <p:attrName>fill.type</p:attrName>
                                        </p:attrNameLst>
                                      </p:cBhvr>
                                      <p:to>
                                        <p:strVal val="solid"/>
                                      </p:to>
                                    </p:set>
                                    <p:set>
                                      <p:cBhvr>
                                        <p:cTn id="58" dur="1000" fill="hold"/>
                                        <p:tgtEl>
                                          <p:spTgt spid="11"/>
                                        </p:tgtEl>
                                        <p:attrNameLst>
                                          <p:attrName>fill.on</p:attrName>
                                        </p:attrNameLst>
                                      </p:cBhvr>
                                      <p:to>
                                        <p:strVal val="true"/>
                                      </p:to>
                                    </p:set>
                                  </p:childTnLst>
                                </p:cTn>
                              </p:par>
                            </p:childTnLst>
                          </p:cTn>
                        </p:par>
                        <p:par>
                          <p:cTn id="59" fill="hold">
                            <p:stCondLst>
                              <p:cond delay="6000"/>
                            </p:stCondLst>
                            <p:childTnLst>
                              <p:par>
                                <p:cTn id="60" presetID="1" presetClass="emph" presetSubtype="2" fill="hold" nodeType="afterEffect">
                                  <p:stCondLst>
                                    <p:cond delay="0"/>
                                  </p:stCondLst>
                                  <p:childTnLst>
                                    <p:animClr clrSpc="rgb" dir="cw">
                                      <p:cBhvr>
                                        <p:cTn id="61" dur="1000" fill="hold"/>
                                        <p:tgtEl>
                                          <p:spTgt spid="12"/>
                                        </p:tgtEl>
                                        <p:attrNameLst>
                                          <p:attrName>fillcolor</p:attrName>
                                        </p:attrNameLst>
                                      </p:cBhvr>
                                      <p:to>
                                        <a:schemeClr val="hlink"/>
                                      </p:to>
                                    </p:animClr>
                                    <p:set>
                                      <p:cBhvr>
                                        <p:cTn id="62" dur="1000" fill="hold"/>
                                        <p:tgtEl>
                                          <p:spTgt spid="12"/>
                                        </p:tgtEl>
                                        <p:attrNameLst>
                                          <p:attrName>fill.type</p:attrName>
                                        </p:attrNameLst>
                                      </p:cBhvr>
                                      <p:to>
                                        <p:strVal val="solid"/>
                                      </p:to>
                                    </p:set>
                                    <p:set>
                                      <p:cBhvr>
                                        <p:cTn id="63" dur="1000" fill="hold"/>
                                        <p:tgtEl>
                                          <p:spTgt spid="12"/>
                                        </p:tgtEl>
                                        <p:attrNameLst>
                                          <p:attrName>fill.on</p:attrName>
                                        </p:attrNameLst>
                                      </p:cBhvr>
                                      <p:to>
                                        <p:strVal val="true"/>
                                      </p:to>
                                    </p:set>
                                  </p:childTnLst>
                                </p:cTn>
                              </p:par>
                            </p:childTnLst>
                          </p:cTn>
                        </p:par>
                        <p:par>
                          <p:cTn id="64" fill="hold">
                            <p:stCondLst>
                              <p:cond delay="7000"/>
                            </p:stCondLst>
                            <p:childTnLst>
                              <p:par>
                                <p:cTn id="65" presetID="1" presetClass="emph" presetSubtype="2" fill="hold" nodeType="afterEffect">
                                  <p:stCondLst>
                                    <p:cond delay="0"/>
                                  </p:stCondLst>
                                  <p:childTnLst>
                                    <p:animClr clrSpc="rgb" dir="cw">
                                      <p:cBhvr>
                                        <p:cTn id="66" dur="1000" fill="hold"/>
                                        <p:tgtEl>
                                          <p:spTgt spid="13"/>
                                        </p:tgtEl>
                                        <p:attrNameLst>
                                          <p:attrName>fillcolor</p:attrName>
                                        </p:attrNameLst>
                                      </p:cBhvr>
                                      <p:to>
                                        <a:schemeClr val="hlink"/>
                                      </p:to>
                                    </p:animClr>
                                    <p:set>
                                      <p:cBhvr>
                                        <p:cTn id="67" dur="1000" fill="hold"/>
                                        <p:tgtEl>
                                          <p:spTgt spid="13"/>
                                        </p:tgtEl>
                                        <p:attrNameLst>
                                          <p:attrName>fill.type</p:attrName>
                                        </p:attrNameLst>
                                      </p:cBhvr>
                                      <p:to>
                                        <p:strVal val="solid"/>
                                      </p:to>
                                    </p:set>
                                    <p:set>
                                      <p:cBhvr>
                                        <p:cTn id="68" dur="1000" fill="hold"/>
                                        <p:tgtEl>
                                          <p:spTgt spid="13"/>
                                        </p:tgtEl>
                                        <p:attrNameLst>
                                          <p:attrName>fill.on</p:attrName>
                                        </p:attrNameLst>
                                      </p:cBhvr>
                                      <p:to>
                                        <p:strVal val="true"/>
                                      </p:to>
                                    </p:set>
                                  </p:childTnLst>
                                </p:cTn>
                              </p:par>
                            </p:childTnLst>
                          </p:cTn>
                        </p:par>
                        <p:par>
                          <p:cTn id="69" fill="hold">
                            <p:stCondLst>
                              <p:cond delay="8000"/>
                            </p:stCondLst>
                            <p:childTnLst>
                              <p:par>
                                <p:cTn id="70" presetID="1" presetClass="emph" presetSubtype="2" fill="hold" nodeType="afterEffect">
                                  <p:stCondLst>
                                    <p:cond delay="0"/>
                                  </p:stCondLst>
                                  <p:childTnLst>
                                    <p:animClr clrSpc="rgb" dir="cw">
                                      <p:cBhvr>
                                        <p:cTn id="71" dur="1000" fill="hold"/>
                                        <p:tgtEl>
                                          <p:spTgt spid="14"/>
                                        </p:tgtEl>
                                        <p:attrNameLst>
                                          <p:attrName>fillcolor</p:attrName>
                                        </p:attrNameLst>
                                      </p:cBhvr>
                                      <p:to>
                                        <a:schemeClr val="hlink"/>
                                      </p:to>
                                    </p:animClr>
                                    <p:set>
                                      <p:cBhvr>
                                        <p:cTn id="72" dur="1000" fill="hold"/>
                                        <p:tgtEl>
                                          <p:spTgt spid="14"/>
                                        </p:tgtEl>
                                        <p:attrNameLst>
                                          <p:attrName>fill.type</p:attrName>
                                        </p:attrNameLst>
                                      </p:cBhvr>
                                      <p:to>
                                        <p:strVal val="solid"/>
                                      </p:to>
                                    </p:set>
                                    <p:set>
                                      <p:cBhvr>
                                        <p:cTn id="73" dur="1000" fill="hold"/>
                                        <p:tgtEl>
                                          <p:spTgt spid="14"/>
                                        </p:tgtEl>
                                        <p:attrNameLst>
                                          <p:attrName>fill.on</p:attrName>
                                        </p:attrNameLst>
                                      </p:cBhvr>
                                      <p:to>
                                        <p:strVal val="true"/>
                                      </p:to>
                                    </p:set>
                                  </p:childTnLst>
                                </p:cTn>
                              </p:par>
                            </p:childTnLst>
                          </p:cTn>
                        </p:par>
                        <p:par>
                          <p:cTn id="74" fill="hold">
                            <p:stCondLst>
                              <p:cond delay="9000"/>
                            </p:stCondLst>
                            <p:childTnLst>
                              <p:par>
                                <p:cTn id="75" presetID="1" presetClass="emph" presetSubtype="2" fill="hold" nodeType="afterEffect">
                                  <p:stCondLst>
                                    <p:cond delay="0"/>
                                  </p:stCondLst>
                                  <p:childTnLst>
                                    <p:animClr clrSpc="rgb" dir="cw">
                                      <p:cBhvr>
                                        <p:cTn id="76" dur="1000" fill="hold"/>
                                        <p:tgtEl>
                                          <p:spTgt spid="15"/>
                                        </p:tgtEl>
                                        <p:attrNameLst>
                                          <p:attrName>fillcolor</p:attrName>
                                        </p:attrNameLst>
                                      </p:cBhvr>
                                      <p:to>
                                        <a:schemeClr val="hlink"/>
                                      </p:to>
                                    </p:animClr>
                                    <p:set>
                                      <p:cBhvr>
                                        <p:cTn id="77" dur="1000" fill="hold"/>
                                        <p:tgtEl>
                                          <p:spTgt spid="15"/>
                                        </p:tgtEl>
                                        <p:attrNameLst>
                                          <p:attrName>fill.type</p:attrName>
                                        </p:attrNameLst>
                                      </p:cBhvr>
                                      <p:to>
                                        <p:strVal val="solid"/>
                                      </p:to>
                                    </p:set>
                                    <p:set>
                                      <p:cBhvr>
                                        <p:cTn id="78" dur="1000" fill="hold"/>
                                        <p:tgtEl>
                                          <p:spTgt spid="15"/>
                                        </p:tgtEl>
                                        <p:attrNameLst>
                                          <p:attrName>fill.on</p:attrName>
                                        </p:attrNameLst>
                                      </p:cBhvr>
                                      <p:to>
                                        <p:strVal val="true"/>
                                      </p:to>
                                    </p:set>
                                  </p:childTnLst>
                                </p:cTn>
                              </p:par>
                            </p:childTnLst>
                          </p:cTn>
                        </p:par>
                        <p:par>
                          <p:cTn id="79" fill="hold">
                            <p:stCondLst>
                              <p:cond delay="10000"/>
                            </p:stCondLst>
                            <p:childTnLst>
                              <p:par>
                                <p:cTn id="80" presetID="1" presetClass="emph" presetSubtype="2" fill="hold" nodeType="afterEffect">
                                  <p:stCondLst>
                                    <p:cond delay="0"/>
                                  </p:stCondLst>
                                  <p:childTnLst>
                                    <p:animClr clrSpc="rgb" dir="cw">
                                      <p:cBhvr>
                                        <p:cTn id="81" dur="1000" fill="hold"/>
                                        <p:tgtEl>
                                          <p:spTgt spid="16"/>
                                        </p:tgtEl>
                                        <p:attrNameLst>
                                          <p:attrName>fillcolor</p:attrName>
                                        </p:attrNameLst>
                                      </p:cBhvr>
                                      <p:to>
                                        <a:schemeClr val="hlink"/>
                                      </p:to>
                                    </p:animClr>
                                    <p:set>
                                      <p:cBhvr>
                                        <p:cTn id="82" dur="1000" fill="hold"/>
                                        <p:tgtEl>
                                          <p:spTgt spid="16"/>
                                        </p:tgtEl>
                                        <p:attrNameLst>
                                          <p:attrName>fill.type</p:attrName>
                                        </p:attrNameLst>
                                      </p:cBhvr>
                                      <p:to>
                                        <p:strVal val="solid"/>
                                      </p:to>
                                    </p:set>
                                    <p:set>
                                      <p:cBhvr>
                                        <p:cTn id="83" dur="1000" fill="hold"/>
                                        <p:tgtEl>
                                          <p:spTgt spid="16"/>
                                        </p:tgtEl>
                                        <p:attrNameLst>
                                          <p:attrName>fill.on</p:attrName>
                                        </p:attrNameLst>
                                      </p:cBhvr>
                                      <p:to>
                                        <p:strVal val="true"/>
                                      </p:to>
                                    </p:set>
                                  </p:childTnLst>
                                </p:cTn>
                              </p:par>
                            </p:childTnLst>
                          </p:cTn>
                        </p:par>
                        <p:par>
                          <p:cTn id="84" fill="hold">
                            <p:stCondLst>
                              <p:cond delay="11000"/>
                            </p:stCondLst>
                            <p:childTnLst>
                              <p:par>
                                <p:cTn id="85" presetID="1" presetClass="emph" presetSubtype="2" fill="hold" nodeType="afterEffect">
                                  <p:stCondLst>
                                    <p:cond delay="0"/>
                                  </p:stCondLst>
                                  <p:childTnLst>
                                    <p:animClr clrSpc="rgb" dir="cw">
                                      <p:cBhvr>
                                        <p:cTn id="86" dur="1000" fill="hold"/>
                                        <p:tgtEl>
                                          <p:spTgt spid="17"/>
                                        </p:tgtEl>
                                        <p:attrNameLst>
                                          <p:attrName>fillcolor</p:attrName>
                                        </p:attrNameLst>
                                      </p:cBhvr>
                                      <p:to>
                                        <a:schemeClr val="hlink"/>
                                      </p:to>
                                    </p:animClr>
                                    <p:set>
                                      <p:cBhvr>
                                        <p:cTn id="87" dur="1000" fill="hold"/>
                                        <p:tgtEl>
                                          <p:spTgt spid="17"/>
                                        </p:tgtEl>
                                        <p:attrNameLst>
                                          <p:attrName>fill.type</p:attrName>
                                        </p:attrNameLst>
                                      </p:cBhvr>
                                      <p:to>
                                        <p:strVal val="solid"/>
                                      </p:to>
                                    </p:set>
                                    <p:set>
                                      <p:cBhvr>
                                        <p:cTn id="88" dur="1000" fill="hold"/>
                                        <p:tgtEl>
                                          <p:spTgt spid="17"/>
                                        </p:tgtEl>
                                        <p:attrNameLst>
                                          <p:attrName>fill.on</p:attrName>
                                        </p:attrNameLst>
                                      </p:cBhvr>
                                      <p:to>
                                        <p:strVal val="true"/>
                                      </p:to>
                                    </p:set>
                                  </p:childTnLst>
                                </p:cTn>
                              </p:par>
                            </p:childTnLst>
                          </p:cTn>
                        </p:par>
                        <p:par>
                          <p:cTn id="89" fill="hold">
                            <p:stCondLst>
                              <p:cond delay="12000"/>
                            </p:stCondLst>
                            <p:childTnLst>
                              <p:par>
                                <p:cTn id="90" presetID="1" presetClass="emph" presetSubtype="2" fill="hold" nodeType="afterEffect">
                                  <p:stCondLst>
                                    <p:cond delay="0"/>
                                  </p:stCondLst>
                                  <p:childTnLst>
                                    <p:animClr clrSpc="rgb" dir="cw">
                                      <p:cBhvr>
                                        <p:cTn id="91" dur="1000" fill="hold"/>
                                        <p:tgtEl>
                                          <p:spTgt spid="18"/>
                                        </p:tgtEl>
                                        <p:attrNameLst>
                                          <p:attrName>fillcolor</p:attrName>
                                        </p:attrNameLst>
                                      </p:cBhvr>
                                      <p:to>
                                        <a:schemeClr val="hlink"/>
                                      </p:to>
                                    </p:animClr>
                                    <p:set>
                                      <p:cBhvr>
                                        <p:cTn id="92" dur="1000" fill="hold"/>
                                        <p:tgtEl>
                                          <p:spTgt spid="18"/>
                                        </p:tgtEl>
                                        <p:attrNameLst>
                                          <p:attrName>fill.type</p:attrName>
                                        </p:attrNameLst>
                                      </p:cBhvr>
                                      <p:to>
                                        <p:strVal val="solid"/>
                                      </p:to>
                                    </p:set>
                                    <p:set>
                                      <p:cBhvr>
                                        <p:cTn id="93" dur="1000" fill="hold"/>
                                        <p:tgtEl>
                                          <p:spTgt spid="18"/>
                                        </p:tgtEl>
                                        <p:attrNameLst>
                                          <p:attrName>fill.on</p:attrName>
                                        </p:attrNameLst>
                                      </p:cBhvr>
                                      <p:to>
                                        <p:strVal val="true"/>
                                      </p:to>
                                    </p:set>
                                  </p:childTnLst>
                                </p:cTn>
                              </p:par>
                            </p:childTnLst>
                          </p:cTn>
                        </p:par>
                        <p:par>
                          <p:cTn id="94" fill="hold">
                            <p:stCondLst>
                              <p:cond delay="13000"/>
                            </p:stCondLst>
                            <p:childTnLst>
                              <p:par>
                                <p:cTn id="95" presetID="1" presetClass="emph" presetSubtype="2" fill="hold" nodeType="afterEffect">
                                  <p:stCondLst>
                                    <p:cond delay="0"/>
                                  </p:stCondLst>
                                  <p:childTnLst>
                                    <p:animClr clrSpc="rgb" dir="cw">
                                      <p:cBhvr>
                                        <p:cTn id="96" dur="1000" fill="hold"/>
                                        <p:tgtEl>
                                          <p:spTgt spid="19"/>
                                        </p:tgtEl>
                                        <p:attrNameLst>
                                          <p:attrName>fillcolor</p:attrName>
                                        </p:attrNameLst>
                                      </p:cBhvr>
                                      <p:to>
                                        <a:schemeClr val="hlink"/>
                                      </p:to>
                                    </p:animClr>
                                    <p:set>
                                      <p:cBhvr>
                                        <p:cTn id="97" dur="1000" fill="hold"/>
                                        <p:tgtEl>
                                          <p:spTgt spid="19"/>
                                        </p:tgtEl>
                                        <p:attrNameLst>
                                          <p:attrName>fill.type</p:attrName>
                                        </p:attrNameLst>
                                      </p:cBhvr>
                                      <p:to>
                                        <p:strVal val="solid"/>
                                      </p:to>
                                    </p:set>
                                    <p:set>
                                      <p:cBhvr>
                                        <p:cTn id="98" dur="1000" fill="hold"/>
                                        <p:tgtEl>
                                          <p:spTgt spid="19"/>
                                        </p:tgtEl>
                                        <p:attrNameLst>
                                          <p:attrName>fill.on</p:attrName>
                                        </p:attrNameLst>
                                      </p:cBhvr>
                                      <p:to>
                                        <p:strVal val="true"/>
                                      </p:to>
                                    </p:set>
                                  </p:childTnLst>
                                </p:cTn>
                              </p:par>
                            </p:childTnLst>
                          </p:cTn>
                        </p:par>
                        <p:par>
                          <p:cTn id="99" fill="hold">
                            <p:stCondLst>
                              <p:cond delay="14000"/>
                            </p:stCondLst>
                            <p:childTnLst>
                              <p:par>
                                <p:cTn id="100" presetID="1" presetClass="emph" presetSubtype="2" fill="hold" nodeType="afterEffect">
                                  <p:stCondLst>
                                    <p:cond delay="0"/>
                                  </p:stCondLst>
                                  <p:childTnLst>
                                    <p:animClr clrSpc="rgb" dir="cw">
                                      <p:cBhvr>
                                        <p:cTn id="101" dur="1000" fill="hold"/>
                                        <p:tgtEl>
                                          <p:spTgt spid="20"/>
                                        </p:tgtEl>
                                        <p:attrNameLst>
                                          <p:attrName>fillcolor</p:attrName>
                                        </p:attrNameLst>
                                      </p:cBhvr>
                                      <p:to>
                                        <a:schemeClr val="hlink"/>
                                      </p:to>
                                    </p:animClr>
                                    <p:set>
                                      <p:cBhvr>
                                        <p:cTn id="102" dur="1000" fill="hold"/>
                                        <p:tgtEl>
                                          <p:spTgt spid="20"/>
                                        </p:tgtEl>
                                        <p:attrNameLst>
                                          <p:attrName>fill.type</p:attrName>
                                        </p:attrNameLst>
                                      </p:cBhvr>
                                      <p:to>
                                        <p:strVal val="solid"/>
                                      </p:to>
                                    </p:set>
                                    <p:set>
                                      <p:cBhvr>
                                        <p:cTn id="103" dur="1000" fill="hold"/>
                                        <p:tgtEl>
                                          <p:spTgt spid="20"/>
                                        </p:tgtEl>
                                        <p:attrNameLst>
                                          <p:attrName>fill.on</p:attrName>
                                        </p:attrNameLst>
                                      </p:cBhvr>
                                      <p:to>
                                        <p:strVal val="true"/>
                                      </p:to>
                                    </p:set>
                                  </p:childTnLst>
                                </p:cTn>
                              </p:par>
                            </p:childTnLst>
                          </p:cTn>
                        </p:par>
                        <p:par>
                          <p:cTn id="104" fill="hold">
                            <p:stCondLst>
                              <p:cond delay="15000"/>
                            </p:stCondLst>
                            <p:childTnLst>
                              <p:par>
                                <p:cTn id="105" presetID="53" presetClass="entr" presetSubtype="0" fill="hold" grpId="0" nodeType="afterEffect">
                                  <p:stCondLst>
                                    <p:cond delay="0"/>
                                  </p:stCondLst>
                                  <p:childTnLst>
                                    <p:set>
                                      <p:cBhvr>
                                        <p:cTn id="106" dur="1" fill="hold">
                                          <p:stCondLst>
                                            <p:cond delay="0"/>
                                          </p:stCondLst>
                                        </p:cTn>
                                        <p:tgtEl>
                                          <p:spTgt spid="21"/>
                                        </p:tgtEl>
                                        <p:attrNameLst>
                                          <p:attrName>style.visibility</p:attrName>
                                        </p:attrNameLst>
                                      </p:cBhvr>
                                      <p:to>
                                        <p:strVal val="visible"/>
                                      </p:to>
                                    </p:set>
                                    <p:anim calcmode="lin" valueType="num">
                                      <p:cBhvr>
                                        <p:cTn id="107" dur="500" fill="hold"/>
                                        <p:tgtEl>
                                          <p:spTgt spid="21"/>
                                        </p:tgtEl>
                                        <p:attrNameLst>
                                          <p:attrName>ppt_w</p:attrName>
                                        </p:attrNameLst>
                                      </p:cBhvr>
                                      <p:tavLst>
                                        <p:tav tm="0">
                                          <p:val>
                                            <p:fltVal val="0"/>
                                          </p:val>
                                        </p:tav>
                                        <p:tav tm="100000">
                                          <p:val>
                                            <p:strVal val="#ppt_w"/>
                                          </p:val>
                                        </p:tav>
                                      </p:tavLst>
                                    </p:anim>
                                    <p:anim calcmode="lin" valueType="num">
                                      <p:cBhvr>
                                        <p:cTn id="108" dur="500" fill="hold"/>
                                        <p:tgtEl>
                                          <p:spTgt spid="21"/>
                                        </p:tgtEl>
                                        <p:attrNameLst>
                                          <p:attrName>ppt_h</p:attrName>
                                        </p:attrNameLst>
                                      </p:cBhvr>
                                      <p:tavLst>
                                        <p:tav tm="0">
                                          <p:val>
                                            <p:fltVal val="0"/>
                                          </p:val>
                                        </p:tav>
                                        <p:tav tm="100000">
                                          <p:val>
                                            <p:strVal val="#ppt_h"/>
                                          </p:val>
                                        </p:tav>
                                      </p:tavLst>
                                    </p:anim>
                                    <p:animEffect transition="in" filter="fade">
                                      <p:cBhvr>
                                        <p:cTn id="109" dur="500"/>
                                        <p:tgtEl>
                                          <p:spTgt spid="21"/>
                                        </p:tgtEl>
                                      </p:cBhvr>
                                    </p:animEffect>
                                  </p:childTnLst>
                                </p:cTn>
                              </p:par>
                            </p:childTnLst>
                          </p:cTn>
                        </p:par>
                      </p:childTnLst>
                    </p:cTn>
                  </p:par>
                  <p:par>
                    <p:cTn id="110" fill="hold">
                      <p:stCondLst>
                        <p:cond delay="indefinite"/>
                      </p:stCondLst>
                      <p:childTnLst>
                        <p:par>
                          <p:cTn id="111" fill="hold">
                            <p:stCondLst>
                              <p:cond delay="0"/>
                            </p:stCondLst>
                            <p:childTnLst>
                              <p:par>
                                <p:cTn id="112" presetID="1" presetClass="emph" presetSubtype="2" fill="hold" nodeType="clickEffect">
                                  <p:stCondLst>
                                    <p:cond delay="0"/>
                                  </p:stCondLst>
                                  <p:childTnLst>
                                    <p:animClr clrSpc="rgb" dir="cw">
                                      <p:cBhvr>
                                        <p:cTn id="113" dur="2000" fill="hold"/>
                                        <p:tgtEl>
                                          <p:spTgt spid="23"/>
                                        </p:tgtEl>
                                        <p:attrNameLst>
                                          <p:attrName>fillcolor</p:attrName>
                                        </p:attrNameLst>
                                      </p:cBhvr>
                                      <p:to>
                                        <a:schemeClr val="accent1"/>
                                      </p:to>
                                    </p:animClr>
                                    <p:set>
                                      <p:cBhvr>
                                        <p:cTn id="114" dur="2000" fill="hold"/>
                                        <p:tgtEl>
                                          <p:spTgt spid="23"/>
                                        </p:tgtEl>
                                        <p:attrNameLst>
                                          <p:attrName>fill.type</p:attrName>
                                        </p:attrNameLst>
                                      </p:cBhvr>
                                      <p:to>
                                        <p:strVal val="solid"/>
                                      </p:to>
                                    </p:set>
                                    <p:set>
                                      <p:cBhvr>
                                        <p:cTn id="115"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P spid="2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831818" y="2973050"/>
            <a:ext cx="6854982" cy="1446550"/>
          </a:xfrm>
          <a:prstGeom prst="rect">
            <a:avLst/>
          </a:prstGeom>
          <a:noFill/>
        </p:spPr>
        <p:txBody>
          <a:bodyPr wrap="square" rtlCol="0">
            <a:spAutoFit/>
          </a:bodyPr>
          <a:lstStyle/>
          <a:p>
            <a:pPr algn="just"/>
            <a:r>
              <a:rPr lang="ar-SA" sz="4400" b="1" dirty="0" smtClean="0">
                <a:solidFill>
                  <a:schemeClr val="tx2"/>
                </a:solidFill>
                <a:cs typeface="Traditional Arabic" pitchFamily="2" charset="-78"/>
              </a:rPr>
              <a:t>س: </a:t>
            </a:r>
            <a:r>
              <a:rPr lang="ar-KW" sz="4400" b="1" dirty="0" smtClean="0">
                <a:solidFill>
                  <a:schemeClr val="tx2"/>
                </a:solidFill>
                <a:cs typeface="Traditional Arabic" pitchFamily="2" charset="-78"/>
              </a:rPr>
              <a:t>ما حكم قراءة القرآن على المريض للاستشفاء؟</a:t>
            </a:r>
            <a:endParaRPr lang="ar-KW" sz="4400" b="1" dirty="0">
              <a:solidFill>
                <a:schemeClr val="tx2"/>
              </a:solidFill>
              <a:cs typeface="Traditional Arabic" pitchFamily="2" charset="-78"/>
            </a:endParaRPr>
          </a:p>
        </p:txBody>
      </p:sp>
      <p:sp>
        <p:nvSpPr>
          <p:cNvPr id="23" name="مستطيل ذو زوايا قطرية مستديرة 22"/>
          <p:cNvSpPr/>
          <p:nvPr/>
        </p:nvSpPr>
        <p:spPr>
          <a:xfrm>
            <a:off x="696118" y="44196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جائز</a:t>
            </a:r>
            <a:endParaRPr lang="en-US" sz="3200" b="1" dirty="0">
              <a:cs typeface="Traditional Arabic" pitchFamily="2" charset="-78"/>
            </a:endParaRPr>
          </a:p>
        </p:txBody>
      </p:sp>
      <p:sp>
        <p:nvSpPr>
          <p:cNvPr id="24" name="مستطيل ذو زوايا قطرية مستديرة 23"/>
          <p:cNvSpPr/>
          <p:nvPr/>
        </p:nvSpPr>
        <p:spPr>
          <a:xfrm>
            <a:off x="4554537" y="44196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محرم</a:t>
            </a:r>
            <a:endParaRPr lang="en-US" sz="3200" b="1" dirty="0">
              <a:cs typeface="Traditional Arabic" pitchFamily="2" charset="-78"/>
            </a:endParaRPr>
          </a:p>
        </p:txBody>
      </p:sp>
      <p:sp>
        <p:nvSpPr>
          <p:cNvPr id="25" name="مستطيل ذو زوايا قطرية مستديرة 24"/>
          <p:cNvSpPr/>
          <p:nvPr/>
        </p:nvSpPr>
        <p:spPr>
          <a:xfrm>
            <a:off x="2649537" y="44196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مكروه</a:t>
            </a:r>
            <a:endParaRPr lang="en-US" sz="32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 name="صورة 1"/>
          <p:cNvPicPr>
            <a:picLocks noChangeAspect="1"/>
          </p:cNvPicPr>
          <p:nvPr/>
        </p:nvPicPr>
        <p:blipFill rotWithShape="1">
          <a:blip r:embed="rId8">
            <a:extLst>
              <a:ext uri="{28A0092B-C50C-407E-A947-70E740481C1C}">
                <a14:useLocalDpi xmlns:a14="http://schemas.microsoft.com/office/drawing/2010/main" val="0"/>
              </a:ext>
            </a:extLst>
          </a:blip>
          <a:srcRect t="4088" b="5094"/>
          <a:stretch/>
        </p:blipFill>
        <p:spPr>
          <a:xfrm flipH="1">
            <a:off x="3620295" y="198876"/>
            <a:ext cx="3847305" cy="2620524"/>
          </a:xfrm>
          <a:prstGeom prst="ellipse">
            <a:avLst/>
          </a:prstGeom>
          <a:ln w="63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8923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517649" y="3241543"/>
            <a:ext cx="7031037" cy="830997"/>
          </a:xfrm>
          <a:prstGeom prst="rect">
            <a:avLst/>
          </a:prstGeom>
          <a:noFill/>
        </p:spPr>
        <p:txBody>
          <a:bodyPr wrap="square" rtlCol="0">
            <a:spAutoFit/>
          </a:bodyPr>
          <a:lstStyle/>
          <a:p>
            <a:pPr algn="just"/>
            <a:r>
              <a:rPr lang="ar-SA" sz="4800" b="1" dirty="0" smtClean="0">
                <a:solidFill>
                  <a:schemeClr val="tx2"/>
                </a:solidFill>
                <a:cs typeface="Traditional Arabic" pitchFamily="2" charset="-78"/>
              </a:rPr>
              <a:t>س: </a:t>
            </a:r>
            <a:r>
              <a:rPr lang="ar-KW" sz="4800" b="1" dirty="0" smtClean="0">
                <a:solidFill>
                  <a:schemeClr val="tx2"/>
                </a:solidFill>
                <a:cs typeface="Traditional Arabic" pitchFamily="2" charset="-78"/>
              </a:rPr>
              <a:t>قراءة القرآن وإهداؤها للميت جائزة؟</a:t>
            </a:r>
            <a:endParaRPr lang="ar-KW" sz="4800" b="1" dirty="0">
              <a:solidFill>
                <a:schemeClr val="tx2"/>
              </a:solidFill>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9" name="Picture 24" descr="E:\c- pics\icons2011\icons collect\1364814910_button_cancel.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62743" y="1778284"/>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c- pics\icons2011\correct.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91699" y="174905"/>
            <a:ext cx="1561288" cy="162063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c- pics\icons2011\correct.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21439" y="3941968"/>
            <a:ext cx="1561288" cy="1620632"/>
          </a:xfrm>
          <a:prstGeom prst="rect">
            <a:avLst/>
          </a:prstGeom>
          <a:noFill/>
          <a:extLst>
            <a:ext uri="{909E8E84-426E-40DD-AFC4-6F175D3DCCD1}">
              <a14:hiddenFill xmlns:a14="http://schemas.microsoft.com/office/drawing/2010/main">
                <a:solidFill>
                  <a:srgbClr val="FFFFFF"/>
                </a:solidFill>
              </a14:hiddenFill>
            </a:ext>
          </a:extLst>
        </p:spPr>
      </p:pic>
      <p:pic>
        <p:nvPicPr>
          <p:cNvPr id="2" name="صورة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10647" y="101127"/>
            <a:ext cx="3351906" cy="3048000"/>
          </a:xfrm>
          <a:prstGeom prst="rect">
            <a:avLst/>
          </a:prstGeom>
        </p:spPr>
      </p:pic>
    </p:spTree>
    <p:extLst>
      <p:ext uri="{BB962C8B-B14F-4D97-AF65-F5344CB8AC3E}">
        <p14:creationId xmlns:p14="http://schemas.microsoft.com/office/powerpoint/2010/main" val="9186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nodeType="click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609724" y="3124200"/>
            <a:ext cx="6924676" cy="830997"/>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 </a:t>
            </a:r>
            <a:r>
              <a:rPr lang="ar-KW" sz="4800" b="1" dirty="0" smtClean="0">
                <a:solidFill>
                  <a:schemeClr val="tx2"/>
                </a:solidFill>
                <a:cs typeface="Traditional Arabic" pitchFamily="2" charset="-78"/>
              </a:rPr>
              <a:t>ما حكم قراءة القرآن مضطجعا؟</a:t>
            </a:r>
            <a:endParaRPr lang="ar-KW" sz="4800" b="1" dirty="0">
              <a:solidFill>
                <a:schemeClr val="tx2"/>
              </a:solidFill>
              <a:cs typeface="Traditional Arabic" pitchFamily="2" charset="-78"/>
            </a:endParaRPr>
          </a:p>
        </p:txBody>
      </p:sp>
      <p:sp>
        <p:nvSpPr>
          <p:cNvPr id="23" name="مستطيل ذو زوايا قطرية مستديرة 22"/>
          <p:cNvSpPr/>
          <p:nvPr/>
        </p:nvSpPr>
        <p:spPr>
          <a:xfrm>
            <a:off x="3276600" y="4183797"/>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جائزة</a:t>
            </a:r>
            <a:endParaRPr lang="en-US" sz="3200" b="1" dirty="0">
              <a:cs typeface="Traditional Arabic" pitchFamily="2" charset="-78"/>
            </a:endParaRPr>
          </a:p>
        </p:txBody>
      </p:sp>
      <p:sp>
        <p:nvSpPr>
          <p:cNvPr id="24" name="مستطيل ذو زوايا قطرية مستديرة 23"/>
          <p:cNvSpPr/>
          <p:nvPr/>
        </p:nvSpPr>
        <p:spPr>
          <a:xfrm>
            <a:off x="5105400" y="4183797"/>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مكروهة</a:t>
            </a:r>
            <a:endParaRPr lang="en-US" sz="3200" b="1" dirty="0">
              <a:cs typeface="Traditional Arabic" pitchFamily="2" charset="-78"/>
            </a:endParaRPr>
          </a:p>
        </p:txBody>
      </p:sp>
      <p:sp>
        <p:nvSpPr>
          <p:cNvPr id="25" name="مستطيل ذو زوايا قطرية مستديرة 24"/>
          <p:cNvSpPr/>
          <p:nvPr/>
        </p:nvSpPr>
        <p:spPr>
          <a:xfrm>
            <a:off x="6934200" y="4183797"/>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محرمة</a:t>
            </a:r>
            <a:endParaRPr lang="en-US" sz="32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
        <p:nvSpPr>
          <p:cNvPr id="28" name="مربع نص 27"/>
          <p:cNvSpPr txBox="1"/>
          <p:nvPr/>
        </p:nvSpPr>
        <p:spPr>
          <a:xfrm>
            <a:off x="295894" y="4260713"/>
            <a:ext cx="2756868" cy="1323439"/>
          </a:xfrm>
          <a:prstGeom prst="rect">
            <a:avLst/>
          </a:prstGeom>
          <a:noFill/>
        </p:spPr>
        <p:txBody>
          <a:bodyPr wrap="square" rtlCol="0">
            <a:spAutoFit/>
          </a:bodyPr>
          <a:lstStyle/>
          <a:p>
            <a:pPr algn="just"/>
            <a:r>
              <a:rPr lang="ar-KW" sz="2000" b="1" dirty="0">
                <a:solidFill>
                  <a:schemeClr val="tx2"/>
                </a:solidFill>
                <a:cs typeface="Traditional Arabic" pitchFamily="2" charset="-78"/>
              </a:rPr>
              <a:t>عن عائشة رضي الله عنها: أنَّ النبيَّ صَلَّى اللهُ عليه </a:t>
            </a:r>
            <a:r>
              <a:rPr lang="ar-KW" sz="2000" b="1" dirty="0" smtClean="0">
                <a:solidFill>
                  <a:schemeClr val="tx2"/>
                </a:solidFill>
                <a:cs typeface="Traditional Arabic" pitchFamily="2" charset="-78"/>
              </a:rPr>
              <a:t>وسلَّمَ: كانَ </a:t>
            </a:r>
            <a:r>
              <a:rPr lang="ar-KW" sz="2000" b="1" dirty="0">
                <a:solidFill>
                  <a:schemeClr val="tx2"/>
                </a:solidFill>
                <a:cs typeface="Traditional Arabic" pitchFamily="2" charset="-78"/>
              </a:rPr>
              <a:t>يَتَّكِئُ في حَجْرِي وأَنَا حَائِضٌ، ثُمَّ يَقْرَأُ القُرْآنَ</a:t>
            </a:r>
            <a:r>
              <a:rPr lang="ar-KW" sz="2000" b="1" dirty="0" smtClean="0">
                <a:solidFill>
                  <a:schemeClr val="tx2"/>
                </a:solidFill>
                <a:cs typeface="Traditional Arabic" pitchFamily="2" charset="-78"/>
              </a:rPr>
              <a:t>.</a:t>
            </a:r>
          </a:p>
          <a:p>
            <a:pPr algn="l"/>
            <a:r>
              <a:rPr lang="ar-KW" sz="2000" b="1" dirty="0" smtClean="0">
                <a:solidFill>
                  <a:schemeClr val="tx2"/>
                </a:solidFill>
                <a:cs typeface="Traditional Arabic" pitchFamily="2" charset="-78"/>
              </a:rPr>
              <a:t>رواه البخاري</a:t>
            </a:r>
            <a:endParaRPr lang="ar-KW" sz="2000" b="1" dirty="0">
              <a:solidFill>
                <a:schemeClr val="tx2"/>
              </a:solidFill>
              <a:cs typeface="Traditional Arabic" pitchFamily="2" charset="-78"/>
            </a:endParaRPr>
          </a:p>
        </p:txBody>
      </p:sp>
      <p:pic>
        <p:nvPicPr>
          <p:cNvPr id="3074" name="Picture 2" descr="طريقة سهلة لختم القرآن في رمضان - موضوع"/>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19281" y="180908"/>
            <a:ext cx="5540833" cy="2638492"/>
          </a:xfrm>
          <a:prstGeom prst="rect">
            <a:avLst/>
          </a:prstGeom>
          <a:solidFill>
            <a:srgbClr val="FFFFFF">
              <a:shade val="85000"/>
            </a:srgbClr>
          </a:solidFill>
          <a:ln w="127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spTree>
    <p:extLst>
      <p:ext uri="{BB962C8B-B14F-4D97-AF65-F5344CB8AC3E}">
        <p14:creationId xmlns:p14="http://schemas.microsoft.com/office/powerpoint/2010/main" val="58211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par>
                                <p:cTn id="111" presetID="10" presetClass="entr" presetSubtype="0" fill="hold" grpId="0" nodeType="with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fade">
                                      <p:cBhvr>
                                        <p:cTn id="113"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508917" y="2757033"/>
            <a:ext cx="7048502" cy="1323439"/>
          </a:xfrm>
          <a:prstGeom prst="rect">
            <a:avLst/>
          </a:prstGeom>
          <a:noFill/>
        </p:spPr>
        <p:txBody>
          <a:bodyPr wrap="square" rtlCol="0">
            <a:spAutoFit/>
          </a:bodyPr>
          <a:lstStyle/>
          <a:p>
            <a:pPr algn="ctr"/>
            <a:r>
              <a:rPr lang="ar-SA" sz="4000" b="1" dirty="0" smtClean="0">
                <a:solidFill>
                  <a:schemeClr val="tx2"/>
                </a:solidFill>
                <a:cs typeface="Traditional Arabic" pitchFamily="2" charset="-78"/>
              </a:rPr>
              <a:t>س: </a:t>
            </a:r>
            <a:r>
              <a:rPr lang="ar-KW" sz="4000" b="1" dirty="0">
                <a:solidFill>
                  <a:schemeClr val="tx2"/>
                </a:solidFill>
                <a:cs typeface="Traditional Arabic" pitchFamily="2" charset="-78"/>
              </a:rPr>
              <a:t>أول من جهر بقراءة القرآن بعد النبي </a:t>
            </a:r>
            <a:r>
              <a:rPr lang="ar-KW" sz="4000" b="1" dirty="0" smtClean="0">
                <a:solidFill>
                  <a:schemeClr val="tx2"/>
                </a:solidFill>
                <a:cs typeface="Traditional Arabic" pitchFamily="2" charset="-78"/>
              </a:rPr>
              <a:t>صلى الله عليه وسلم</a:t>
            </a:r>
            <a:r>
              <a:rPr lang="en-US" sz="4000" b="1" dirty="0" smtClean="0">
                <a:solidFill>
                  <a:schemeClr val="tx2"/>
                </a:solidFill>
                <a:cs typeface="Traditional Arabic" pitchFamily="2" charset="-78"/>
              </a:rPr>
              <a:t> </a:t>
            </a:r>
            <a:r>
              <a:rPr lang="ar-KW" sz="4000" b="1" dirty="0">
                <a:solidFill>
                  <a:schemeClr val="tx2"/>
                </a:solidFill>
                <a:cs typeface="Traditional Arabic" pitchFamily="2" charset="-78"/>
              </a:rPr>
              <a:t>بمكة هو الصحابي </a:t>
            </a:r>
            <a:r>
              <a:rPr lang="ar-KW" sz="4000" b="1" dirty="0" smtClean="0">
                <a:solidFill>
                  <a:schemeClr val="tx2"/>
                </a:solidFill>
                <a:cs typeface="Traditional Arabic" pitchFamily="2" charset="-78"/>
              </a:rPr>
              <a:t>الجليل:</a:t>
            </a:r>
            <a:endParaRPr lang="ar-KW" sz="4000" b="1" dirty="0">
              <a:solidFill>
                <a:schemeClr val="tx2"/>
              </a:solidFill>
              <a:cs typeface="Traditional Arabic" pitchFamily="2" charset="-78"/>
            </a:endParaRPr>
          </a:p>
        </p:txBody>
      </p:sp>
      <p:sp>
        <p:nvSpPr>
          <p:cNvPr id="23" name="مستطيل ذو زوايا قطرية مستديرة 22"/>
          <p:cNvSpPr/>
          <p:nvPr/>
        </p:nvSpPr>
        <p:spPr>
          <a:xfrm>
            <a:off x="6400800" y="4276725"/>
            <a:ext cx="221606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عبدالله بن مسعود</a:t>
            </a:r>
            <a:endParaRPr lang="en-US" sz="2800" b="1" dirty="0">
              <a:cs typeface="Traditional Arabic" pitchFamily="2" charset="-78"/>
            </a:endParaRPr>
          </a:p>
        </p:txBody>
      </p:sp>
      <p:sp>
        <p:nvSpPr>
          <p:cNvPr id="24" name="مستطيل ذو زوايا قطرية مستديرة 23"/>
          <p:cNvSpPr/>
          <p:nvPr/>
        </p:nvSpPr>
        <p:spPr>
          <a:xfrm>
            <a:off x="3378678" y="4276725"/>
            <a:ext cx="2452686"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عمر بن الخطاب</a:t>
            </a:r>
            <a:endParaRPr lang="en-US" sz="3200" b="1" dirty="0">
              <a:cs typeface="Traditional Arabic" pitchFamily="2" charset="-78"/>
            </a:endParaRPr>
          </a:p>
        </p:txBody>
      </p:sp>
      <p:sp>
        <p:nvSpPr>
          <p:cNvPr id="25" name="مستطيل ذو زوايا قطرية مستديرة 24"/>
          <p:cNvSpPr/>
          <p:nvPr/>
        </p:nvSpPr>
        <p:spPr>
          <a:xfrm>
            <a:off x="369330" y="4276725"/>
            <a:ext cx="2516192"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عبدالرحمن بن عوف</a:t>
            </a:r>
            <a:endParaRPr lang="en-US" sz="28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3" name="صورة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13865" y="426634"/>
            <a:ext cx="2135369" cy="1891585"/>
          </a:xfrm>
          <a:prstGeom prst="rect">
            <a:avLst/>
          </a:prstGeom>
        </p:spPr>
      </p:pic>
      <p:pic>
        <p:nvPicPr>
          <p:cNvPr id="28" name="صورة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91155" y="153328"/>
            <a:ext cx="2235350" cy="2438195"/>
          </a:xfrm>
          <a:prstGeom prst="rect">
            <a:avLst/>
          </a:prstGeom>
        </p:spPr>
      </p:pic>
    </p:spTree>
    <p:extLst>
      <p:ext uri="{BB962C8B-B14F-4D97-AF65-F5344CB8AC3E}">
        <p14:creationId xmlns:p14="http://schemas.microsoft.com/office/powerpoint/2010/main" val="192481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4474997" y="2468940"/>
            <a:ext cx="4298872" cy="1569660"/>
          </a:xfrm>
          <a:prstGeom prst="rect">
            <a:avLst/>
          </a:prstGeom>
          <a:noFill/>
        </p:spPr>
        <p:txBody>
          <a:bodyPr wrap="square" rtlCol="0">
            <a:spAutoFit/>
          </a:bodyPr>
          <a:lstStyle/>
          <a:p>
            <a:pPr algn="r"/>
            <a:r>
              <a:rPr lang="ar-SA" sz="4800" b="1" dirty="0" smtClean="0">
                <a:solidFill>
                  <a:schemeClr val="tx2"/>
                </a:solidFill>
                <a:cs typeface="Traditional Arabic" pitchFamily="2" charset="-78"/>
              </a:rPr>
              <a:t>س: له خمسة أصابع بلا عظم ولا لحم؟</a:t>
            </a:r>
            <a:endParaRPr lang="en-US" sz="4800" b="1" dirty="0">
              <a:solidFill>
                <a:schemeClr val="tx2"/>
              </a:solidFill>
              <a:cs typeface="Traditional Arabic" pitchFamily="2" charset="-78"/>
            </a:endParaRPr>
          </a:p>
        </p:txBody>
      </p:sp>
      <p:sp>
        <p:nvSpPr>
          <p:cNvPr id="24" name="مستطيل ذو زوايا قطرية مستديرة 23"/>
          <p:cNvSpPr/>
          <p:nvPr/>
        </p:nvSpPr>
        <p:spPr>
          <a:xfrm>
            <a:off x="3971670" y="4377079"/>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القفاز</a:t>
            </a:r>
            <a:endParaRPr lang="en-US" sz="32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 name="صورة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29583" y="1993447"/>
            <a:ext cx="2345414" cy="3221832"/>
          </a:xfrm>
          <a:prstGeom prst="rect">
            <a:avLst/>
          </a:prstGeom>
        </p:spPr>
      </p:pic>
      <p:pic>
        <p:nvPicPr>
          <p:cNvPr id="3" name="صورة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36233" y="152400"/>
            <a:ext cx="2579167" cy="2264476"/>
          </a:xfrm>
          <a:prstGeom prst="rect">
            <a:avLst/>
          </a:prstGeom>
        </p:spPr>
      </p:pic>
      <p:pic>
        <p:nvPicPr>
          <p:cNvPr id="23" name="صورة 22"/>
          <p:cNvPicPr>
            <a:picLocks noChangeAspect="1"/>
          </p:cNvPicPr>
          <p:nvPr/>
        </p:nvPicPr>
        <p:blipFill rotWithShape="1">
          <a:blip r:embed="rId10">
            <a:extLst>
              <a:ext uri="{28A0092B-C50C-407E-A947-70E740481C1C}">
                <a14:useLocalDpi xmlns:a14="http://schemas.microsoft.com/office/drawing/2010/main" val="0"/>
              </a:ext>
            </a:extLst>
          </a:blip>
          <a:srcRect l="20970" t="20084" r="27090" b="19940"/>
          <a:stretch/>
        </p:blipFill>
        <p:spPr>
          <a:xfrm>
            <a:off x="3825573" y="442304"/>
            <a:ext cx="2232026" cy="1528139"/>
          </a:xfrm>
          <a:prstGeom prst="rect">
            <a:avLst/>
          </a:prstGeom>
        </p:spPr>
      </p:pic>
    </p:spTree>
    <p:extLst>
      <p:ext uri="{BB962C8B-B14F-4D97-AF65-F5344CB8AC3E}">
        <p14:creationId xmlns:p14="http://schemas.microsoft.com/office/powerpoint/2010/main" val="66329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dissolve">
                                      <p:cBhvr>
                                        <p:cTn id="94" dur="500"/>
                                        <p:tgtEl>
                                          <p:spTgt spid="24"/>
                                        </p:tgtEl>
                                      </p:cBhvr>
                                    </p:animEffect>
                                  </p:childTnLst>
                                </p:cTn>
                              </p:par>
                              <p:par>
                                <p:cTn id="95" presetID="42" presetClass="entr" presetSubtype="0" fill="hold" nodeType="with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fade">
                                      <p:cBhvr>
                                        <p:cTn id="97" dur="1000"/>
                                        <p:tgtEl>
                                          <p:spTgt spid="2"/>
                                        </p:tgtEl>
                                      </p:cBhvr>
                                    </p:animEffect>
                                    <p:anim calcmode="lin" valueType="num">
                                      <p:cBhvr>
                                        <p:cTn id="98" dur="1000" fill="hold"/>
                                        <p:tgtEl>
                                          <p:spTgt spid="2"/>
                                        </p:tgtEl>
                                        <p:attrNameLst>
                                          <p:attrName>ppt_x</p:attrName>
                                        </p:attrNameLst>
                                      </p:cBhvr>
                                      <p:tavLst>
                                        <p:tav tm="0">
                                          <p:val>
                                            <p:strVal val="#ppt_x"/>
                                          </p:val>
                                        </p:tav>
                                        <p:tav tm="100000">
                                          <p:val>
                                            <p:strVal val="#ppt_x"/>
                                          </p:val>
                                        </p:tav>
                                      </p:tavLst>
                                    </p:anim>
                                    <p:anim calcmode="lin" valueType="num">
                                      <p:cBhvr>
                                        <p:cTn id="9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3913" y="221411"/>
            <a:ext cx="3056055" cy="4114800"/>
          </a:xfrm>
          <a:prstGeom prst="rect">
            <a:avLst/>
          </a:prstGeom>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3989386" y="2133600"/>
            <a:ext cx="4750595" cy="2308324"/>
          </a:xfrm>
          <a:prstGeom prst="rect">
            <a:avLst/>
          </a:prstGeom>
          <a:noFill/>
        </p:spPr>
        <p:txBody>
          <a:bodyPr wrap="square" rtlCol="0">
            <a:spAutoFit/>
          </a:bodyPr>
          <a:lstStyle/>
          <a:p>
            <a:r>
              <a:rPr lang="ar-SA" sz="4800" b="1" dirty="0" smtClean="0">
                <a:solidFill>
                  <a:schemeClr val="tx2"/>
                </a:solidFill>
                <a:cs typeface="Traditional Arabic" pitchFamily="2" charset="-78"/>
              </a:rPr>
              <a:t>س: </a:t>
            </a:r>
            <a:r>
              <a:rPr lang="ar-KW" sz="4800" b="1" dirty="0">
                <a:solidFill>
                  <a:schemeClr val="tx2"/>
                </a:solidFill>
                <a:cs typeface="Traditional Arabic" pitchFamily="2" charset="-78"/>
              </a:rPr>
              <a:t>كان السبب الرئيسي لانتشار مرض كورونا في إيطاليا هو</a:t>
            </a:r>
            <a:r>
              <a:rPr lang="ar-KW" sz="4800" b="1" dirty="0" smtClean="0">
                <a:solidFill>
                  <a:schemeClr val="tx2"/>
                </a:solidFill>
                <a:cs typeface="Traditional Arabic" pitchFamily="2" charset="-78"/>
              </a:rPr>
              <a:t>:</a:t>
            </a:r>
            <a:endParaRPr lang="ar-KW" sz="4800" b="1" dirty="0">
              <a:solidFill>
                <a:schemeClr val="tx2"/>
              </a:solidFill>
              <a:cs typeface="Traditional Arabic" pitchFamily="2" charset="-78"/>
            </a:endParaRPr>
          </a:p>
        </p:txBody>
      </p:sp>
      <p:sp>
        <p:nvSpPr>
          <p:cNvPr id="23" name="مستطيل ذو زوايا قطرية مستديرة 22"/>
          <p:cNvSpPr/>
          <p:nvPr/>
        </p:nvSpPr>
        <p:spPr>
          <a:xfrm>
            <a:off x="2912270" y="4441924"/>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التهاون</a:t>
            </a:r>
            <a:endParaRPr lang="en-US" sz="3200" b="1" dirty="0">
              <a:cs typeface="Traditional Arabic" pitchFamily="2" charset="-78"/>
            </a:endParaRPr>
          </a:p>
        </p:txBody>
      </p:sp>
      <p:sp>
        <p:nvSpPr>
          <p:cNvPr id="24" name="مستطيل ذو زوايا قطرية مستديرة 23"/>
          <p:cNvSpPr/>
          <p:nvPr/>
        </p:nvSpPr>
        <p:spPr>
          <a:xfrm>
            <a:off x="4745554" y="4441924"/>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الفقر</a:t>
            </a:r>
            <a:endParaRPr lang="en-US" sz="3200" b="1" dirty="0">
              <a:cs typeface="Traditional Arabic" pitchFamily="2" charset="-78"/>
            </a:endParaRPr>
          </a:p>
        </p:txBody>
      </p:sp>
      <p:sp>
        <p:nvSpPr>
          <p:cNvPr id="25" name="مستطيل ذو زوايا قطرية مستديرة 24"/>
          <p:cNvSpPr/>
          <p:nvPr/>
        </p:nvSpPr>
        <p:spPr>
          <a:xfrm>
            <a:off x="1155186" y="4441924"/>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العنصرية</a:t>
            </a:r>
            <a:endParaRPr lang="en-US" sz="3200" b="1" dirty="0">
              <a:cs typeface="Traditional Arabic" pitchFamily="2" charset="-78"/>
            </a:endParaRPr>
          </a:p>
        </p:txBody>
      </p:sp>
      <p:pic>
        <p:nvPicPr>
          <p:cNvPr id="26" name="صورة 25">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Tree>
    <p:extLst>
      <p:ext uri="{BB962C8B-B14F-4D97-AF65-F5344CB8AC3E}">
        <p14:creationId xmlns:p14="http://schemas.microsoft.com/office/powerpoint/2010/main" val="1954575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
        <p:nvSpPr>
          <p:cNvPr id="45" name="مستطيل ذو زوايا قطرية مستديرة 44"/>
          <p:cNvSpPr/>
          <p:nvPr/>
        </p:nvSpPr>
        <p:spPr>
          <a:xfrm>
            <a:off x="1348581" y="4343400"/>
            <a:ext cx="20574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SA" sz="2800" b="1" dirty="0">
                <a:cs typeface="Traditional Arabic" pitchFamily="2" charset="-78"/>
              </a:rPr>
              <a:t> </a:t>
            </a:r>
            <a:r>
              <a:rPr lang="ar-SA" sz="2800" b="1" dirty="0" smtClean="0">
                <a:cs typeface="Traditional Arabic" pitchFamily="2" charset="-78"/>
              </a:rPr>
              <a:t>اللص الحاذق</a:t>
            </a:r>
            <a:endParaRPr lang="en-US" sz="2800" b="1" dirty="0">
              <a:cs typeface="Traditional Arabic" pitchFamily="2" charset="-78"/>
            </a:endParaRPr>
          </a:p>
        </p:txBody>
      </p:sp>
      <p:sp>
        <p:nvSpPr>
          <p:cNvPr id="46" name="مستطيل ذو زوايا قطرية مستديرة 45"/>
          <p:cNvSpPr/>
          <p:nvPr/>
        </p:nvSpPr>
        <p:spPr>
          <a:xfrm>
            <a:off x="3617433" y="3565948"/>
            <a:ext cx="17526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SA" sz="2800" b="1" dirty="0" smtClean="0">
                <a:cs typeface="Traditional Arabic" pitchFamily="2" charset="-78"/>
              </a:rPr>
              <a:t>الذي يتظرف</a:t>
            </a:r>
            <a:endParaRPr lang="en-US" sz="2800" b="1" dirty="0">
              <a:cs typeface="Traditional Arabic" pitchFamily="2" charset="-78"/>
            </a:endParaRPr>
          </a:p>
        </p:txBody>
      </p:sp>
      <p:sp>
        <p:nvSpPr>
          <p:cNvPr id="47" name="مستطيل ذو زوايا قطرية مستديرة 46"/>
          <p:cNvSpPr/>
          <p:nvPr/>
        </p:nvSpPr>
        <p:spPr>
          <a:xfrm>
            <a:off x="5562600" y="2780763"/>
            <a:ext cx="19812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SA" sz="3200" b="1" dirty="0" smtClean="0">
                <a:cs typeface="Traditional Arabic" pitchFamily="2" charset="-78"/>
              </a:rPr>
              <a:t>الذي يغش</a:t>
            </a:r>
            <a:endParaRPr lang="en-US" sz="3200" b="1" dirty="0">
              <a:cs typeface="Traditional Arabic" pitchFamily="2" charset="-78"/>
            </a:endParaRPr>
          </a:p>
        </p:txBody>
      </p:sp>
      <p:sp>
        <p:nvSpPr>
          <p:cNvPr id="48"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9"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0"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1"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2"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3"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4"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5"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6"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7"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8"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9"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60"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61"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62"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63" name="مستطيل مستدير الزوايا 62"/>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pic>
        <p:nvPicPr>
          <p:cNvPr id="2" name="صورة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43004" y="2152113"/>
            <a:ext cx="1268553" cy="2095500"/>
          </a:xfrm>
          <a:prstGeom prst="rect">
            <a:avLst/>
          </a:prstGeom>
        </p:spPr>
      </p:pic>
      <p:pic>
        <p:nvPicPr>
          <p:cNvPr id="3" name="صورة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00813" y="152400"/>
            <a:ext cx="2335213" cy="2335213"/>
          </a:xfrm>
          <a:prstGeom prst="rect">
            <a:avLst/>
          </a:prstGeom>
        </p:spPr>
      </p:pic>
      <p:sp>
        <p:nvSpPr>
          <p:cNvPr id="44" name="مربع نص 43"/>
          <p:cNvSpPr txBox="1"/>
          <p:nvPr/>
        </p:nvSpPr>
        <p:spPr>
          <a:xfrm>
            <a:off x="2861843" y="1797169"/>
            <a:ext cx="4203355" cy="830997"/>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 : من هو الشّصْ؟</a:t>
            </a:r>
          </a:p>
        </p:txBody>
      </p:sp>
    </p:spTree>
    <p:extLst>
      <p:ext uri="{BB962C8B-B14F-4D97-AF65-F5344CB8AC3E}">
        <p14:creationId xmlns:p14="http://schemas.microsoft.com/office/powerpoint/2010/main" val="134529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20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dissolv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dissolve">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dissolve">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48"/>
                                        </p:tgtEl>
                                        <p:attrNameLst>
                                          <p:attrName>fillcolor</p:attrName>
                                        </p:attrNameLst>
                                      </p:cBhvr>
                                      <p:to>
                                        <a:schemeClr val="hlink"/>
                                      </p:to>
                                    </p:animClr>
                                    <p:set>
                                      <p:cBhvr>
                                        <p:cTn id="27" dur="1000" fill="hold"/>
                                        <p:tgtEl>
                                          <p:spTgt spid="48"/>
                                        </p:tgtEl>
                                        <p:attrNameLst>
                                          <p:attrName>fill.type</p:attrName>
                                        </p:attrNameLst>
                                      </p:cBhvr>
                                      <p:to>
                                        <p:strVal val="solid"/>
                                      </p:to>
                                    </p:set>
                                    <p:set>
                                      <p:cBhvr>
                                        <p:cTn id="28" dur="1000" fill="hold"/>
                                        <p:tgtEl>
                                          <p:spTgt spid="48"/>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49"/>
                                        </p:tgtEl>
                                        <p:attrNameLst>
                                          <p:attrName>fillcolor</p:attrName>
                                        </p:attrNameLst>
                                      </p:cBhvr>
                                      <p:to>
                                        <a:schemeClr val="hlink"/>
                                      </p:to>
                                    </p:animClr>
                                    <p:set>
                                      <p:cBhvr>
                                        <p:cTn id="32" dur="1000" fill="hold"/>
                                        <p:tgtEl>
                                          <p:spTgt spid="49"/>
                                        </p:tgtEl>
                                        <p:attrNameLst>
                                          <p:attrName>fill.type</p:attrName>
                                        </p:attrNameLst>
                                      </p:cBhvr>
                                      <p:to>
                                        <p:strVal val="solid"/>
                                      </p:to>
                                    </p:set>
                                    <p:set>
                                      <p:cBhvr>
                                        <p:cTn id="33" dur="1000" fill="hold"/>
                                        <p:tgtEl>
                                          <p:spTgt spid="49"/>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50"/>
                                        </p:tgtEl>
                                        <p:attrNameLst>
                                          <p:attrName>fillcolor</p:attrName>
                                        </p:attrNameLst>
                                      </p:cBhvr>
                                      <p:to>
                                        <a:schemeClr val="hlink"/>
                                      </p:to>
                                    </p:animClr>
                                    <p:set>
                                      <p:cBhvr>
                                        <p:cTn id="37" dur="1000" fill="hold"/>
                                        <p:tgtEl>
                                          <p:spTgt spid="50"/>
                                        </p:tgtEl>
                                        <p:attrNameLst>
                                          <p:attrName>fill.type</p:attrName>
                                        </p:attrNameLst>
                                      </p:cBhvr>
                                      <p:to>
                                        <p:strVal val="solid"/>
                                      </p:to>
                                    </p:set>
                                    <p:set>
                                      <p:cBhvr>
                                        <p:cTn id="38" dur="1000" fill="hold"/>
                                        <p:tgtEl>
                                          <p:spTgt spid="50"/>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51"/>
                                        </p:tgtEl>
                                        <p:attrNameLst>
                                          <p:attrName>fillcolor</p:attrName>
                                        </p:attrNameLst>
                                      </p:cBhvr>
                                      <p:to>
                                        <a:schemeClr val="hlink"/>
                                      </p:to>
                                    </p:animClr>
                                    <p:set>
                                      <p:cBhvr>
                                        <p:cTn id="42" dur="1000" fill="hold"/>
                                        <p:tgtEl>
                                          <p:spTgt spid="51"/>
                                        </p:tgtEl>
                                        <p:attrNameLst>
                                          <p:attrName>fill.type</p:attrName>
                                        </p:attrNameLst>
                                      </p:cBhvr>
                                      <p:to>
                                        <p:strVal val="solid"/>
                                      </p:to>
                                    </p:set>
                                    <p:set>
                                      <p:cBhvr>
                                        <p:cTn id="43" dur="1000" fill="hold"/>
                                        <p:tgtEl>
                                          <p:spTgt spid="51"/>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52"/>
                                        </p:tgtEl>
                                        <p:attrNameLst>
                                          <p:attrName>fillcolor</p:attrName>
                                        </p:attrNameLst>
                                      </p:cBhvr>
                                      <p:to>
                                        <a:schemeClr val="hlink"/>
                                      </p:to>
                                    </p:animClr>
                                    <p:set>
                                      <p:cBhvr>
                                        <p:cTn id="47" dur="1000" fill="hold"/>
                                        <p:tgtEl>
                                          <p:spTgt spid="52"/>
                                        </p:tgtEl>
                                        <p:attrNameLst>
                                          <p:attrName>fill.type</p:attrName>
                                        </p:attrNameLst>
                                      </p:cBhvr>
                                      <p:to>
                                        <p:strVal val="solid"/>
                                      </p:to>
                                    </p:set>
                                    <p:set>
                                      <p:cBhvr>
                                        <p:cTn id="48" dur="1000" fill="hold"/>
                                        <p:tgtEl>
                                          <p:spTgt spid="52"/>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53"/>
                                        </p:tgtEl>
                                        <p:attrNameLst>
                                          <p:attrName>fillcolor</p:attrName>
                                        </p:attrNameLst>
                                      </p:cBhvr>
                                      <p:to>
                                        <a:schemeClr val="hlink"/>
                                      </p:to>
                                    </p:animClr>
                                    <p:set>
                                      <p:cBhvr>
                                        <p:cTn id="52" dur="1000" fill="hold"/>
                                        <p:tgtEl>
                                          <p:spTgt spid="53"/>
                                        </p:tgtEl>
                                        <p:attrNameLst>
                                          <p:attrName>fill.type</p:attrName>
                                        </p:attrNameLst>
                                      </p:cBhvr>
                                      <p:to>
                                        <p:strVal val="solid"/>
                                      </p:to>
                                    </p:set>
                                    <p:set>
                                      <p:cBhvr>
                                        <p:cTn id="53" dur="1000" fill="hold"/>
                                        <p:tgtEl>
                                          <p:spTgt spid="53"/>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54"/>
                                        </p:tgtEl>
                                        <p:attrNameLst>
                                          <p:attrName>fillcolor</p:attrName>
                                        </p:attrNameLst>
                                      </p:cBhvr>
                                      <p:to>
                                        <a:schemeClr val="hlink"/>
                                      </p:to>
                                    </p:animClr>
                                    <p:set>
                                      <p:cBhvr>
                                        <p:cTn id="57" dur="1000" fill="hold"/>
                                        <p:tgtEl>
                                          <p:spTgt spid="54"/>
                                        </p:tgtEl>
                                        <p:attrNameLst>
                                          <p:attrName>fill.type</p:attrName>
                                        </p:attrNameLst>
                                      </p:cBhvr>
                                      <p:to>
                                        <p:strVal val="solid"/>
                                      </p:to>
                                    </p:set>
                                    <p:set>
                                      <p:cBhvr>
                                        <p:cTn id="58" dur="1000" fill="hold"/>
                                        <p:tgtEl>
                                          <p:spTgt spid="54"/>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55"/>
                                        </p:tgtEl>
                                        <p:attrNameLst>
                                          <p:attrName>fillcolor</p:attrName>
                                        </p:attrNameLst>
                                      </p:cBhvr>
                                      <p:to>
                                        <a:schemeClr val="hlink"/>
                                      </p:to>
                                    </p:animClr>
                                    <p:set>
                                      <p:cBhvr>
                                        <p:cTn id="62" dur="1000" fill="hold"/>
                                        <p:tgtEl>
                                          <p:spTgt spid="55"/>
                                        </p:tgtEl>
                                        <p:attrNameLst>
                                          <p:attrName>fill.type</p:attrName>
                                        </p:attrNameLst>
                                      </p:cBhvr>
                                      <p:to>
                                        <p:strVal val="solid"/>
                                      </p:to>
                                    </p:set>
                                    <p:set>
                                      <p:cBhvr>
                                        <p:cTn id="63" dur="1000" fill="hold"/>
                                        <p:tgtEl>
                                          <p:spTgt spid="55"/>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56"/>
                                        </p:tgtEl>
                                        <p:attrNameLst>
                                          <p:attrName>fillcolor</p:attrName>
                                        </p:attrNameLst>
                                      </p:cBhvr>
                                      <p:to>
                                        <a:schemeClr val="hlink"/>
                                      </p:to>
                                    </p:animClr>
                                    <p:set>
                                      <p:cBhvr>
                                        <p:cTn id="67" dur="1000" fill="hold"/>
                                        <p:tgtEl>
                                          <p:spTgt spid="56"/>
                                        </p:tgtEl>
                                        <p:attrNameLst>
                                          <p:attrName>fill.type</p:attrName>
                                        </p:attrNameLst>
                                      </p:cBhvr>
                                      <p:to>
                                        <p:strVal val="solid"/>
                                      </p:to>
                                    </p:set>
                                    <p:set>
                                      <p:cBhvr>
                                        <p:cTn id="68" dur="1000" fill="hold"/>
                                        <p:tgtEl>
                                          <p:spTgt spid="56"/>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57"/>
                                        </p:tgtEl>
                                        <p:attrNameLst>
                                          <p:attrName>fillcolor</p:attrName>
                                        </p:attrNameLst>
                                      </p:cBhvr>
                                      <p:to>
                                        <a:schemeClr val="hlink"/>
                                      </p:to>
                                    </p:animClr>
                                    <p:set>
                                      <p:cBhvr>
                                        <p:cTn id="72" dur="1000" fill="hold"/>
                                        <p:tgtEl>
                                          <p:spTgt spid="57"/>
                                        </p:tgtEl>
                                        <p:attrNameLst>
                                          <p:attrName>fill.type</p:attrName>
                                        </p:attrNameLst>
                                      </p:cBhvr>
                                      <p:to>
                                        <p:strVal val="solid"/>
                                      </p:to>
                                    </p:set>
                                    <p:set>
                                      <p:cBhvr>
                                        <p:cTn id="73" dur="1000" fill="hold"/>
                                        <p:tgtEl>
                                          <p:spTgt spid="57"/>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58"/>
                                        </p:tgtEl>
                                        <p:attrNameLst>
                                          <p:attrName>fillcolor</p:attrName>
                                        </p:attrNameLst>
                                      </p:cBhvr>
                                      <p:to>
                                        <a:schemeClr val="hlink"/>
                                      </p:to>
                                    </p:animClr>
                                    <p:set>
                                      <p:cBhvr>
                                        <p:cTn id="77" dur="1000" fill="hold"/>
                                        <p:tgtEl>
                                          <p:spTgt spid="58"/>
                                        </p:tgtEl>
                                        <p:attrNameLst>
                                          <p:attrName>fill.type</p:attrName>
                                        </p:attrNameLst>
                                      </p:cBhvr>
                                      <p:to>
                                        <p:strVal val="solid"/>
                                      </p:to>
                                    </p:set>
                                    <p:set>
                                      <p:cBhvr>
                                        <p:cTn id="78" dur="1000" fill="hold"/>
                                        <p:tgtEl>
                                          <p:spTgt spid="58"/>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59"/>
                                        </p:tgtEl>
                                        <p:attrNameLst>
                                          <p:attrName>fillcolor</p:attrName>
                                        </p:attrNameLst>
                                      </p:cBhvr>
                                      <p:to>
                                        <a:schemeClr val="hlink"/>
                                      </p:to>
                                    </p:animClr>
                                    <p:set>
                                      <p:cBhvr>
                                        <p:cTn id="82" dur="1000" fill="hold"/>
                                        <p:tgtEl>
                                          <p:spTgt spid="59"/>
                                        </p:tgtEl>
                                        <p:attrNameLst>
                                          <p:attrName>fill.type</p:attrName>
                                        </p:attrNameLst>
                                      </p:cBhvr>
                                      <p:to>
                                        <p:strVal val="solid"/>
                                      </p:to>
                                    </p:set>
                                    <p:set>
                                      <p:cBhvr>
                                        <p:cTn id="83" dur="1000" fill="hold"/>
                                        <p:tgtEl>
                                          <p:spTgt spid="59"/>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60"/>
                                        </p:tgtEl>
                                        <p:attrNameLst>
                                          <p:attrName>fillcolor</p:attrName>
                                        </p:attrNameLst>
                                      </p:cBhvr>
                                      <p:to>
                                        <a:schemeClr val="hlink"/>
                                      </p:to>
                                    </p:animClr>
                                    <p:set>
                                      <p:cBhvr>
                                        <p:cTn id="87" dur="1000" fill="hold"/>
                                        <p:tgtEl>
                                          <p:spTgt spid="60"/>
                                        </p:tgtEl>
                                        <p:attrNameLst>
                                          <p:attrName>fill.type</p:attrName>
                                        </p:attrNameLst>
                                      </p:cBhvr>
                                      <p:to>
                                        <p:strVal val="solid"/>
                                      </p:to>
                                    </p:set>
                                    <p:set>
                                      <p:cBhvr>
                                        <p:cTn id="88" dur="1000" fill="hold"/>
                                        <p:tgtEl>
                                          <p:spTgt spid="60"/>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61"/>
                                        </p:tgtEl>
                                        <p:attrNameLst>
                                          <p:attrName>fillcolor</p:attrName>
                                        </p:attrNameLst>
                                      </p:cBhvr>
                                      <p:to>
                                        <a:schemeClr val="hlink"/>
                                      </p:to>
                                    </p:animClr>
                                    <p:set>
                                      <p:cBhvr>
                                        <p:cTn id="92" dur="1000" fill="hold"/>
                                        <p:tgtEl>
                                          <p:spTgt spid="61"/>
                                        </p:tgtEl>
                                        <p:attrNameLst>
                                          <p:attrName>fill.type</p:attrName>
                                        </p:attrNameLst>
                                      </p:cBhvr>
                                      <p:to>
                                        <p:strVal val="solid"/>
                                      </p:to>
                                    </p:set>
                                    <p:set>
                                      <p:cBhvr>
                                        <p:cTn id="93" dur="1000" fill="hold"/>
                                        <p:tgtEl>
                                          <p:spTgt spid="61"/>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62"/>
                                        </p:tgtEl>
                                        <p:attrNameLst>
                                          <p:attrName>fillcolor</p:attrName>
                                        </p:attrNameLst>
                                      </p:cBhvr>
                                      <p:to>
                                        <a:schemeClr val="hlink"/>
                                      </p:to>
                                    </p:animClr>
                                    <p:set>
                                      <p:cBhvr>
                                        <p:cTn id="97" dur="1000" fill="hold"/>
                                        <p:tgtEl>
                                          <p:spTgt spid="62"/>
                                        </p:tgtEl>
                                        <p:attrNameLst>
                                          <p:attrName>fill.type</p:attrName>
                                        </p:attrNameLst>
                                      </p:cBhvr>
                                      <p:to>
                                        <p:strVal val="solid"/>
                                      </p:to>
                                    </p:set>
                                    <p:set>
                                      <p:cBhvr>
                                        <p:cTn id="98" dur="1000" fill="hold"/>
                                        <p:tgtEl>
                                          <p:spTgt spid="62"/>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500" fill="hold"/>
                                        <p:tgtEl>
                                          <p:spTgt spid="63"/>
                                        </p:tgtEl>
                                        <p:attrNameLst>
                                          <p:attrName>ppt_w</p:attrName>
                                        </p:attrNameLst>
                                      </p:cBhvr>
                                      <p:tavLst>
                                        <p:tav tm="0">
                                          <p:val>
                                            <p:fltVal val="0"/>
                                          </p:val>
                                        </p:tav>
                                        <p:tav tm="100000">
                                          <p:val>
                                            <p:strVal val="#ppt_w"/>
                                          </p:val>
                                        </p:tav>
                                      </p:tavLst>
                                    </p:anim>
                                    <p:anim calcmode="lin" valueType="num">
                                      <p:cBhvr>
                                        <p:cTn id="103" dur="500" fill="hold"/>
                                        <p:tgtEl>
                                          <p:spTgt spid="63"/>
                                        </p:tgtEl>
                                        <p:attrNameLst>
                                          <p:attrName>ppt_h</p:attrName>
                                        </p:attrNameLst>
                                      </p:cBhvr>
                                      <p:tavLst>
                                        <p:tav tm="0">
                                          <p:val>
                                            <p:fltVal val="0"/>
                                          </p:val>
                                        </p:tav>
                                        <p:tav tm="100000">
                                          <p:val>
                                            <p:strVal val="#ppt_h"/>
                                          </p:val>
                                        </p:tav>
                                      </p:tavLst>
                                    </p:anim>
                                    <p:animEffect transition="in" filter="fade">
                                      <p:cBhvr>
                                        <p:cTn id="104" dur="500"/>
                                        <p:tgtEl>
                                          <p:spTgt spid="63"/>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45"/>
                                        </p:tgtEl>
                                        <p:attrNameLst>
                                          <p:attrName>fillcolor</p:attrName>
                                        </p:attrNameLst>
                                      </p:cBhvr>
                                      <p:to>
                                        <a:schemeClr val="accent1"/>
                                      </p:to>
                                    </p:animClr>
                                    <p:set>
                                      <p:cBhvr>
                                        <p:cTn id="109" dur="2000" fill="hold"/>
                                        <p:tgtEl>
                                          <p:spTgt spid="45"/>
                                        </p:tgtEl>
                                        <p:attrNameLst>
                                          <p:attrName>fill.type</p:attrName>
                                        </p:attrNameLst>
                                      </p:cBhvr>
                                      <p:to>
                                        <p:strVal val="solid"/>
                                      </p:to>
                                    </p:set>
                                    <p:set>
                                      <p:cBhvr>
                                        <p:cTn id="110" dur="2000" fill="hold"/>
                                        <p:tgtEl>
                                          <p:spTgt spid="45"/>
                                        </p:tgtEl>
                                        <p:attrNameLst>
                                          <p:attrName>fill.on</p:attrName>
                                        </p:attrNameLst>
                                      </p:cBhvr>
                                      <p:to>
                                        <p:strVal val="true"/>
                                      </p:to>
                                    </p:set>
                                  </p:childTnLst>
                                </p:cTn>
                              </p:par>
                              <p:par>
                                <p:cTn id="111" presetID="22" presetClass="entr" presetSubtype="4" fill="hold" nodeType="withEffect">
                                  <p:stCondLst>
                                    <p:cond delay="0"/>
                                  </p:stCondLst>
                                  <p:childTnLst>
                                    <p:set>
                                      <p:cBhvr>
                                        <p:cTn id="112" dur="1" fill="hold">
                                          <p:stCondLst>
                                            <p:cond delay="0"/>
                                          </p:stCondLst>
                                        </p:cTn>
                                        <p:tgtEl>
                                          <p:spTgt spid="2"/>
                                        </p:tgtEl>
                                        <p:attrNameLst>
                                          <p:attrName>style.visibility</p:attrName>
                                        </p:attrNameLst>
                                      </p:cBhvr>
                                      <p:to>
                                        <p:strVal val="visible"/>
                                      </p:to>
                                    </p:set>
                                    <p:animEffect transition="in" filter="wipe(down)">
                                      <p:cBhvr>
                                        <p:cTn id="1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63" grpId="0" animBg="1"/>
      <p:bldP spid="4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232661" y="3048000"/>
            <a:ext cx="7522370" cy="707886"/>
          </a:xfrm>
          <a:prstGeom prst="rect">
            <a:avLst/>
          </a:prstGeom>
          <a:noFill/>
        </p:spPr>
        <p:txBody>
          <a:bodyPr wrap="square" rtlCol="0">
            <a:spAutoFit/>
          </a:bodyPr>
          <a:lstStyle/>
          <a:p>
            <a:pPr algn="ctr"/>
            <a:r>
              <a:rPr lang="ar-SA" sz="4000" b="1" dirty="0" smtClean="0">
                <a:solidFill>
                  <a:schemeClr val="tx2"/>
                </a:solidFill>
                <a:cs typeface="Traditional Arabic" pitchFamily="2" charset="-78"/>
              </a:rPr>
              <a:t>س: </a:t>
            </a:r>
            <a:r>
              <a:rPr lang="ar-KW" sz="4000" b="1" dirty="0">
                <a:solidFill>
                  <a:schemeClr val="tx2"/>
                </a:solidFill>
                <a:cs typeface="Traditional Arabic" pitchFamily="2" charset="-78"/>
              </a:rPr>
              <a:t>كم مرة ذكرت كلمة الجنة في القران </a:t>
            </a:r>
            <a:r>
              <a:rPr lang="ar-KW" sz="4000" b="1" dirty="0" smtClean="0">
                <a:solidFill>
                  <a:schemeClr val="tx2"/>
                </a:solidFill>
                <a:cs typeface="Traditional Arabic" pitchFamily="2" charset="-78"/>
              </a:rPr>
              <a:t>الكريم؟</a:t>
            </a:r>
            <a:endParaRPr lang="en-US" sz="4000" b="1" dirty="0">
              <a:solidFill>
                <a:schemeClr val="tx2"/>
              </a:solidFill>
              <a:cs typeface="Traditional Arabic" pitchFamily="2" charset="-78"/>
            </a:endParaRPr>
          </a:p>
        </p:txBody>
      </p:sp>
      <p:sp>
        <p:nvSpPr>
          <p:cNvPr id="23" name="مستطيل ذو زوايا قطرية مستديرة 22"/>
          <p:cNvSpPr/>
          <p:nvPr/>
        </p:nvSpPr>
        <p:spPr>
          <a:xfrm>
            <a:off x="3617508" y="41910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66</a:t>
            </a:r>
            <a:r>
              <a:rPr lang="ar-KW" sz="3200" b="1" dirty="0" smtClean="0">
                <a:cs typeface="Traditional Arabic" pitchFamily="2" charset="-78"/>
              </a:rPr>
              <a:t> مرة</a:t>
            </a:r>
            <a:endParaRPr lang="en-US" sz="3200" b="1" dirty="0">
              <a:cs typeface="Traditional Arabic" pitchFamily="2" charset="-78"/>
            </a:endParaRPr>
          </a:p>
        </p:txBody>
      </p:sp>
      <p:sp>
        <p:nvSpPr>
          <p:cNvPr id="24" name="مستطيل ذو زوايا قطرية مستديرة 23"/>
          <p:cNvSpPr/>
          <p:nvPr/>
        </p:nvSpPr>
        <p:spPr>
          <a:xfrm>
            <a:off x="5666597" y="41910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dirty="0" smtClean="0"/>
              <a:t>45 </a:t>
            </a:r>
            <a:r>
              <a:rPr lang="ar-KW" sz="3200" b="1" dirty="0" smtClean="0">
                <a:cs typeface="Traditional Arabic" pitchFamily="2" charset="-78"/>
              </a:rPr>
              <a:t>مرة</a:t>
            </a:r>
            <a:endParaRPr lang="en-US" sz="3200" b="1" dirty="0">
              <a:cs typeface="Traditional Arabic" pitchFamily="2" charset="-78"/>
            </a:endParaRPr>
          </a:p>
        </p:txBody>
      </p:sp>
      <p:sp>
        <p:nvSpPr>
          <p:cNvPr id="25" name="مستطيل ذو زوايا قطرية مستديرة 24"/>
          <p:cNvSpPr/>
          <p:nvPr/>
        </p:nvSpPr>
        <p:spPr>
          <a:xfrm>
            <a:off x="1582737" y="41910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dirty="0" smtClean="0"/>
              <a:t>70 </a:t>
            </a:r>
            <a:r>
              <a:rPr lang="ar-KW" sz="2800" b="1" dirty="0" smtClean="0">
                <a:cs typeface="Traditional Arabic" pitchFamily="2" charset="-78"/>
              </a:rPr>
              <a:t>مرة</a:t>
            </a:r>
            <a:endParaRPr lang="en-US" sz="28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6146" name="Picture 2" descr="Clearing the Jungle: A Garden Paradise – Never Stop Improving with ..."/>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64192" y="228600"/>
            <a:ext cx="5546408" cy="2317026"/>
          </a:xfrm>
          <a:prstGeom prst="rect">
            <a:avLst/>
          </a:prstGeom>
          <a:solidFill>
            <a:srgbClr val="FFFFFF">
              <a:shade val="85000"/>
            </a:srgbClr>
          </a:solidFill>
          <a:ln w="635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spTree>
    <p:extLst>
      <p:ext uri="{BB962C8B-B14F-4D97-AF65-F5344CB8AC3E}">
        <p14:creationId xmlns:p14="http://schemas.microsoft.com/office/powerpoint/2010/main" val="55624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687575" y="3497759"/>
            <a:ext cx="8008749" cy="769441"/>
          </a:xfrm>
          <a:prstGeom prst="rect">
            <a:avLst/>
          </a:prstGeom>
          <a:noFill/>
        </p:spPr>
        <p:txBody>
          <a:bodyPr wrap="square" rtlCol="0">
            <a:spAutoFit/>
          </a:bodyPr>
          <a:lstStyle/>
          <a:p>
            <a:pPr algn="ctr"/>
            <a:r>
              <a:rPr lang="ar-SA" sz="4400" b="1" dirty="0" smtClean="0">
                <a:solidFill>
                  <a:schemeClr val="tx2"/>
                </a:solidFill>
                <a:cs typeface="Traditional Arabic" pitchFamily="2" charset="-78"/>
              </a:rPr>
              <a:t>س: الموطن الأصلي لدودة الحرير غرب أفريقيا؟ </a:t>
            </a:r>
            <a:endParaRPr lang="en-US" sz="4400" b="1" dirty="0">
              <a:solidFill>
                <a:schemeClr val="tx2"/>
              </a:solidFill>
              <a:cs typeface="Traditional Arabic" pitchFamily="2" charset="-78"/>
            </a:endParaRPr>
          </a:p>
        </p:txBody>
      </p:sp>
      <p:sp>
        <p:nvSpPr>
          <p:cNvPr id="24" name="مستطيل ذو زوايا قطرية مستديرة 23"/>
          <p:cNvSpPr/>
          <p:nvPr/>
        </p:nvSpPr>
        <p:spPr>
          <a:xfrm>
            <a:off x="2106613" y="45720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الصين</a:t>
            </a:r>
            <a:endParaRPr lang="en-US" sz="32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8" name="صورة 2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86150" y="217362"/>
            <a:ext cx="4974432" cy="2815529"/>
          </a:xfrm>
          <a:prstGeom prst="rect">
            <a:avLst/>
          </a:prstGeom>
        </p:spPr>
      </p:pic>
      <p:pic>
        <p:nvPicPr>
          <p:cNvPr id="29" name="Picture 24" descr="E:\c- pics\icons2011\icons collect\1364814910_button_cancel.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50568" y="4321968"/>
            <a:ext cx="1240632" cy="1240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31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6"/>
                                        </p:tgtEl>
                                        <p:attrNameLst>
                                          <p:attrName>fillcolor</p:attrName>
                                        </p:attrNameLst>
                                      </p:cBhvr>
                                      <p:to>
                                        <a:schemeClr val="hlink"/>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7"/>
                                        </p:tgtEl>
                                        <p:attrNameLst>
                                          <p:attrName>fillcolor</p:attrName>
                                        </p:attrNameLst>
                                      </p:cBhvr>
                                      <p:to>
                                        <a:schemeClr val="hlink"/>
                                      </p:to>
                                    </p:animClr>
                                    <p:set>
                                      <p:cBhvr>
                                        <p:cTn id="17" dur="1000" fill="hold"/>
                                        <p:tgtEl>
                                          <p:spTgt spid="7"/>
                                        </p:tgtEl>
                                        <p:attrNameLst>
                                          <p:attrName>fill.type</p:attrName>
                                        </p:attrNameLst>
                                      </p:cBhvr>
                                      <p:to>
                                        <p:strVal val="solid"/>
                                      </p:to>
                                    </p:set>
                                    <p:set>
                                      <p:cBhvr>
                                        <p:cTn id="18" dur="1000" fill="hold"/>
                                        <p:tgtEl>
                                          <p:spTgt spid="7"/>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8"/>
                                        </p:tgtEl>
                                        <p:attrNameLst>
                                          <p:attrName>fillcolor</p:attrName>
                                        </p:attrNameLst>
                                      </p:cBhvr>
                                      <p:to>
                                        <a:schemeClr val="hlink"/>
                                      </p:to>
                                    </p:animClr>
                                    <p:set>
                                      <p:cBhvr>
                                        <p:cTn id="22" dur="1000" fill="hold"/>
                                        <p:tgtEl>
                                          <p:spTgt spid="8"/>
                                        </p:tgtEl>
                                        <p:attrNameLst>
                                          <p:attrName>fill.type</p:attrName>
                                        </p:attrNameLst>
                                      </p:cBhvr>
                                      <p:to>
                                        <p:strVal val="solid"/>
                                      </p:to>
                                    </p:set>
                                    <p:set>
                                      <p:cBhvr>
                                        <p:cTn id="23" dur="1000" fill="hold"/>
                                        <p:tgtEl>
                                          <p:spTgt spid="8"/>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9"/>
                                        </p:tgtEl>
                                        <p:attrNameLst>
                                          <p:attrName>fillcolor</p:attrName>
                                        </p:attrNameLst>
                                      </p:cBhvr>
                                      <p:to>
                                        <a:schemeClr val="hlink"/>
                                      </p:to>
                                    </p:animClr>
                                    <p:set>
                                      <p:cBhvr>
                                        <p:cTn id="27" dur="1000" fill="hold"/>
                                        <p:tgtEl>
                                          <p:spTgt spid="9"/>
                                        </p:tgtEl>
                                        <p:attrNameLst>
                                          <p:attrName>fill.type</p:attrName>
                                        </p:attrNameLst>
                                      </p:cBhvr>
                                      <p:to>
                                        <p:strVal val="solid"/>
                                      </p:to>
                                    </p:set>
                                    <p:set>
                                      <p:cBhvr>
                                        <p:cTn id="28" dur="1000" fill="hold"/>
                                        <p:tgtEl>
                                          <p:spTgt spid="9"/>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0"/>
                                        </p:tgtEl>
                                        <p:attrNameLst>
                                          <p:attrName>fillcolor</p:attrName>
                                        </p:attrNameLst>
                                      </p:cBhvr>
                                      <p:to>
                                        <a:schemeClr val="hlink"/>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1"/>
                                        </p:tgtEl>
                                        <p:attrNameLst>
                                          <p:attrName>fillcolor</p:attrName>
                                        </p:attrNameLst>
                                      </p:cBhvr>
                                      <p:to>
                                        <a:schemeClr val="hlink"/>
                                      </p:to>
                                    </p:animClr>
                                    <p:set>
                                      <p:cBhvr>
                                        <p:cTn id="37" dur="1000" fill="hold"/>
                                        <p:tgtEl>
                                          <p:spTgt spid="11"/>
                                        </p:tgtEl>
                                        <p:attrNameLst>
                                          <p:attrName>fill.type</p:attrName>
                                        </p:attrNameLst>
                                      </p:cBhvr>
                                      <p:to>
                                        <p:strVal val="solid"/>
                                      </p:to>
                                    </p:set>
                                    <p:set>
                                      <p:cBhvr>
                                        <p:cTn id="38" dur="1000" fill="hold"/>
                                        <p:tgtEl>
                                          <p:spTgt spid="11"/>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2"/>
                                        </p:tgtEl>
                                        <p:attrNameLst>
                                          <p:attrName>fillcolor</p:attrName>
                                        </p:attrNameLst>
                                      </p:cBhvr>
                                      <p:to>
                                        <a:schemeClr val="hlink"/>
                                      </p:to>
                                    </p:animClr>
                                    <p:set>
                                      <p:cBhvr>
                                        <p:cTn id="42" dur="1000" fill="hold"/>
                                        <p:tgtEl>
                                          <p:spTgt spid="12"/>
                                        </p:tgtEl>
                                        <p:attrNameLst>
                                          <p:attrName>fill.type</p:attrName>
                                        </p:attrNameLst>
                                      </p:cBhvr>
                                      <p:to>
                                        <p:strVal val="solid"/>
                                      </p:to>
                                    </p:set>
                                    <p:set>
                                      <p:cBhvr>
                                        <p:cTn id="43" dur="1000" fill="hold"/>
                                        <p:tgtEl>
                                          <p:spTgt spid="12"/>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3"/>
                                        </p:tgtEl>
                                        <p:attrNameLst>
                                          <p:attrName>fillcolor</p:attrName>
                                        </p:attrNameLst>
                                      </p:cBhvr>
                                      <p:to>
                                        <a:schemeClr val="hlink"/>
                                      </p:to>
                                    </p:animClr>
                                    <p:set>
                                      <p:cBhvr>
                                        <p:cTn id="47" dur="1000" fill="hold"/>
                                        <p:tgtEl>
                                          <p:spTgt spid="13"/>
                                        </p:tgtEl>
                                        <p:attrNameLst>
                                          <p:attrName>fill.type</p:attrName>
                                        </p:attrNameLst>
                                      </p:cBhvr>
                                      <p:to>
                                        <p:strVal val="solid"/>
                                      </p:to>
                                    </p:set>
                                    <p:set>
                                      <p:cBhvr>
                                        <p:cTn id="48" dur="1000" fill="hold"/>
                                        <p:tgtEl>
                                          <p:spTgt spid="13"/>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4"/>
                                        </p:tgtEl>
                                        <p:attrNameLst>
                                          <p:attrName>fillcolor</p:attrName>
                                        </p:attrNameLst>
                                      </p:cBhvr>
                                      <p:to>
                                        <a:schemeClr val="hlink"/>
                                      </p:to>
                                    </p:animClr>
                                    <p:set>
                                      <p:cBhvr>
                                        <p:cTn id="52" dur="1000" fill="hold"/>
                                        <p:tgtEl>
                                          <p:spTgt spid="14"/>
                                        </p:tgtEl>
                                        <p:attrNameLst>
                                          <p:attrName>fill.type</p:attrName>
                                        </p:attrNameLst>
                                      </p:cBhvr>
                                      <p:to>
                                        <p:strVal val="solid"/>
                                      </p:to>
                                    </p:set>
                                    <p:set>
                                      <p:cBhvr>
                                        <p:cTn id="53" dur="1000" fill="hold"/>
                                        <p:tgtEl>
                                          <p:spTgt spid="14"/>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5"/>
                                        </p:tgtEl>
                                        <p:attrNameLst>
                                          <p:attrName>fillcolor</p:attrName>
                                        </p:attrNameLst>
                                      </p:cBhvr>
                                      <p:to>
                                        <a:schemeClr val="hlink"/>
                                      </p:to>
                                    </p:animClr>
                                    <p:set>
                                      <p:cBhvr>
                                        <p:cTn id="57" dur="1000" fill="hold"/>
                                        <p:tgtEl>
                                          <p:spTgt spid="15"/>
                                        </p:tgtEl>
                                        <p:attrNameLst>
                                          <p:attrName>fill.type</p:attrName>
                                        </p:attrNameLst>
                                      </p:cBhvr>
                                      <p:to>
                                        <p:strVal val="solid"/>
                                      </p:to>
                                    </p:set>
                                    <p:set>
                                      <p:cBhvr>
                                        <p:cTn id="58" dur="1000" fill="hold"/>
                                        <p:tgtEl>
                                          <p:spTgt spid="15"/>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16"/>
                                        </p:tgtEl>
                                        <p:attrNameLst>
                                          <p:attrName>fillcolor</p:attrName>
                                        </p:attrNameLst>
                                      </p:cBhvr>
                                      <p:to>
                                        <a:schemeClr val="hlink"/>
                                      </p:to>
                                    </p:animClr>
                                    <p:set>
                                      <p:cBhvr>
                                        <p:cTn id="62" dur="1000" fill="hold"/>
                                        <p:tgtEl>
                                          <p:spTgt spid="16"/>
                                        </p:tgtEl>
                                        <p:attrNameLst>
                                          <p:attrName>fill.type</p:attrName>
                                        </p:attrNameLst>
                                      </p:cBhvr>
                                      <p:to>
                                        <p:strVal val="solid"/>
                                      </p:to>
                                    </p:set>
                                    <p:set>
                                      <p:cBhvr>
                                        <p:cTn id="63" dur="1000" fill="hold"/>
                                        <p:tgtEl>
                                          <p:spTgt spid="16"/>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17"/>
                                        </p:tgtEl>
                                        <p:attrNameLst>
                                          <p:attrName>fillcolor</p:attrName>
                                        </p:attrNameLst>
                                      </p:cBhvr>
                                      <p:to>
                                        <a:schemeClr val="hlink"/>
                                      </p:to>
                                    </p:animClr>
                                    <p:set>
                                      <p:cBhvr>
                                        <p:cTn id="67" dur="1000" fill="hold"/>
                                        <p:tgtEl>
                                          <p:spTgt spid="17"/>
                                        </p:tgtEl>
                                        <p:attrNameLst>
                                          <p:attrName>fill.type</p:attrName>
                                        </p:attrNameLst>
                                      </p:cBhvr>
                                      <p:to>
                                        <p:strVal val="solid"/>
                                      </p:to>
                                    </p:set>
                                    <p:set>
                                      <p:cBhvr>
                                        <p:cTn id="68" dur="1000" fill="hold"/>
                                        <p:tgtEl>
                                          <p:spTgt spid="17"/>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18"/>
                                        </p:tgtEl>
                                        <p:attrNameLst>
                                          <p:attrName>fillcolor</p:attrName>
                                        </p:attrNameLst>
                                      </p:cBhvr>
                                      <p:to>
                                        <a:schemeClr val="hlink"/>
                                      </p:to>
                                    </p:animClr>
                                    <p:set>
                                      <p:cBhvr>
                                        <p:cTn id="72" dur="1000" fill="hold"/>
                                        <p:tgtEl>
                                          <p:spTgt spid="18"/>
                                        </p:tgtEl>
                                        <p:attrNameLst>
                                          <p:attrName>fill.type</p:attrName>
                                        </p:attrNameLst>
                                      </p:cBhvr>
                                      <p:to>
                                        <p:strVal val="solid"/>
                                      </p:to>
                                    </p:set>
                                    <p:set>
                                      <p:cBhvr>
                                        <p:cTn id="73" dur="1000" fill="hold"/>
                                        <p:tgtEl>
                                          <p:spTgt spid="18"/>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19"/>
                                        </p:tgtEl>
                                        <p:attrNameLst>
                                          <p:attrName>fillcolor</p:attrName>
                                        </p:attrNameLst>
                                      </p:cBhvr>
                                      <p:to>
                                        <a:schemeClr val="hlink"/>
                                      </p:to>
                                    </p:animClr>
                                    <p:set>
                                      <p:cBhvr>
                                        <p:cTn id="77" dur="1000" fill="hold"/>
                                        <p:tgtEl>
                                          <p:spTgt spid="19"/>
                                        </p:tgtEl>
                                        <p:attrNameLst>
                                          <p:attrName>fill.type</p:attrName>
                                        </p:attrNameLst>
                                      </p:cBhvr>
                                      <p:to>
                                        <p:strVal val="solid"/>
                                      </p:to>
                                    </p:set>
                                    <p:set>
                                      <p:cBhvr>
                                        <p:cTn id="78" dur="1000" fill="hold"/>
                                        <p:tgtEl>
                                          <p:spTgt spid="19"/>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0"/>
                                        </p:tgtEl>
                                        <p:attrNameLst>
                                          <p:attrName>fillcolor</p:attrName>
                                        </p:attrNameLst>
                                      </p:cBhvr>
                                      <p:to>
                                        <a:schemeClr val="hlink"/>
                                      </p:to>
                                    </p:animClr>
                                    <p:set>
                                      <p:cBhvr>
                                        <p:cTn id="82" dur="1000" fill="hold"/>
                                        <p:tgtEl>
                                          <p:spTgt spid="20"/>
                                        </p:tgtEl>
                                        <p:attrNameLst>
                                          <p:attrName>fill.type</p:attrName>
                                        </p:attrNameLst>
                                      </p:cBhvr>
                                      <p:to>
                                        <p:strVal val="solid"/>
                                      </p:to>
                                    </p:set>
                                    <p:set>
                                      <p:cBhvr>
                                        <p:cTn id="83" dur="1000" fill="hold"/>
                                        <p:tgtEl>
                                          <p:spTgt spid="20"/>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dissolve">
                                      <p:cBhvr>
                                        <p:cTn id="94" dur="500"/>
                                        <p:tgtEl>
                                          <p:spTgt spid="24"/>
                                        </p:tgtEl>
                                      </p:cBhvr>
                                    </p:animEffect>
                                  </p:childTnLst>
                                </p:cTn>
                              </p:par>
                              <p:par>
                                <p:cTn id="95" presetID="22" presetClass="entr" presetSubtype="4" fill="hold"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down)">
                                      <p:cBhvr>
                                        <p:cTn id="9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7"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8"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9"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0"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1" name="مستطيل مستدير الزوايا 20"/>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2" name="مربع نص 21"/>
          <p:cNvSpPr txBox="1"/>
          <p:nvPr/>
        </p:nvSpPr>
        <p:spPr>
          <a:xfrm>
            <a:off x="1660526" y="1958876"/>
            <a:ext cx="4435474" cy="2308324"/>
          </a:xfrm>
          <a:prstGeom prst="rect">
            <a:avLst/>
          </a:prstGeom>
          <a:noFill/>
        </p:spPr>
        <p:txBody>
          <a:bodyPr wrap="square" rtlCol="0">
            <a:spAutoFit/>
          </a:bodyPr>
          <a:lstStyle/>
          <a:p>
            <a:pPr algn="ctr"/>
            <a:r>
              <a:rPr lang="ar-SA" sz="4800" b="1" dirty="0">
                <a:solidFill>
                  <a:schemeClr val="tx2"/>
                </a:solidFill>
                <a:cs typeface="Traditional Arabic" pitchFamily="2" charset="-78"/>
              </a:rPr>
              <a:t>س: </a:t>
            </a:r>
            <a:r>
              <a:rPr lang="ar-SA" sz="4800" b="1" dirty="0" smtClean="0">
                <a:solidFill>
                  <a:schemeClr val="tx2"/>
                </a:solidFill>
                <a:cs typeface="Traditional Arabic" pitchFamily="2" charset="-78"/>
              </a:rPr>
              <a:t>يستغرق الدم لعمل دورة كاملة في جسم الإنسان زمنا قدره؟</a:t>
            </a:r>
            <a:endParaRPr lang="ar-SA" sz="4800" b="1" dirty="0">
              <a:solidFill>
                <a:schemeClr val="tx2"/>
              </a:solidFill>
              <a:cs typeface="Traditional Arabic" pitchFamily="2" charset="-78"/>
            </a:endParaRPr>
          </a:p>
        </p:txBody>
      </p:sp>
      <p:sp>
        <p:nvSpPr>
          <p:cNvPr id="23" name="مستطيل ذو زوايا قطرية مستديرة 22"/>
          <p:cNvSpPr/>
          <p:nvPr/>
        </p:nvSpPr>
        <p:spPr>
          <a:xfrm>
            <a:off x="2414587" y="45720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400" b="1" dirty="0" smtClean="0"/>
              <a:t>24</a:t>
            </a:r>
            <a:r>
              <a:rPr lang="ar-KW" sz="2400" b="1" dirty="0" smtClean="0">
                <a:cs typeface="Traditional Arabic" pitchFamily="2" charset="-78"/>
              </a:rPr>
              <a:t>  </a:t>
            </a:r>
            <a:r>
              <a:rPr lang="ar-KW" sz="2800" b="1" dirty="0" smtClean="0">
                <a:cs typeface="Traditional Arabic" pitchFamily="2" charset="-78"/>
              </a:rPr>
              <a:t>ثانية</a:t>
            </a:r>
            <a:endParaRPr lang="en-US" sz="2800" b="1" dirty="0">
              <a:cs typeface="Traditional Arabic" pitchFamily="2" charset="-78"/>
            </a:endParaRPr>
          </a:p>
        </p:txBody>
      </p:sp>
      <p:sp>
        <p:nvSpPr>
          <p:cNvPr id="24" name="مستطيل ذو زوايا قطرية مستديرة 23"/>
          <p:cNvSpPr/>
          <p:nvPr/>
        </p:nvSpPr>
        <p:spPr>
          <a:xfrm>
            <a:off x="4169568" y="45720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ثانية</a:t>
            </a:r>
            <a:endParaRPr lang="en-US" sz="3200" b="1" dirty="0">
              <a:cs typeface="Traditional Arabic" pitchFamily="2" charset="-78"/>
            </a:endParaRPr>
          </a:p>
        </p:txBody>
      </p:sp>
      <p:sp>
        <p:nvSpPr>
          <p:cNvPr id="25" name="مستطيل ذو زوايا قطرية مستديرة 24"/>
          <p:cNvSpPr/>
          <p:nvPr/>
        </p:nvSpPr>
        <p:spPr>
          <a:xfrm>
            <a:off x="621506" y="45720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2800" b="1" dirty="0" smtClean="0">
                <a:cs typeface="Traditional Arabic" pitchFamily="2" charset="-78"/>
              </a:rPr>
              <a:t>دقيقة واحدة</a:t>
            </a:r>
            <a:endParaRPr lang="en-US" sz="2800" b="1" dirty="0">
              <a:cs typeface="Traditional Arabic" pitchFamily="2" charset="-78"/>
            </a:endParaRPr>
          </a:p>
        </p:txBody>
      </p:sp>
      <p:pic>
        <p:nvPicPr>
          <p:cNvPr id="26" name="صورة 25">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7" name="صورة 2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8" name="صورة 2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40450" y="215427"/>
            <a:ext cx="2700837" cy="5232873"/>
          </a:xfrm>
          <a:prstGeom prst="rect">
            <a:avLst/>
          </a:prstGeom>
        </p:spPr>
      </p:pic>
    </p:spTree>
    <p:extLst>
      <p:ext uri="{BB962C8B-B14F-4D97-AF65-F5344CB8AC3E}">
        <p14:creationId xmlns:p14="http://schemas.microsoft.com/office/powerpoint/2010/main" val="322980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6"/>
                                        </p:tgtEl>
                                        <p:attrNameLst>
                                          <p:attrName>fillcolor</p:attrName>
                                        </p:attrNameLst>
                                      </p:cBhvr>
                                      <p:to>
                                        <a:schemeClr val="hlink"/>
                                      </p:to>
                                    </p:animClr>
                                    <p:set>
                                      <p:cBhvr>
                                        <p:cTn id="27" dur="1000" fill="hold"/>
                                        <p:tgtEl>
                                          <p:spTgt spid="6"/>
                                        </p:tgtEl>
                                        <p:attrNameLst>
                                          <p:attrName>fill.type</p:attrName>
                                        </p:attrNameLst>
                                      </p:cBhvr>
                                      <p:to>
                                        <p:strVal val="solid"/>
                                      </p:to>
                                    </p:set>
                                    <p:set>
                                      <p:cBhvr>
                                        <p:cTn id="28" dur="1000" fill="hold"/>
                                        <p:tgtEl>
                                          <p:spTgt spid="6"/>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7"/>
                                        </p:tgtEl>
                                        <p:attrNameLst>
                                          <p:attrName>fillcolor</p:attrName>
                                        </p:attrNameLst>
                                      </p:cBhvr>
                                      <p:to>
                                        <a:schemeClr val="hlink"/>
                                      </p:to>
                                    </p:animClr>
                                    <p:set>
                                      <p:cBhvr>
                                        <p:cTn id="32" dur="1000" fill="hold"/>
                                        <p:tgtEl>
                                          <p:spTgt spid="7"/>
                                        </p:tgtEl>
                                        <p:attrNameLst>
                                          <p:attrName>fill.type</p:attrName>
                                        </p:attrNameLst>
                                      </p:cBhvr>
                                      <p:to>
                                        <p:strVal val="solid"/>
                                      </p:to>
                                    </p:set>
                                    <p:set>
                                      <p:cBhvr>
                                        <p:cTn id="33" dur="1000" fill="hold"/>
                                        <p:tgtEl>
                                          <p:spTgt spid="7"/>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8"/>
                                        </p:tgtEl>
                                        <p:attrNameLst>
                                          <p:attrName>fillcolor</p:attrName>
                                        </p:attrNameLst>
                                      </p:cBhvr>
                                      <p:to>
                                        <a:schemeClr val="hlink"/>
                                      </p:to>
                                    </p:animClr>
                                    <p:set>
                                      <p:cBhvr>
                                        <p:cTn id="37" dur="1000" fill="hold"/>
                                        <p:tgtEl>
                                          <p:spTgt spid="8"/>
                                        </p:tgtEl>
                                        <p:attrNameLst>
                                          <p:attrName>fill.type</p:attrName>
                                        </p:attrNameLst>
                                      </p:cBhvr>
                                      <p:to>
                                        <p:strVal val="solid"/>
                                      </p:to>
                                    </p:set>
                                    <p:set>
                                      <p:cBhvr>
                                        <p:cTn id="38" dur="1000" fill="hold"/>
                                        <p:tgtEl>
                                          <p:spTgt spid="8"/>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9"/>
                                        </p:tgtEl>
                                        <p:attrNameLst>
                                          <p:attrName>fillcolor</p:attrName>
                                        </p:attrNameLst>
                                      </p:cBhvr>
                                      <p:to>
                                        <a:schemeClr val="hlink"/>
                                      </p:to>
                                    </p:animClr>
                                    <p:set>
                                      <p:cBhvr>
                                        <p:cTn id="42" dur="1000" fill="hold"/>
                                        <p:tgtEl>
                                          <p:spTgt spid="9"/>
                                        </p:tgtEl>
                                        <p:attrNameLst>
                                          <p:attrName>fill.type</p:attrName>
                                        </p:attrNameLst>
                                      </p:cBhvr>
                                      <p:to>
                                        <p:strVal val="solid"/>
                                      </p:to>
                                    </p:set>
                                    <p:set>
                                      <p:cBhvr>
                                        <p:cTn id="43" dur="1000" fill="hold"/>
                                        <p:tgtEl>
                                          <p:spTgt spid="9"/>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0"/>
                                        </p:tgtEl>
                                        <p:attrNameLst>
                                          <p:attrName>fillcolor</p:attrName>
                                        </p:attrNameLst>
                                      </p:cBhvr>
                                      <p:to>
                                        <a:schemeClr val="hlink"/>
                                      </p:to>
                                    </p:animClr>
                                    <p:set>
                                      <p:cBhvr>
                                        <p:cTn id="47" dur="1000" fill="hold"/>
                                        <p:tgtEl>
                                          <p:spTgt spid="10"/>
                                        </p:tgtEl>
                                        <p:attrNameLst>
                                          <p:attrName>fill.type</p:attrName>
                                        </p:attrNameLst>
                                      </p:cBhvr>
                                      <p:to>
                                        <p:strVal val="solid"/>
                                      </p:to>
                                    </p:set>
                                    <p:set>
                                      <p:cBhvr>
                                        <p:cTn id="48" dur="1000" fill="hold"/>
                                        <p:tgtEl>
                                          <p:spTgt spid="10"/>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1"/>
                                        </p:tgtEl>
                                        <p:attrNameLst>
                                          <p:attrName>fillcolor</p:attrName>
                                        </p:attrNameLst>
                                      </p:cBhvr>
                                      <p:to>
                                        <a:schemeClr val="hlink"/>
                                      </p:to>
                                    </p:animClr>
                                    <p:set>
                                      <p:cBhvr>
                                        <p:cTn id="52" dur="1000" fill="hold"/>
                                        <p:tgtEl>
                                          <p:spTgt spid="11"/>
                                        </p:tgtEl>
                                        <p:attrNameLst>
                                          <p:attrName>fill.type</p:attrName>
                                        </p:attrNameLst>
                                      </p:cBhvr>
                                      <p:to>
                                        <p:strVal val="solid"/>
                                      </p:to>
                                    </p:set>
                                    <p:set>
                                      <p:cBhvr>
                                        <p:cTn id="53" dur="1000" fill="hold"/>
                                        <p:tgtEl>
                                          <p:spTgt spid="11"/>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2"/>
                                        </p:tgtEl>
                                        <p:attrNameLst>
                                          <p:attrName>fillcolor</p:attrName>
                                        </p:attrNameLst>
                                      </p:cBhvr>
                                      <p:to>
                                        <a:schemeClr val="hlink"/>
                                      </p:to>
                                    </p:animClr>
                                    <p:set>
                                      <p:cBhvr>
                                        <p:cTn id="57" dur="1000" fill="hold"/>
                                        <p:tgtEl>
                                          <p:spTgt spid="12"/>
                                        </p:tgtEl>
                                        <p:attrNameLst>
                                          <p:attrName>fill.type</p:attrName>
                                        </p:attrNameLst>
                                      </p:cBhvr>
                                      <p:to>
                                        <p:strVal val="solid"/>
                                      </p:to>
                                    </p:set>
                                    <p:set>
                                      <p:cBhvr>
                                        <p:cTn id="58" dur="1000" fill="hold"/>
                                        <p:tgtEl>
                                          <p:spTgt spid="12"/>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3"/>
                                        </p:tgtEl>
                                        <p:attrNameLst>
                                          <p:attrName>fillcolor</p:attrName>
                                        </p:attrNameLst>
                                      </p:cBhvr>
                                      <p:to>
                                        <a:schemeClr val="hlink"/>
                                      </p:to>
                                    </p:animClr>
                                    <p:set>
                                      <p:cBhvr>
                                        <p:cTn id="62" dur="1000" fill="hold"/>
                                        <p:tgtEl>
                                          <p:spTgt spid="13"/>
                                        </p:tgtEl>
                                        <p:attrNameLst>
                                          <p:attrName>fill.type</p:attrName>
                                        </p:attrNameLst>
                                      </p:cBhvr>
                                      <p:to>
                                        <p:strVal val="solid"/>
                                      </p:to>
                                    </p:set>
                                    <p:set>
                                      <p:cBhvr>
                                        <p:cTn id="63" dur="1000" fill="hold"/>
                                        <p:tgtEl>
                                          <p:spTgt spid="13"/>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4"/>
                                        </p:tgtEl>
                                        <p:attrNameLst>
                                          <p:attrName>fillcolor</p:attrName>
                                        </p:attrNameLst>
                                      </p:cBhvr>
                                      <p:to>
                                        <a:schemeClr val="hlink"/>
                                      </p:to>
                                    </p:animClr>
                                    <p:set>
                                      <p:cBhvr>
                                        <p:cTn id="67" dur="1000" fill="hold"/>
                                        <p:tgtEl>
                                          <p:spTgt spid="14"/>
                                        </p:tgtEl>
                                        <p:attrNameLst>
                                          <p:attrName>fill.type</p:attrName>
                                        </p:attrNameLst>
                                      </p:cBhvr>
                                      <p:to>
                                        <p:strVal val="solid"/>
                                      </p:to>
                                    </p:set>
                                    <p:set>
                                      <p:cBhvr>
                                        <p:cTn id="68" dur="1000" fill="hold"/>
                                        <p:tgtEl>
                                          <p:spTgt spid="14"/>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5"/>
                                        </p:tgtEl>
                                        <p:attrNameLst>
                                          <p:attrName>fillcolor</p:attrName>
                                        </p:attrNameLst>
                                      </p:cBhvr>
                                      <p:to>
                                        <a:schemeClr val="hlink"/>
                                      </p:to>
                                    </p:animClr>
                                    <p:set>
                                      <p:cBhvr>
                                        <p:cTn id="72" dur="1000" fill="hold"/>
                                        <p:tgtEl>
                                          <p:spTgt spid="15"/>
                                        </p:tgtEl>
                                        <p:attrNameLst>
                                          <p:attrName>fill.type</p:attrName>
                                        </p:attrNameLst>
                                      </p:cBhvr>
                                      <p:to>
                                        <p:strVal val="solid"/>
                                      </p:to>
                                    </p:set>
                                    <p:set>
                                      <p:cBhvr>
                                        <p:cTn id="73" dur="1000" fill="hold"/>
                                        <p:tgtEl>
                                          <p:spTgt spid="15"/>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16"/>
                                        </p:tgtEl>
                                        <p:attrNameLst>
                                          <p:attrName>fillcolor</p:attrName>
                                        </p:attrNameLst>
                                      </p:cBhvr>
                                      <p:to>
                                        <a:schemeClr val="hlink"/>
                                      </p:to>
                                    </p:animClr>
                                    <p:set>
                                      <p:cBhvr>
                                        <p:cTn id="77" dur="1000" fill="hold"/>
                                        <p:tgtEl>
                                          <p:spTgt spid="16"/>
                                        </p:tgtEl>
                                        <p:attrNameLst>
                                          <p:attrName>fill.type</p:attrName>
                                        </p:attrNameLst>
                                      </p:cBhvr>
                                      <p:to>
                                        <p:strVal val="solid"/>
                                      </p:to>
                                    </p:set>
                                    <p:set>
                                      <p:cBhvr>
                                        <p:cTn id="78" dur="1000" fill="hold"/>
                                        <p:tgtEl>
                                          <p:spTgt spid="16"/>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17"/>
                                        </p:tgtEl>
                                        <p:attrNameLst>
                                          <p:attrName>fillcolor</p:attrName>
                                        </p:attrNameLst>
                                      </p:cBhvr>
                                      <p:to>
                                        <a:schemeClr val="hlink"/>
                                      </p:to>
                                    </p:animClr>
                                    <p:set>
                                      <p:cBhvr>
                                        <p:cTn id="82" dur="1000" fill="hold"/>
                                        <p:tgtEl>
                                          <p:spTgt spid="17"/>
                                        </p:tgtEl>
                                        <p:attrNameLst>
                                          <p:attrName>fill.type</p:attrName>
                                        </p:attrNameLst>
                                      </p:cBhvr>
                                      <p:to>
                                        <p:strVal val="solid"/>
                                      </p:to>
                                    </p:set>
                                    <p:set>
                                      <p:cBhvr>
                                        <p:cTn id="83" dur="1000" fill="hold"/>
                                        <p:tgtEl>
                                          <p:spTgt spid="17"/>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18"/>
                                        </p:tgtEl>
                                        <p:attrNameLst>
                                          <p:attrName>fillcolor</p:attrName>
                                        </p:attrNameLst>
                                      </p:cBhvr>
                                      <p:to>
                                        <a:schemeClr val="hlink"/>
                                      </p:to>
                                    </p:animClr>
                                    <p:set>
                                      <p:cBhvr>
                                        <p:cTn id="87" dur="1000" fill="hold"/>
                                        <p:tgtEl>
                                          <p:spTgt spid="18"/>
                                        </p:tgtEl>
                                        <p:attrNameLst>
                                          <p:attrName>fill.type</p:attrName>
                                        </p:attrNameLst>
                                      </p:cBhvr>
                                      <p:to>
                                        <p:strVal val="solid"/>
                                      </p:to>
                                    </p:set>
                                    <p:set>
                                      <p:cBhvr>
                                        <p:cTn id="88" dur="1000" fill="hold"/>
                                        <p:tgtEl>
                                          <p:spTgt spid="18"/>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19"/>
                                        </p:tgtEl>
                                        <p:attrNameLst>
                                          <p:attrName>fillcolor</p:attrName>
                                        </p:attrNameLst>
                                      </p:cBhvr>
                                      <p:to>
                                        <a:schemeClr val="hlink"/>
                                      </p:to>
                                    </p:animClr>
                                    <p:set>
                                      <p:cBhvr>
                                        <p:cTn id="92" dur="1000" fill="hold"/>
                                        <p:tgtEl>
                                          <p:spTgt spid="19"/>
                                        </p:tgtEl>
                                        <p:attrNameLst>
                                          <p:attrName>fill.type</p:attrName>
                                        </p:attrNameLst>
                                      </p:cBhvr>
                                      <p:to>
                                        <p:strVal val="solid"/>
                                      </p:to>
                                    </p:set>
                                    <p:set>
                                      <p:cBhvr>
                                        <p:cTn id="93" dur="1000" fill="hold"/>
                                        <p:tgtEl>
                                          <p:spTgt spid="19"/>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0"/>
                                        </p:tgtEl>
                                        <p:attrNameLst>
                                          <p:attrName>fillcolor</p:attrName>
                                        </p:attrNameLst>
                                      </p:cBhvr>
                                      <p:to>
                                        <a:schemeClr val="hlink"/>
                                      </p:to>
                                    </p:animClr>
                                    <p:set>
                                      <p:cBhvr>
                                        <p:cTn id="97" dur="1000" fill="hold"/>
                                        <p:tgtEl>
                                          <p:spTgt spid="20"/>
                                        </p:tgtEl>
                                        <p:attrNameLst>
                                          <p:attrName>fill.type</p:attrName>
                                        </p:attrNameLst>
                                      </p:cBhvr>
                                      <p:to>
                                        <p:strVal val="solid"/>
                                      </p:to>
                                    </p:set>
                                    <p:set>
                                      <p:cBhvr>
                                        <p:cTn id="98" dur="1000" fill="hold"/>
                                        <p:tgtEl>
                                          <p:spTgt spid="20"/>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3"/>
                                        </p:tgtEl>
                                        <p:attrNameLst>
                                          <p:attrName>fillcolor</p:attrName>
                                        </p:attrNameLst>
                                      </p:cBhvr>
                                      <p:to>
                                        <a:schemeClr val="accent1"/>
                                      </p:to>
                                    </p:animClr>
                                    <p:set>
                                      <p:cBhvr>
                                        <p:cTn id="109" dur="2000" fill="hold"/>
                                        <p:tgtEl>
                                          <p:spTgt spid="23"/>
                                        </p:tgtEl>
                                        <p:attrNameLst>
                                          <p:attrName>fill.type</p:attrName>
                                        </p:attrNameLst>
                                      </p:cBhvr>
                                      <p:to>
                                        <p:strVal val="solid"/>
                                      </p:to>
                                    </p:set>
                                    <p:set>
                                      <p:cBhvr>
                                        <p:cTn id="11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animBg="1"/>
      <p:bldP spid="2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9" name="صورة 8"/>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10"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1"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2"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3"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4"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5" name="مستطيل مستدير الزوايا 24"/>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6" name="مربع نص 25"/>
          <p:cNvSpPr txBox="1"/>
          <p:nvPr/>
        </p:nvSpPr>
        <p:spPr>
          <a:xfrm>
            <a:off x="1545281" y="2729171"/>
            <a:ext cx="4024612" cy="830997"/>
          </a:xfrm>
          <a:prstGeom prst="rect">
            <a:avLst/>
          </a:prstGeom>
          <a:noFill/>
        </p:spPr>
        <p:txBody>
          <a:bodyPr wrap="square" rtlCol="0">
            <a:spAutoFit/>
          </a:bodyPr>
          <a:lstStyle/>
          <a:p>
            <a:pPr algn="ctr"/>
            <a:r>
              <a:rPr lang="ar-SA" sz="4800" b="1" dirty="0">
                <a:solidFill>
                  <a:schemeClr val="tx2"/>
                </a:solidFill>
                <a:cs typeface="Traditional Arabic" pitchFamily="2" charset="-78"/>
              </a:rPr>
              <a:t>س: أصل كلمة </a:t>
            </a:r>
            <a:r>
              <a:rPr lang="ar-SA" sz="4800" b="1" dirty="0" smtClean="0">
                <a:solidFill>
                  <a:schemeClr val="tx2"/>
                </a:solidFill>
                <a:cs typeface="Traditional Arabic" pitchFamily="2" charset="-78"/>
              </a:rPr>
              <a:t>دفتر؟</a:t>
            </a:r>
            <a:endParaRPr lang="en-US" sz="4800" b="1" dirty="0">
              <a:solidFill>
                <a:schemeClr val="tx2"/>
              </a:solidFill>
              <a:cs typeface="Traditional Arabic" pitchFamily="2" charset="-78"/>
            </a:endParaRPr>
          </a:p>
        </p:txBody>
      </p:sp>
      <p:sp>
        <p:nvSpPr>
          <p:cNvPr id="27" name="مستطيل ذو زوايا قطرية مستديرة 26"/>
          <p:cNvSpPr/>
          <p:nvPr/>
        </p:nvSpPr>
        <p:spPr>
          <a:xfrm>
            <a:off x="995362"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فينيقية</a:t>
            </a:r>
            <a:endParaRPr lang="en-US" sz="3200" b="1" dirty="0">
              <a:cs typeface="Traditional Arabic" pitchFamily="2" charset="-78"/>
            </a:endParaRPr>
          </a:p>
        </p:txBody>
      </p:sp>
      <p:sp>
        <p:nvSpPr>
          <p:cNvPr id="28" name="مستطيل ذو زوايا قطرية مستديرة 27"/>
          <p:cNvSpPr/>
          <p:nvPr/>
        </p:nvSpPr>
        <p:spPr>
          <a:xfrm>
            <a:off x="4834451"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عربية</a:t>
            </a:r>
            <a:endParaRPr lang="en-US" sz="3200" b="1" dirty="0">
              <a:cs typeface="Traditional Arabic" pitchFamily="2" charset="-78"/>
            </a:endParaRPr>
          </a:p>
        </p:txBody>
      </p:sp>
      <p:sp>
        <p:nvSpPr>
          <p:cNvPr id="29" name="مستطيل ذو زوايا قطرية مستديرة 28"/>
          <p:cNvSpPr/>
          <p:nvPr/>
        </p:nvSpPr>
        <p:spPr>
          <a:xfrm>
            <a:off x="2929451" y="4343400"/>
            <a:ext cx="1524000" cy="838200"/>
          </a:xfrm>
          <a:prstGeom prst="round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KW" sz="3200" b="1" dirty="0" smtClean="0">
                <a:cs typeface="Traditional Arabic" pitchFamily="2" charset="-78"/>
              </a:rPr>
              <a:t>إيطالية</a:t>
            </a:r>
            <a:endParaRPr lang="en-US" sz="3200" b="1" dirty="0">
              <a:cs typeface="Traditional Arabic" pitchFamily="2" charset="-78"/>
            </a:endParaRPr>
          </a:p>
        </p:txBody>
      </p:sp>
      <p:pic>
        <p:nvPicPr>
          <p:cNvPr id="30" name="صورة 29">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31" name="صورة 30">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2" name="صورة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72520" y="228600"/>
            <a:ext cx="3586951" cy="3713309"/>
          </a:xfrm>
          <a:prstGeom prst="rect">
            <a:avLst/>
          </a:prstGeom>
        </p:spPr>
      </p:pic>
      <p:pic>
        <p:nvPicPr>
          <p:cNvPr id="32" name="صورة 3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06206" y="1221946"/>
            <a:ext cx="1790019" cy="1758554"/>
          </a:xfrm>
          <a:prstGeom prst="rect">
            <a:avLst/>
          </a:prstGeom>
        </p:spPr>
      </p:pic>
    </p:spTree>
    <p:extLst>
      <p:ext uri="{BB962C8B-B14F-4D97-AF65-F5344CB8AC3E}">
        <p14:creationId xmlns:p14="http://schemas.microsoft.com/office/powerpoint/2010/main" val="306801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dissolve">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dissolv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1000" fill="hold"/>
                                        <p:tgtEl>
                                          <p:spTgt spid="10"/>
                                        </p:tgtEl>
                                        <p:attrNameLst>
                                          <p:attrName>fillcolor</p:attrName>
                                        </p:attrNameLst>
                                      </p:cBhvr>
                                      <p:to>
                                        <a:schemeClr val="hlink"/>
                                      </p:to>
                                    </p:animClr>
                                    <p:set>
                                      <p:cBhvr>
                                        <p:cTn id="27" dur="1000" fill="hold"/>
                                        <p:tgtEl>
                                          <p:spTgt spid="10"/>
                                        </p:tgtEl>
                                        <p:attrNameLst>
                                          <p:attrName>fill.type</p:attrName>
                                        </p:attrNameLst>
                                      </p:cBhvr>
                                      <p:to>
                                        <p:strVal val="solid"/>
                                      </p:to>
                                    </p:set>
                                    <p:set>
                                      <p:cBhvr>
                                        <p:cTn id="28" dur="1000" fill="hold"/>
                                        <p:tgtEl>
                                          <p:spTgt spid="10"/>
                                        </p:tgtEl>
                                        <p:attrNameLst>
                                          <p:attrName>fill.on</p:attrName>
                                        </p:attrNameLst>
                                      </p:cBhvr>
                                      <p:to>
                                        <p:strVal val="true"/>
                                      </p:to>
                                    </p:set>
                                  </p:childTnLst>
                                </p:cTn>
                              </p:par>
                            </p:childTnLst>
                          </p:cTn>
                        </p:par>
                        <p:par>
                          <p:cTn id="29" fill="hold">
                            <p:stCondLst>
                              <p:cond delay="1000"/>
                            </p:stCondLst>
                            <p:childTnLst>
                              <p:par>
                                <p:cTn id="30" presetID="1" presetClass="emph" presetSubtype="2" fill="hold" nodeType="afterEffect">
                                  <p:stCondLst>
                                    <p:cond delay="0"/>
                                  </p:stCondLst>
                                  <p:childTnLst>
                                    <p:animClr clrSpc="rgb" dir="cw">
                                      <p:cBhvr>
                                        <p:cTn id="31" dur="1000" fill="hold"/>
                                        <p:tgtEl>
                                          <p:spTgt spid="11"/>
                                        </p:tgtEl>
                                        <p:attrNameLst>
                                          <p:attrName>fillcolor</p:attrName>
                                        </p:attrNameLst>
                                      </p:cBhvr>
                                      <p:to>
                                        <a:schemeClr val="hlink"/>
                                      </p:to>
                                    </p:animClr>
                                    <p:set>
                                      <p:cBhvr>
                                        <p:cTn id="32" dur="1000" fill="hold"/>
                                        <p:tgtEl>
                                          <p:spTgt spid="11"/>
                                        </p:tgtEl>
                                        <p:attrNameLst>
                                          <p:attrName>fill.type</p:attrName>
                                        </p:attrNameLst>
                                      </p:cBhvr>
                                      <p:to>
                                        <p:strVal val="solid"/>
                                      </p:to>
                                    </p:set>
                                    <p:set>
                                      <p:cBhvr>
                                        <p:cTn id="33" dur="1000" fill="hold"/>
                                        <p:tgtEl>
                                          <p:spTgt spid="11"/>
                                        </p:tgtEl>
                                        <p:attrNameLst>
                                          <p:attrName>fill.on</p:attrName>
                                        </p:attrNameLst>
                                      </p:cBhvr>
                                      <p:to>
                                        <p:strVal val="true"/>
                                      </p:to>
                                    </p:set>
                                  </p:childTnLst>
                                </p:cTn>
                              </p:par>
                            </p:childTnLst>
                          </p:cTn>
                        </p:par>
                        <p:par>
                          <p:cTn id="34" fill="hold">
                            <p:stCondLst>
                              <p:cond delay="2000"/>
                            </p:stCondLst>
                            <p:childTnLst>
                              <p:par>
                                <p:cTn id="35" presetID="1" presetClass="emph" presetSubtype="2" fill="hold" nodeType="afterEffect">
                                  <p:stCondLst>
                                    <p:cond delay="0"/>
                                  </p:stCondLst>
                                  <p:childTnLst>
                                    <p:animClr clrSpc="rgb" dir="cw">
                                      <p:cBhvr>
                                        <p:cTn id="36" dur="1000" fill="hold"/>
                                        <p:tgtEl>
                                          <p:spTgt spid="12"/>
                                        </p:tgtEl>
                                        <p:attrNameLst>
                                          <p:attrName>fillcolor</p:attrName>
                                        </p:attrNameLst>
                                      </p:cBhvr>
                                      <p:to>
                                        <a:schemeClr val="hlink"/>
                                      </p:to>
                                    </p:animClr>
                                    <p:set>
                                      <p:cBhvr>
                                        <p:cTn id="37" dur="1000" fill="hold"/>
                                        <p:tgtEl>
                                          <p:spTgt spid="12"/>
                                        </p:tgtEl>
                                        <p:attrNameLst>
                                          <p:attrName>fill.type</p:attrName>
                                        </p:attrNameLst>
                                      </p:cBhvr>
                                      <p:to>
                                        <p:strVal val="solid"/>
                                      </p:to>
                                    </p:set>
                                    <p:set>
                                      <p:cBhvr>
                                        <p:cTn id="38" dur="1000" fill="hold"/>
                                        <p:tgtEl>
                                          <p:spTgt spid="12"/>
                                        </p:tgtEl>
                                        <p:attrNameLst>
                                          <p:attrName>fill.on</p:attrName>
                                        </p:attrNameLst>
                                      </p:cBhvr>
                                      <p:to>
                                        <p:strVal val="true"/>
                                      </p:to>
                                    </p:set>
                                  </p:childTnLst>
                                </p:cTn>
                              </p:par>
                            </p:childTnLst>
                          </p:cTn>
                        </p:par>
                        <p:par>
                          <p:cTn id="39" fill="hold">
                            <p:stCondLst>
                              <p:cond delay="3000"/>
                            </p:stCondLst>
                            <p:childTnLst>
                              <p:par>
                                <p:cTn id="40" presetID="1" presetClass="emph" presetSubtype="2" fill="hold" nodeType="afterEffect">
                                  <p:stCondLst>
                                    <p:cond delay="0"/>
                                  </p:stCondLst>
                                  <p:childTnLst>
                                    <p:animClr clrSpc="rgb" dir="cw">
                                      <p:cBhvr>
                                        <p:cTn id="41" dur="1000" fill="hold"/>
                                        <p:tgtEl>
                                          <p:spTgt spid="13"/>
                                        </p:tgtEl>
                                        <p:attrNameLst>
                                          <p:attrName>fillcolor</p:attrName>
                                        </p:attrNameLst>
                                      </p:cBhvr>
                                      <p:to>
                                        <a:schemeClr val="hlink"/>
                                      </p:to>
                                    </p:animClr>
                                    <p:set>
                                      <p:cBhvr>
                                        <p:cTn id="42" dur="1000" fill="hold"/>
                                        <p:tgtEl>
                                          <p:spTgt spid="13"/>
                                        </p:tgtEl>
                                        <p:attrNameLst>
                                          <p:attrName>fill.type</p:attrName>
                                        </p:attrNameLst>
                                      </p:cBhvr>
                                      <p:to>
                                        <p:strVal val="solid"/>
                                      </p:to>
                                    </p:set>
                                    <p:set>
                                      <p:cBhvr>
                                        <p:cTn id="43" dur="1000" fill="hold"/>
                                        <p:tgtEl>
                                          <p:spTgt spid="13"/>
                                        </p:tgtEl>
                                        <p:attrNameLst>
                                          <p:attrName>fill.on</p:attrName>
                                        </p:attrNameLst>
                                      </p:cBhvr>
                                      <p:to>
                                        <p:strVal val="true"/>
                                      </p:to>
                                    </p:set>
                                  </p:childTnLst>
                                </p:cTn>
                              </p:par>
                            </p:childTnLst>
                          </p:cTn>
                        </p:par>
                        <p:par>
                          <p:cTn id="44" fill="hold">
                            <p:stCondLst>
                              <p:cond delay="4000"/>
                            </p:stCondLst>
                            <p:childTnLst>
                              <p:par>
                                <p:cTn id="45" presetID="1" presetClass="emph" presetSubtype="2" fill="hold" nodeType="afterEffect">
                                  <p:stCondLst>
                                    <p:cond delay="0"/>
                                  </p:stCondLst>
                                  <p:childTnLst>
                                    <p:animClr clrSpc="rgb" dir="cw">
                                      <p:cBhvr>
                                        <p:cTn id="46" dur="1000" fill="hold"/>
                                        <p:tgtEl>
                                          <p:spTgt spid="14"/>
                                        </p:tgtEl>
                                        <p:attrNameLst>
                                          <p:attrName>fillcolor</p:attrName>
                                        </p:attrNameLst>
                                      </p:cBhvr>
                                      <p:to>
                                        <a:schemeClr val="hlink"/>
                                      </p:to>
                                    </p:animClr>
                                    <p:set>
                                      <p:cBhvr>
                                        <p:cTn id="47" dur="1000" fill="hold"/>
                                        <p:tgtEl>
                                          <p:spTgt spid="14"/>
                                        </p:tgtEl>
                                        <p:attrNameLst>
                                          <p:attrName>fill.type</p:attrName>
                                        </p:attrNameLst>
                                      </p:cBhvr>
                                      <p:to>
                                        <p:strVal val="solid"/>
                                      </p:to>
                                    </p:set>
                                    <p:set>
                                      <p:cBhvr>
                                        <p:cTn id="48" dur="1000" fill="hold"/>
                                        <p:tgtEl>
                                          <p:spTgt spid="14"/>
                                        </p:tgtEl>
                                        <p:attrNameLst>
                                          <p:attrName>fill.on</p:attrName>
                                        </p:attrNameLst>
                                      </p:cBhvr>
                                      <p:to>
                                        <p:strVal val="true"/>
                                      </p:to>
                                    </p:set>
                                  </p:childTnLst>
                                </p:cTn>
                              </p:par>
                            </p:childTnLst>
                          </p:cTn>
                        </p:par>
                        <p:par>
                          <p:cTn id="49" fill="hold">
                            <p:stCondLst>
                              <p:cond delay="5000"/>
                            </p:stCondLst>
                            <p:childTnLst>
                              <p:par>
                                <p:cTn id="50" presetID="1" presetClass="emph" presetSubtype="2" fill="hold" nodeType="afterEffect">
                                  <p:stCondLst>
                                    <p:cond delay="0"/>
                                  </p:stCondLst>
                                  <p:childTnLst>
                                    <p:animClr clrSpc="rgb" dir="cw">
                                      <p:cBhvr>
                                        <p:cTn id="51" dur="1000" fill="hold"/>
                                        <p:tgtEl>
                                          <p:spTgt spid="15"/>
                                        </p:tgtEl>
                                        <p:attrNameLst>
                                          <p:attrName>fillcolor</p:attrName>
                                        </p:attrNameLst>
                                      </p:cBhvr>
                                      <p:to>
                                        <a:schemeClr val="hlink"/>
                                      </p:to>
                                    </p:animClr>
                                    <p:set>
                                      <p:cBhvr>
                                        <p:cTn id="52" dur="1000" fill="hold"/>
                                        <p:tgtEl>
                                          <p:spTgt spid="15"/>
                                        </p:tgtEl>
                                        <p:attrNameLst>
                                          <p:attrName>fill.type</p:attrName>
                                        </p:attrNameLst>
                                      </p:cBhvr>
                                      <p:to>
                                        <p:strVal val="solid"/>
                                      </p:to>
                                    </p:set>
                                    <p:set>
                                      <p:cBhvr>
                                        <p:cTn id="53" dur="1000" fill="hold"/>
                                        <p:tgtEl>
                                          <p:spTgt spid="15"/>
                                        </p:tgtEl>
                                        <p:attrNameLst>
                                          <p:attrName>fill.on</p:attrName>
                                        </p:attrNameLst>
                                      </p:cBhvr>
                                      <p:to>
                                        <p:strVal val="true"/>
                                      </p:to>
                                    </p:set>
                                  </p:childTnLst>
                                </p:cTn>
                              </p:par>
                            </p:childTnLst>
                          </p:cTn>
                        </p:par>
                        <p:par>
                          <p:cTn id="54" fill="hold">
                            <p:stCondLst>
                              <p:cond delay="6000"/>
                            </p:stCondLst>
                            <p:childTnLst>
                              <p:par>
                                <p:cTn id="55" presetID="1" presetClass="emph" presetSubtype="2" fill="hold" nodeType="afterEffect">
                                  <p:stCondLst>
                                    <p:cond delay="0"/>
                                  </p:stCondLst>
                                  <p:childTnLst>
                                    <p:animClr clrSpc="rgb" dir="cw">
                                      <p:cBhvr>
                                        <p:cTn id="56" dur="1000" fill="hold"/>
                                        <p:tgtEl>
                                          <p:spTgt spid="16"/>
                                        </p:tgtEl>
                                        <p:attrNameLst>
                                          <p:attrName>fillcolor</p:attrName>
                                        </p:attrNameLst>
                                      </p:cBhvr>
                                      <p:to>
                                        <a:schemeClr val="hlink"/>
                                      </p:to>
                                    </p:animClr>
                                    <p:set>
                                      <p:cBhvr>
                                        <p:cTn id="57" dur="1000" fill="hold"/>
                                        <p:tgtEl>
                                          <p:spTgt spid="16"/>
                                        </p:tgtEl>
                                        <p:attrNameLst>
                                          <p:attrName>fill.type</p:attrName>
                                        </p:attrNameLst>
                                      </p:cBhvr>
                                      <p:to>
                                        <p:strVal val="solid"/>
                                      </p:to>
                                    </p:set>
                                    <p:set>
                                      <p:cBhvr>
                                        <p:cTn id="58" dur="1000" fill="hold"/>
                                        <p:tgtEl>
                                          <p:spTgt spid="16"/>
                                        </p:tgtEl>
                                        <p:attrNameLst>
                                          <p:attrName>fill.on</p:attrName>
                                        </p:attrNameLst>
                                      </p:cBhvr>
                                      <p:to>
                                        <p:strVal val="true"/>
                                      </p:to>
                                    </p:set>
                                  </p:childTnLst>
                                </p:cTn>
                              </p:par>
                            </p:childTnLst>
                          </p:cTn>
                        </p:par>
                        <p:par>
                          <p:cTn id="59" fill="hold">
                            <p:stCondLst>
                              <p:cond delay="7000"/>
                            </p:stCondLst>
                            <p:childTnLst>
                              <p:par>
                                <p:cTn id="60" presetID="1" presetClass="emph" presetSubtype="2" fill="hold" nodeType="afterEffect">
                                  <p:stCondLst>
                                    <p:cond delay="0"/>
                                  </p:stCondLst>
                                  <p:childTnLst>
                                    <p:animClr clrSpc="rgb" dir="cw">
                                      <p:cBhvr>
                                        <p:cTn id="61" dur="1000" fill="hold"/>
                                        <p:tgtEl>
                                          <p:spTgt spid="17"/>
                                        </p:tgtEl>
                                        <p:attrNameLst>
                                          <p:attrName>fillcolor</p:attrName>
                                        </p:attrNameLst>
                                      </p:cBhvr>
                                      <p:to>
                                        <a:schemeClr val="hlink"/>
                                      </p:to>
                                    </p:animClr>
                                    <p:set>
                                      <p:cBhvr>
                                        <p:cTn id="62" dur="1000" fill="hold"/>
                                        <p:tgtEl>
                                          <p:spTgt spid="17"/>
                                        </p:tgtEl>
                                        <p:attrNameLst>
                                          <p:attrName>fill.type</p:attrName>
                                        </p:attrNameLst>
                                      </p:cBhvr>
                                      <p:to>
                                        <p:strVal val="solid"/>
                                      </p:to>
                                    </p:set>
                                    <p:set>
                                      <p:cBhvr>
                                        <p:cTn id="63" dur="1000" fill="hold"/>
                                        <p:tgtEl>
                                          <p:spTgt spid="17"/>
                                        </p:tgtEl>
                                        <p:attrNameLst>
                                          <p:attrName>fill.on</p:attrName>
                                        </p:attrNameLst>
                                      </p:cBhvr>
                                      <p:to>
                                        <p:strVal val="true"/>
                                      </p:to>
                                    </p:set>
                                  </p:childTnLst>
                                </p:cTn>
                              </p:par>
                            </p:childTnLst>
                          </p:cTn>
                        </p:par>
                        <p:par>
                          <p:cTn id="64" fill="hold">
                            <p:stCondLst>
                              <p:cond delay="8000"/>
                            </p:stCondLst>
                            <p:childTnLst>
                              <p:par>
                                <p:cTn id="65" presetID="1" presetClass="emph" presetSubtype="2" fill="hold" nodeType="afterEffect">
                                  <p:stCondLst>
                                    <p:cond delay="0"/>
                                  </p:stCondLst>
                                  <p:childTnLst>
                                    <p:animClr clrSpc="rgb" dir="cw">
                                      <p:cBhvr>
                                        <p:cTn id="66" dur="1000" fill="hold"/>
                                        <p:tgtEl>
                                          <p:spTgt spid="18"/>
                                        </p:tgtEl>
                                        <p:attrNameLst>
                                          <p:attrName>fillcolor</p:attrName>
                                        </p:attrNameLst>
                                      </p:cBhvr>
                                      <p:to>
                                        <a:schemeClr val="hlink"/>
                                      </p:to>
                                    </p:animClr>
                                    <p:set>
                                      <p:cBhvr>
                                        <p:cTn id="67" dur="1000" fill="hold"/>
                                        <p:tgtEl>
                                          <p:spTgt spid="18"/>
                                        </p:tgtEl>
                                        <p:attrNameLst>
                                          <p:attrName>fill.type</p:attrName>
                                        </p:attrNameLst>
                                      </p:cBhvr>
                                      <p:to>
                                        <p:strVal val="solid"/>
                                      </p:to>
                                    </p:set>
                                    <p:set>
                                      <p:cBhvr>
                                        <p:cTn id="68" dur="1000" fill="hold"/>
                                        <p:tgtEl>
                                          <p:spTgt spid="18"/>
                                        </p:tgtEl>
                                        <p:attrNameLst>
                                          <p:attrName>fill.on</p:attrName>
                                        </p:attrNameLst>
                                      </p:cBhvr>
                                      <p:to>
                                        <p:strVal val="true"/>
                                      </p:to>
                                    </p:set>
                                  </p:childTnLst>
                                </p:cTn>
                              </p:par>
                            </p:childTnLst>
                          </p:cTn>
                        </p:par>
                        <p:par>
                          <p:cTn id="69" fill="hold">
                            <p:stCondLst>
                              <p:cond delay="9000"/>
                            </p:stCondLst>
                            <p:childTnLst>
                              <p:par>
                                <p:cTn id="70" presetID="1" presetClass="emph" presetSubtype="2" fill="hold" nodeType="afterEffect">
                                  <p:stCondLst>
                                    <p:cond delay="0"/>
                                  </p:stCondLst>
                                  <p:childTnLst>
                                    <p:animClr clrSpc="rgb" dir="cw">
                                      <p:cBhvr>
                                        <p:cTn id="71" dur="1000" fill="hold"/>
                                        <p:tgtEl>
                                          <p:spTgt spid="19"/>
                                        </p:tgtEl>
                                        <p:attrNameLst>
                                          <p:attrName>fillcolor</p:attrName>
                                        </p:attrNameLst>
                                      </p:cBhvr>
                                      <p:to>
                                        <a:schemeClr val="hlink"/>
                                      </p:to>
                                    </p:animClr>
                                    <p:set>
                                      <p:cBhvr>
                                        <p:cTn id="72" dur="1000" fill="hold"/>
                                        <p:tgtEl>
                                          <p:spTgt spid="19"/>
                                        </p:tgtEl>
                                        <p:attrNameLst>
                                          <p:attrName>fill.type</p:attrName>
                                        </p:attrNameLst>
                                      </p:cBhvr>
                                      <p:to>
                                        <p:strVal val="solid"/>
                                      </p:to>
                                    </p:set>
                                    <p:set>
                                      <p:cBhvr>
                                        <p:cTn id="73" dur="1000" fill="hold"/>
                                        <p:tgtEl>
                                          <p:spTgt spid="19"/>
                                        </p:tgtEl>
                                        <p:attrNameLst>
                                          <p:attrName>fill.on</p:attrName>
                                        </p:attrNameLst>
                                      </p:cBhvr>
                                      <p:to>
                                        <p:strVal val="true"/>
                                      </p:to>
                                    </p:set>
                                  </p:childTnLst>
                                </p:cTn>
                              </p:par>
                            </p:childTnLst>
                          </p:cTn>
                        </p:par>
                        <p:par>
                          <p:cTn id="74" fill="hold">
                            <p:stCondLst>
                              <p:cond delay="10000"/>
                            </p:stCondLst>
                            <p:childTnLst>
                              <p:par>
                                <p:cTn id="75" presetID="1" presetClass="emph" presetSubtype="2" fill="hold" nodeType="afterEffect">
                                  <p:stCondLst>
                                    <p:cond delay="0"/>
                                  </p:stCondLst>
                                  <p:childTnLst>
                                    <p:animClr clrSpc="rgb" dir="cw">
                                      <p:cBhvr>
                                        <p:cTn id="76" dur="1000" fill="hold"/>
                                        <p:tgtEl>
                                          <p:spTgt spid="20"/>
                                        </p:tgtEl>
                                        <p:attrNameLst>
                                          <p:attrName>fillcolor</p:attrName>
                                        </p:attrNameLst>
                                      </p:cBhvr>
                                      <p:to>
                                        <a:schemeClr val="hlink"/>
                                      </p:to>
                                    </p:animClr>
                                    <p:set>
                                      <p:cBhvr>
                                        <p:cTn id="77" dur="1000" fill="hold"/>
                                        <p:tgtEl>
                                          <p:spTgt spid="20"/>
                                        </p:tgtEl>
                                        <p:attrNameLst>
                                          <p:attrName>fill.type</p:attrName>
                                        </p:attrNameLst>
                                      </p:cBhvr>
                                      <p:to>
                                        <p:strVal val="solid"/>
                                      </p:to>
                                    </p:set>
                                    <p:set>
                                      <p:cBhvr>
                                        <p:cTn id="78" dur="1000" fill="hold"/>
                                        <p:tgtEl>
                                          <p:spTgt spid="20"/>
                                        </p:tgtEl>
                                        <p:attrNameLst>
                                          <p:attrName>fill.on</p:attrName>
                                        </p:attrNameLst>
                                      </p:cBhvr>
                                      <p:to>
                                        <p:strVal val="true"/>
                                      </p:to>
                                    </p:set>
                                  </p:childTnLst>
                                </p:cTn>
                              </p:par>
                            </p:childTnLst>
                          </p:cTn>
                        </p:par>
                        <p:par>
                          <p:cTn id="79" fill="hold">
                            <p:stCondLst>
                              <p:cond delay="11000"/>
                            </p:stCondLst>
                            <p:childTnLst>
                              <p:par>
                                <p:cTn id="80" presetID="1" presetClass="emph" presetSubtype="2" fill="hold" nodeType="afterEffect">
                                  <p:stCondLst>
                                    <p:cond delay="0"/>
                                  </p:stCondLst>
                                  <p:childTnLst>
                                    <p:animClr clrSpc="rgb" dir="cw">
                                      <p:cBhvr>
                                        <p:cTn id="81" dur="1000" fill="hold"/>
                                        <p:tgtEl>
                                          <p:spTgt spid="21"/>
                                        </p:tgtEl>
                                        <p:attrNameLst>
                                          <p:attrName>fillcolor</p:attrName>
                                        </p:attrNameLst>
                                      </p:cBhvr>
                                      <p:to>
                                        <a:schemeClr val="hlink"/>
                                      </p:to>
                                    </p:animClr>
                                    <p:set>
                                      <p:cBhvr>
                                        <p:cTn id="82" dur="1000" fill="hold"/>
                                        <p:tgtEl>
                                          <p:spTgt spid="21"/>
                                        </p:tgtEl>
                                        <p:attrNameLst>
                                          <p:attrName>fill.type</p:attrName>
                                        </p:attrNameLst>
                                      </p:cBhvr>
                                      <p:to>
                                        <p:strVal val="solid"/>
                                      </p:to>
                                    </p:set>
                                    <p:set>
                                      <p:cBhvr>
                                        <p:cTn id="83" dur="1000" fill="hold"/>
                                        <p:tgtEl>
                                          <p:spTgt spid="21"/>
                                        </p:tgtEl>
                                        <p:attrNameLst>
                                          <p:attrName>fill.on</p:attrName>
                                        </p:attrNameLst>
                                      </p:cBhvr>
                                      <p:to>
                                        <p:strVal val="true"/>
                                      </p:to>
                                    </p:set>
                                  </p:childTnLst>
                                </p:cTn>
                              </p:par>
                            </p:childTnLst>
                          </p:cTn>
                        </p:par>
                        <p:par>
                          <p:cTn id="84" fill="hold">
                            <p:stCondLst>
                              <p:cond delay="12000"/>
                            </p:stCondLst>
                            <p:childTnLst>
                              <p:par>
                                <p:cTn id="85" presetID="1" presetClass="emph" presetSubtype="2" fill="hold" nodeType="afterEffect">
                                  <p:stCondLst>
                                    <p:cond delay="0"/>
                                  </p:stCondLst>
                                  <p:childTnLst>
                                    <p:animClr clrSpc="rgb" dir="cw">
                                      <p:cBhvr>
                                        <p:cTn id="86" dur="1000" fill="hold"/>
                                        <p:tgtEl>
                                          <p:spTgt spid="22"/>
                                        </p:tgtEl>
                                        <p:attrNameLst>
                                          <p:attrName>fillcolor</p:attrName>
                                        </p:attrNameLst>
                                      </p:cBhvr>
                                      <p:to>
                                        <a:schemeClr val="hlink"/>
                                      </p:to>
                                    </p:animClr>
                                    <p:set>
                                      <p:cBhvr>
                                        <p:cTn id="87" dur="1000" fill="hold"/>
                                        <p:tgtEl>
                                          <p:spTgt spid="22"/>
                                        </p:tgtEl>
                                        <p:attrNameLst>
                                          <p:attrName>fill.type</p:attrName>
                                        </p:attrNameLst>
                                      </p:cBhvr>
                                      <p:to>
                                        <p:strVal val="solid"/>
                                      </p:to>
                                    </p:set>
                                    <p:set>
                                      <p:cBhvr>
                                        <p:cTn id="88" dur="1000" fill="hold"/>
                                        <p:tgtEl>
                                          <p:spTgt spid="22"/>
                                        </p:tgtEl>
                                        <p:attrNameLst>
                                          <p:attrName>fill.on</p:attrName>
                                        </p:attrNameLst>
                                      </p:cBhvr>
                                      <p:to>
                                        <p:strVal val="true"/>
                                      </p:to>
                                    </p:set>
                                  </p:childTnLst>
                                </p:cTn>
                              </p:par>
                            </p:childTnLst>
                          </p:cTn>
                        </p:par>
                        <p:par>
                          <p:cTn id="89" fill="hold">
                            <p:stCondLst>
                              <p:cond delay="13000"/>
                            </p:stCondLst>
                            <p:childTnLst>
                              <p:par>
                                <p:cTn id="90" presetID="1" presetClass="emph" presetSubtype="2" fill="hold" nodeType="afterEffect">
                                  <p:stCondLst>
                                    <p:cond delay="0"/>
                                  </p:stCondLst>
                                  <p:childTnLst>
                                    <p:animClr clrSpc="rgb" dir="cw">
                                      <p:cBhvr>
                                        <p:cTn id="91" dur="1000" fill="hold"/>
                                        <p:tgtEl>
                                          <p:spTgt spid="23"/>
                                        </p:tgtEl>
                                        <p:attrNameLst>
                                          <p:attrName>fillcolor</p:attrName>
                                        </p:attrNameLst>
                                      </p:cBhvr>
                                      <p:to>
                                        <a:schemeClr val="hlink"/>
                                      </p:to>
                                    </p:animClr>
                                    <p:set>
                                      <p:cBhvr>
                                        <p:cTn id="92" dur="1000" fill="hold"/>
                                        <p:tgtEl>
                                          <p:spTgt spid="23"/>
                                        </p:tgtEl>
                                        <p:attrNameLst>
                                          <p:attrName>fill.type</p:attrName>
                                        </p:attrNameLst>
                                      </p:cBhvr>
                                      <p:to>
                                        <p:strVal val="solid"/>
                                      </p:to>
                                    </p:set>
                                    <p:set>
                                      <p:cBhvr>
                                        <p:cTn id="93" dur="1000" fill="hold"/>
                                        <p:tgtEl>
                                          <p:spTgt spid="23"/>
                                        </p:tgtEl>
                                        <p:attrNameLst>
                                          <p:attrName>fill.on</p:attrName>
                                        </p:attrNameLst>
                                      </p:cBhvr>
                                      <p:to>
                                        <p:strVal val="true"/>
                                      </p:to>
                                    </p:set>
                                  </p:childTnLst>
                                </p:cTn>
                              </p:par>
                            </p:childTnLst>
                          </p:cTn>
                        </p:par>
                        <p:par>
                          <p:cTn id="94" fill="hold">
                            <p:stCondLst>
                              <p:cond delay="14000"/>
                            </p:stCondLst>
                            <p:childTnLst>
                              <p:par>
                                <p:cTn id="95" presetID="1" presetClass="emph" presetSubtype="2" fill="hold" nodeType="afterEffect">
                                  <p:stCondLst>
                                    <p:cond delay="0"/>
                                  </p:stCondLst>
                                  <p:childTnLst>
                                    <p:animClr clrSpc="rgb" dir="cw">
                                      <p:cBhvr>
                                        <p:cTn id="96" dur="1000" fill="hold"/>
                                        <p:tgtEl>
                                          <p:spTgt spid="24"/>
                                        </p:tgtEl>
                                        <p:attrNameLst>
                                          <p:attrName>fillcolor</p:attrName>
                                        </p:attrNameLst>
                                      </p:cBhvr>
                                      <p:to>
                                        <a:schemeClr val="hlink"/>
                                      </p:to>
                                    </p:animClr>
                                    <p:set>
                                      <p:cBhvr>
                                        <p:cTn id="97" dur="1000" fill="hold"/>
                                        <p:tgtEl>
                                          <p:spTgt spid="24"/>
                                        </p:tgtEl>
                                        <p:attrNameLst>
                                          <p:attrName>fill.type</p:attrName>
                                        </p:attrNameLst>
                                      </p:cBhvr>
                                      <p:to>
                                        <p:strVal val="solid"/>
                                      </p:to>
                                    </p:set>
                                    <p:set>
                                      <p:cBhvr>
                                        <p:cTn id="98" dur="1000" fill="hold"/>
                                        <p:tgtEl>
                                          <p:spTgt spid="24"/>
                                        </p:tgtEl>
                                        <p:attrNameLst>
                                          <p:attrName>fill.on</p:attrName>
                                        </p:attrNameLst>
                                      </p:cBhvr>
                                      <p:to>
                                        <p:strVal val="true"/>
                                      </p:to>
                                    </p:set>
                                  </p:childTnLst>
                                </p:cTn>
                              </p:par>
                            </p:childTnLst>
                          </p:cTn>
                        </p:par>
                        <p:par>
                          <p:cTn id="99" fill="hold">
                            <p:stCondLst>
                              <p:cond delay="15000"/>
                            </p:stCondLst>
                            <p:childTnLst>
                              <p:par>
                                <p:cTn id="100" presetID="53" presetClass="entr" presetSubtype="0"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p:cTn id="102" dur="500" fill="hold"/>
                                        <p:tgtEl>
                                          <p:spTgt spid="25"/>
                                        </p:tgtEl>
                                        <p:attrNameLst>
                                          <p:attrName>ppt_w</p:attrName>
                                        </p:attrNameLst>
                                      </p:cBhvr>
                                      <p:tavLst>
                                        <p:tav tm="0">
                                          <p:val>
                                            <p:fltVal val="0"/>
                                          </p:val>
                                        </p:tav>
                                        <p:tav tm="100000">
                                          <p:val>
                                            <p:strVal val="#ppt_w"/>
                                          </p:val>
                                        </p:tav>
                                      </p:tavLst>
                                    </p:anim>
                                    <p:anim calcmode="lin" valueType="num">
                                      <p:cBhvr>
                                        <p:cTn id="103" dur="500" fill="hold"/>
                                        <p:tgtEl>
                                          <p:spTgt spid="25"/>
                                        </p:tgtEl>
                                        <p:attrNameLst>
                                          <p:attrName>ppt_h</p:attrName>
                                        </p:attrNameLst>
                                      </p:cBhvr>
                                      <p:tavLst>
                                        <p:tav tm="0">
                                          <p:val>
                                            <p:fltVal val="0"/>
                                          </p:val>
                                        </p:tav>
                                        <p:tav tm="100000">
                                          <p:val>
                                            <p:strVal val="#ppt_h"/>
                                          </p:val>
                                        </p:tav>
                                      </p:tavLst>
                                    </p:anim>
                                    <p:animEffect transition="in" filter="fade">
                                      <p:cBhvr>
                                        <p:cTn id="104" dur="500"/>
                                        <p:tgtEl>
                                          <p:spTgt spid="25"/>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000" fill="hold"/>
                                        <p:tgtEl>
                                          <p:spTgt spid="27"/>
                                        </p:tgtEl>
                                        <p:attrNameLst>
                                          <p:attrName>fillcolor</p:attrName>
                                        </p:attrNameLst>
                                      </p:cBhvr>
                                      <p:to>
                                        <a:schemeClr val="accent1"/>
                                      </p:to>
                                    </p:animClr>
                                    <p:set>
                                      <p:cBhvr>
                                        <p:cTn id="109" dur="2000" fill="hold"/>
                                        <p:tgtEl>
                                          <p:spTgt spid="27"/>
                                        </p:tgtEl>
                                        <p:attrNameLst>
                                          <p:attrName>fill.type</p:attrName>
                                        </p:attrNameLst>
                                      </p:cBhvr>
                                      <p:to>
                                        <p:strVal val="solid"/>
                                      </p:to>
                                    </p:set>
                                    <p:set>
                                      <p:cBhvr>
                                        <p:cTn id="110" dur="2000" fill="hold"/>
                                        <p:tgtEl>
                                          <p:spTgt spid="2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animBg="1"/>
      <p:bldP spid="28" grpId="0" animBg="1"/>
      <p:bldP spid="2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9" name="صورة 8"/>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10" name="Rectangle 4"/>
          <p:cNvSpPr>
            <a:spLocks noChangeArrowheads="1"/>
          </p:cNvSpPr>
          <p:nvPr/>
        </p:nvSpPr>
        <p:spPr bwMode="auto">
          <a:xfrm>
            <a:off x="533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5"/>
          <p:cNvSpPr>
            <a:spLocks noChangeArrowheads="1"/>
          </p:cNvSpPr>
          <p:nvPr/>
        </p:nvSpPr>
        <p:spPr bwMode="auto">
          <a:xfrm>
            <a:off x="9652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6"/>
          <p:cNvSpPr>
            <a:spLocks noChangeArrowheads="1"/>
          </p:cNvSpPr>
          <p:nvPr/>
        </p:nvSpPr>
        <p:spPr bwMode="auto">
          <a:xfrm>
            <a:off x="13970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7"/>
          <p:cNvSpPr>
            <a:spLocks noChangeArrowheads="1"/>
          </p:cNvSpPr>
          <p:nvPr/>
        </p:nvSpPr>
        <p:spPr bwMode="auto">
          <a:xfrm>
            <a:off x="18288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8"/>
          <p:cNvSpPr>
            <a:spLocks noChangeArrowheads="1"/>
          </p:cNvSpPr>
          <p:nvPr/>
        </p:nvSpPr>
        <p:spPr bwMode="auto">
          <a:xfrm>
            <a:off x="22606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9"/>
          <p:cNvSpPr>
            <a:spLocks noChangeArrowheads="1"/>
          </p:cNvSpPr>
          <p:nvPr/>
        </p:nvSpPr>
        <p:spPr bwMode="auto">
          <a:xfrm>
            <a:off x="2692400" y="573563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0"/>
          <p:cNvSpPr>
            <a:spLocks noChangeArrowheads="1"/>
          </p:cNvSpPr>
          <p:nvPr/>
        </p:nvSpPr>
        <p:spPr bwMode="auto">
          <a:xfrm>
            <a:off x="3125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1"/>
          <p:cNvSpPr>
            <a:spLocks noChangeArrowheads="1"/>
          </p:cNvSpPr>
          <p:nvPr/>
        </p:nvSpPr>
        <p:spPr bwMode="auto">
          <a:xfrm>
            <a:off x="35575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2"/>
          <p:cNvSpPr>
            <a:spLocks noChangeArrowheads="1"/>
          </p:cNvSpPr>
          <p:nvPr/>
        </p:nvSpPr>
        <p:spPr bwMode="auto">
          <a:xfrm>
            <a:off x="39893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3"/>
          <p:cNvSpPr>
            <a:spLocks noChangeArrowheads="1"/>
          </p:cNvSpPr>
          <p:nvPr/>
        </p:nvSpPr>
        <p:spPr bwMode="auto">
          <a:xfrm>
            <a:off x="44211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4"/>
          <p:cNvSpPr>
            <a:spLocks noChangeArrowheads="1"/>
          </p:cNvSpPr>
          <p:nvPr/>
        </p:nvSpPr>
        <p:spPr bwMode="auto">
          <a:xfrm>
            <a:off x="48529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1" name="Rectangle 15"/>
          <p:cNvSpPr>
            <a:spLocks noChangeArrowheads="1"/>
          </p:cNvSpPr>
          <p:nvPr/>
        </p:nvSpPr>
        <p:spPr bwMode="auto">
          <a:xfrm>
            <a:off x="5284787" y="573563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2" name="Rectangle 16"/>
          <p:cNvSpPr>
            <a:spLocks noChangeArrowheads="1"/>
          </p:cNvSpPr>
          <p:nvPr/>
        </p:nvSpPr>
        <p:spPr bwMode="auto">
          <a:xfrm>
            <a:off x="5718175" y="57413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3" name="Rectangle 15"/>
          <p:cNvSpPr>
            <a:spLocks noChangeArrowheads="1"/>
          </p:cNvSpPr>
          <p:nvPr/>
        </p:nvSpPr>
        <p:spPr bwMode="auto">
          <a:xfrm>
            <a:off x="6140450" y="573495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4" name="Rectangle 16"/>
          <p:cNvSpPr>
            <a:spLocks noChangeArrowheads="1"/>
          </p:cNvSpPr>
          <p:nvPr/>
        </p:nvSpPr>
        <p:spPr bwMode="auto">
          <a:xfrm>
            <a:off x="6573838" y="57349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5" name="مستطيل مستدير الزوايا 24"/>
          <p:cNvSpPr/>
          <p:nvPr/>
        </p:nvSpPr>
        <p:spPr>
          <a:xfrm>
            <a:off x="7086600" y="5562600"/>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6" name="مربع نص 25"/>
          <p:cNvSpPr txBox="1"/>
          <p:nvPr/>
        </p:nvSpPr>
        <p:spPr>
          <a:xfrm>
            <a:off x="1395562" y="2747876"/>
            <a:ext cx="5867400" cy="1569660"/>
          </a:xfrm>
          <a:prstGeom prst="rect">
            <a:avLst/>
          </a:prstGeom>
          <a:noFill/>
        </p:spPr>
        <p:txBody>
          <a:bodyPr wrap="square" rtlCol="0">
            <a:spAutoFit/>
          </a:bodyPr>
          <a:lstStyle/>
          <a:p>
            <a:pPr algn="ctr"/>
            <a:r>
              <a:rPr lang="ar-SA" sz="4800" b="1" dirty="0" smtClean="0">
                <a:solidFill>
                  <a:schemeClr val="tx2"/>
                </a:solidFill>
                <a:cs typeface="Traditional Arabic" pitchFamily="2" charset="-78"/>
              </a:rPr>
              <a:t>س: </a:t>
            </a:r>
            <a:r>
              <a:rPr lang="ar-KW" sz="4800" b="1" dirty="0" smtClean="0">
                <a:solidFill>
                  <a:schemeClr val="tx2"/>
                </a:solidFill>
                <a:cs typeface="Traditional Arabic" pitchFamily="2" charset="-78"/>
              </a:rPr>
              <a:t>تنظيف الفم بالسواك قبل قراءة القرآن مكر</a:t>
            </a:r>
            <a:r>
              <a:rPr lang="ar-SA" sz="4800" b="1" dirty="0" smtClean="0">
                <a:solidFill>
                  <a:schemeClr val="tx2"/>
                </a:solidFill>
                <a:cs typeface="Traditional Arabic" pitchFamily="2" charset="-78"/>
              </a:rPr>
              <a:t>وه؟</a:t>
            </a:r>
            <a:endParaRPr lang="en-US" sz="4800" b="1" dirty="0">
              <a:solidFill>
                <a:schemeClr val="tx2"/>
              </a:solidFill>
              <a:cs typeface="Traditional Arabic" pitchFamily="2" charset="-78"/>
            </a:endParaRPr>
          </a:p>
        </p:txBody>
      </p:sp>
      <p:pic>
        <p:nvPicPr>
          <p:cNvPr id="30" name="صورة 29">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32" name="صورة 31">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pic>
        <p:nvPicPr>
          <p:cNvPr id="6146" name="Picture 2" descr="السواك .. تعرف على فوائده وأضراره لصحة الفم والأسنان | مستشفيات مغربي"/>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84786" y="183181"/>
            <a:ext cx="3425031" cy="230665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31" name="Picture 24" descr="E:\c- pics\icons2011\icons collect\1364814910_button_cancel.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68345" y="4194179"/>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c- pics\icons2011\correct.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997301" y="2590800"/>
            <a:ext cx="1561288" cy="1620632"/>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4" descr="E:\c- pics\icons2011\icons collect\1364814910_button_cancel.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97847" y="4317536"/>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36" name="مربع نص 35"/>
          <p:cNvSpPr txBox="1"/>
          <p:nvPr/>
        </p:nvSpPr>
        <p:spPr>
          <a:xfrm>
            <a:off x="1117600" y="4511637"/>
            <a:ext cx="3149600" cy="830997"/>
          </a:xfrm>
          <a:prstGeom prst="rect">
            <a:avLst/>
          </a:prstGeom>
          <a:noFill/>
        </p:spPr>
        <p:txBody>
          <a:bodyPr wrap="square" rtlCol="0">
            <a:spAutoFit/>
          </a:bodyPr>
          <a:lstStyle/>
          <a:p>
            <a:pPr algn="ctr"/>
            <a:r>
              <a:rPr lang="ar-KW" sz="4800" b="1" dirty="0" smtClean="0">
                <a:solidFill>
                  <a:srgbClr val="C00000"/>
                </a:solidFill>
                <a:cs typeface="Traditional Arabic" pitchFamily="2" charset="-78"/>
              </a:rPr>
              <a:t>بل مستحب</a:t>
            </a:r>
            <a:endParaRPr lang="en-US" sz="4800" b="1" dirty="0">
              <a:solidFill>
                <a:srgbClr val="C00000"/>
              </a:solidFill>
              <a:cs typeface="Traditional Arabic" pitchFamily="2" charset="-78"/>
            </a:endParaRPr>
          </a:p>
        </p:txBody>
      </p:sp>
    </p:spTree>
    <p:extLst>
      <p:ext uri="{BB962C8B-B14F-4D97-AF65-F5344CB8AC3E}">
        <p14:creationId xmlns:p14="http://schemas.microsoft.com/office/powerpoint/2010/main" val="53912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1000" fill="hold"/>
                                        <p:tgtEl>
                                          <p:spTgt spid="10"/>
                                        </p:tgtEl>
                                        <p:attrNameLst>
                                          <p:attrName>fillcolor</p:attrName>
                                        </p:attrNameLst>
                                      </p:cBhvr>
                                      <p:to>
                                        <a:schemeClr val="hlink"/>
                                      </p:to>
                                    </p:animClr>
                                    <p:set>
                                      <p:cBhvr>
                                        <p:cTn id="12" dur="1000" fill="hold"/>
                                        <p:tgtEl>
                                          <p:spTgt spid="10"/>
                                        </p:tgtEl>
                                        <p:attrNameLst>
                                          <p:attrName>fill.type</p:attrName>
                                        </p:attrNameLst>
                                      </p:cBhvr>
                                      <p:to>
                                        <p:strVal val="solid"/>
                                      </p:to>
                                    </p:set>
                                    <p:set>
                                      <p:cBhvr>
                                        <p:cTn id="13" dur="1000" fill="hold"/>
                                        <p:tgtEl>
                                          <p:spTgt spid="10"/>
                                        </p:tgtEl>
                                        <p:attrNameLst>
                                          <p:attrName>fill.on</p:attrName>
                                        </p:attrNameLst>
                                      </p:cBhvr>
                                      <p:to>
                                        <p:strVal val="true"/>
                                      </p:to>
                                    </p:set>
                                  </p:childTnLst>
                                </p:cTn>
                              </p:par>
                            </p:childTnLst>
                          </p:cTn>
                        </p:par>
                        <p:par>
                          <p:cTn id="14" fill="hold">
                            <p:stCondLst>
                              <p:cond delay="1000"/>
                            </p:stCondLst>
                            <p:childTnLst>
                              <p:par>
                                <p:cTn id="15" presetID="1" presetClass="emph" presetSubtype="2" fill="hold" nodeType="afterEffect">
                                  <p:stCondLst>
                                    <p:cond delay="0"/>
                                  </p:stCondLst>
                                  <p:childTnLst>
                                    <p:animClr clrSpc="rgb" dir="cw">
                                      <p:cBhvr>
                                        <p:cTn id="16" dur="1000" fill="hold"/>
                                        <p:tgtEl>
                                          <p:spTgt spid="11"/>
                                        </p:tgtEl>
                                        <p:attrNameLst>
                                          <p:attrName>fillcolor</p:attrName>
                                        </p:attrNameLst>
                                      </p:cBhvr>
                                      <p:to>
                                        <a:schemeClr val="hlink"/>
                                      </p:to>
                                    </p:animClr>
                                    <p:set>
                                      <p:cBhvr>
                                        <p:cTn id="17" dur="1000" fill="hold"/>
                                        <p:tgtEl>
                                          <p:spTgt spid="11"/>
                                        </p:tgtEl>
                                        <p:attrNameLst>
                                          <p:attrName>fill.type</p:attrName>
                                        </p:attrNameLst>
                                      </p:cBhvr>
                                      <p:to>
                                        <p:strVal val="solid"/>
                                      </p:to>
                                    </p:set>
                                    <p:set>
                                      <p:cBhvr>
                                        <p:cTn id="18" dur="1000" fill="hold"/>
                                        <p:tgtEl>
                                          <p:spTgt spid="11"/>
                                        </p:tgtEl>
                                        <p:attrNameLst>
                                          <p:attrName>fill.on</p:attrName>
                                        </p:attrNameLst>
                                      </p:cBhvr>
                                      <p:to>
                                        <p:strVal val="true"/>
                                      </p:to>
                                    </p:set>
                                  </p:childTnLst>
                                </p:cTn>
                              </p:par>
                            </p:childTnLst>
                          </p:cTn>
                        </p:par>
                        <p:par>
                          <p:cTn id="19" fill="hold">
                            <p:stCondLst>
                              <p:cond delay="2000"/>
                            </p:stCondLst>
                            <p:childTnLst>
                              <p:par>
                                <p:cTn id="20" presetID="1" presetClass="emph" presetSubtype="2" fill="hold" nodeType="afterEffect">
                                  <p:stCondLst>
                                    <p:cond delay="0"/>
                                  </p:stCondLst>
                                  <p:childTnLst>
                                    <p:animClr clrSpc="rgb" dir="cw">
                                      <p:cBhvr>
                                        <p:cTn id="21" dur="1000" fill="hold"/>
                                        <p:tgtEl>
                                          <p:spTgt spid="12"/>
                                        </p:tgtEl>
                                        <p:attrNameLst>
                                          <p:attrName>fillcolor</p:attrName>
                                        </p:attrNameLst>
                                      </p:cBhvr>
                                      <p:to>
                                        <a:schemeClr val="hlink"/>
                                      </p:to>
                                    </p:animClr>
                                    <p:set>
                                      <p:cBhvr>
                                        <p:cTn id="22" dur="1000" fill="hold"/>
                                        <p:tgtEl>
                                          <p:spTgt spid="12"/>
                                        </p:tgtEl>
                                        <p:attrNameLst>
                                          <p:attrName>fill.type</p:attrName>
                                        </p:attrNameLst>
                                      </p:cBhvr>
                                      <p:to>
                                        <p:strVal val="solid"/>
                                      </p:to>
                                    </p:set>
                                    <p:set>
                                      <p:cBhvr>
                                        <p:cTn id="23" dur="1000" fill="hold"/>
                                        <p:tgtEl>
                                          <p:spTgt spid="12"/>
                                        </p:tgtEl>
                                        <p:attrNameLst>
                                          <p:attrName>fill.on</p:attrName>
                                        </p:attrNameLst>
                                      </p:cBhvr>
                                      <p:to>
                                        <p:strVal val="true"/>
                                      </p:to>
                                    </p:set>
                                  </p:childTnLst>
                                </p:cTn>
                              </p:par>
                            </p:childTnLst>
                          </p:cTn>
                        </p:par>
                        <p:par>
                          <p:cTn id="24" fill="hold">
                            <p:stCondLst>
                              <p:cond delay="3000"/>
                            </p:stCondLst>
                            <p:childTnLst>
                              <p:par>
                                <p:cTn id="25" presetID="1" presetClass="emph" presetSubtype="2" fill="hold" nodeType="afterEffect">
                                  <p:stCondLst>
                                    <p:cond delay="0"/>
                                  </p:stCondLst>
                                  <p:childTnLst>
                                    <p:animClr clrSpc="rgb" dir="cw">
                                      <p:cBhvr>
                                        <p:cTn id="26" dur="1000" fill="hold"/>
                                        <p:tgtEl>
                                          <p:spTgt spid="13"/>
                                        </p:tgtEl>
                                        <p:attrNameLst>
                                          <p:attrName>fillcolor</p:attrName>
                                        </p:attrNameLst>
                                      </p:cBhvr>
                                      <p:to>
                                        <a:schemeClr val="hlink"/>
                                      </p:to>
                                    </p:animClr>
                                    <p:set>
                                      <p:cBhvr>
                                        <p:cTn id="27" dur="1000" fill="hold"/>
                                        <p:tgtEl>
                                          <p:spTgt spid="13"/>
                                        </p:tgtEl>
                                        <p:attrNameLst>
                                          <p:attrName>fill.type</p:attrName>
                                        </p:attrNameLst>
                                      </p:cBhvr>
                                      <p:to>
                                        <p:strVal val="solid"/>
                                      </p:to>
                                    </p:set>
                                    <p:set>
                                      <p:cBhvr>
                                        <p:cTn id="28" dur="1000" fill="hold"/>
                                        <p:tgtEl>
                                          <p:spTgt spid="13"/>
                                        </p:tgtEl>
                                        <p:attrNameLst>
                                          <p:attrName>fill.on</p:attrName>
                                        </p:attrNameLst>
                                      </p:cBhvr>
                                      <p:to>
                                        <p:strVal val="true"/>
                                      </p:to>
                                    </p:set>
                                  </p:childTnLst>
                                </p:cTn>
                              </p:par>
                            </p:childTnLst>
                          </p:cTn>
                        </p:par>
                        <p:par>
                          <p:cTn id="29" fill="hold">
                            <p:stCondLst>
                              <p:cond delay="4000"/>
                            </p:stCondLst>
                            <p:childTnLst>
                              <p:par>
                                <p:cTn id="30" presetID="1" presetClass="emph" presetSubtype="2" fill="hold" nodeType="afterEffect">
                                  <p:stCondLst>
                                    <p:cond delay="0"/>
                                  </p:stCondLst>
                                  <p:childTnLst>
                                    <p:animClr clrSpc="rgb" dir="cw">
                                      <p:cBhvr>
                                        <p:cTn id="31" dur="1000" fill="hold"/>
                                        <p:tgtEl>
                                          <p:spTgt spid="14"/>
                                        </p:tgtEl>
                                        <p:attrNameLst>
                                          <p:attrName>fillcolor</p:attrName>
                                        </p:attrNameLst>
                                      </p:cBhvr>
                                      <p:to>
                                        <a:schemeClr val="hlink"/>
                                      </p:to>
                                    </p:animClr>
                                    <p:set>
                                      <p:cBhvr>
                                        <p:cTn id="32" dur="1000" fill="hold"/>
                                        <p:tgtEl>
                                          <p:spTgt spid="14"/>
                                        </p:tgtEl>
                                        <p:attrNameLst>
                                          <p:attrName>fill.type</p:attrName>
                                        </p:attrNameLst>
                                      </p:cBhvr>
                                      <p:to>
                                        <p:strVal val="solid"/>
                                      </p:to>
                                    </p:set>
                                    <p:set>
                                      <p:cBhvr>
                                        <p:cTn id="33" dur="1000" fill="hold"/>
                                        <p:tgtEl>
                                          <p:spTgt spid="14"/>
                                        </p:tgtEl>
                                        <p:attrNameLst>
                                          <p:attrName>fill.on</p:attrName>
                                        </p:attrNameLst>
                                      </p:cBhvr>
                                      <p:to>
                                        <p:strVal val="true"/>
                                      </p:to>
                                    </p:set>
                                  </p:childTnLst>
                                </p:cTn>
                              </p:par>
                            </p:childTnLst>
                          </p:cTn>
                        </p:par>
                        <p:par>
                          <p:cTn id="34" fill="hold">
                            <p:stCondLst>
                              <p:cond delay="5000"/>
                            </p:stCondLst>
                            <p:childTnLst>
                              <p:par>
                                <p:cTn id="35" presetID="1" presetClass="emph" presetSubtype="2" fill="hold" nodeType="afterEffect">
                                  <p:stCondLst>
                                    <p:cond delay="0"/>
                                  </p:stCondLst>
                                  <p:childTnLst>
                                    <p:animClr clrSpc="rgb" dir="cw">
                                      <p:cBhvr>
                                        <p:cTn id="36" dur="1000" fill="hold"/>
                                        <p:tgtEl>
                                          <p:spTgt spid="15"/>
                                        </p:tgtEl>
                                        <p:attrNameLst>
                                          <p:attrName>fillcolor</p:attrName>
                                        </p:attrNameLst>
                                      </p:cBhvr>
                                      <p:to>
                                        <a:schemeClr val="hlink"/>
                                      </p:to>
                                    </p:animClr>
                                    <p:set>
                                      <p:cBhvr>
                                        <p:cTn id="37" dur="1000" fill="hold"/>
                                        <p:tgtEl>
                                          <p:spTgt spid="15"/>
                                        </p:tgtEl>
                                        <p:attrNameLst>
                                          <p:attrName>fill.type</p:attrName>
                                        </p:attrNameLst>
                                      </p:cBhvr>
                                      <p:to>
                                        <p:strVal val="solid"/>
                                      </p:to>
                                    </p:set>
                                    <p:set>
                                      <p:cBhvr>
                                        <p:cTn id="38" dur="1000" fill="hold"/>
                                        <p:tgtEl>
                                          <p:spTgt spid="15"/>
                                        </p:tgtEl>
                                        <p:attrNameLst>
                                          <p:attrName>fill.on</p:attrName>
                                        </p:attrNameLst>
                                      </p:cBhvr>
                                      <p:to>
                                        <p:strVal val="true"/>
                                      </p:to>
                                    </p:set>
                                  </p:childTnLst>
                                </p:cTn>
                              </p:par>
                            </p:childTnLst>
                          </p:cTn>
                        </p:par>
                        <p:par>
                          <p:cTn id="39" fill="hold">
                            <p:stCondLst>
                              <p:cond delay="6000"/>
                            </p:stCondLst>
                            <p:childTnLst>
                              <p:par>
                                <p:cTn id="40" presetID="1" presetClass="emph" presetSubtype="2" fill="hold" nodeType="afterEffect">
                                  <p:stCondLst>
                                    <p:cond delay="0"/>
                                  </p:stCondLst>
                                  <p:childTnLst>
                                    <p:animClr clrSpc="rgb" dir="cw">
                                      <p:cBhvr>
                                        <p:cTn id="41" dur="1000" fill="hold"/>
                                        <p:tgtEl>
                                          <p:spTgt spid="16"/>
                                        </p:tgtEl>
                                        <p:attrNameLst>
                                          <p:attrName>fillcolor</p:attrName>
                                        </p:attrNameLst>
                                      </p:cBhvr>
                                      <p:to>
                                        <a:schemeClr val="hlink"/>
                                      </p:to>
                                    </p:animClr>
                                    <p:set>
                                      <p:cBhvr>
                                        <p:cTn id="42" dur="1000" fill="hold"/>
                                        <p:tgtEl>
                                          <p:spTgt spid="16"/>
                                        </p:tgtEl>
                                        <p:attrNameLst>
                                          <p:attrName>fill.type</p:attrName>
                                        </p:attrNameLst>
                                      </p:cBhvr>
                                      <p:to>
                                        <p:strVal val="solid"/>
                                      </p:to>
                                    </p:set>
                                    <p:set>
                                      <p:cBhvr>
                                        <p:cTn id="43" dur="1000" fill="hold"/>
                                        <p:tgtEl>
                                          <p:spTgt spid="16"/>
                                        </p:tgtEl>
                                        <p:attrNameLst>
                                          <p:attrName>fill.on</p:attrName>
                                        </p:attrNameLst>
                                      </p:cBhvr>
                                      <p:to>
                                        <p:strVal val="true"/>
                                      </p:to>
                                    </p:set>
                                  </p:childTnLst>
                                </p:cTn>
                              </p:par>
                            </p:childTnLst>
                          </p:cTn>
                        </p:par>
                        <p:par>
                          <p:cTn id="44" fill="hold">
                            <p:stCondLst>
                              <p:cond delay="7000"/>
                            </p:stCondLst>
                            <p:childTnLst>
                              <p:par>
                                <p:cTn id="45" presetID="1" presetClass="emph" presetSubtype="2" fill="hold" nodeType="afterEffect">
                                  <p:stCondLst>
                                    <p:cond delay="0"/>
                                  </p:stCondLst>
                                  <p:childTnLst>
                                    <p:animClr clrSpc="rgb" dir="cw">
                                      <p:cBhvr>
                                        <p:cTn id="46" dur="1000" fill="hold"/>
                                        <p:tgtEl>
                                          <p:spTgt spid="17"/>
                                        </p:tgtEl>
                                        <p:attrNameLst>
                                          <p:attrName>fillcolor</p:attrName>
                                        </p:attrNameLst>
                                      </p:cBhvr>
                                      <p:to>
                                        <a:schemeClr val="hlink"/>
                                      </p:to>
                                    </p:animClr>
                                    <p:set>
                                      <p:cBhvr>
                                        <p:cTn id="47" dur="1000" fill="hold"/>
                                        <p:tgtEl>
                                          <p:spTgt spid="17"/>
                                        </p:tgtEl>
                                        <p:attrNameLst>
                                          <p:attrName>fill.type</p:attrName>
                                        </p:attrNameLst>
                                      </p:cBhvr>
                                      <p:to>
                                        <p:strVal val="solid"/>
                                      </p:to>
                                    </p:set>
                                    <p:set>
                                      <p:cBhvr>
                                        <p:cTn id="48" dur="1000" fill="hold"/>
                                        <p:tgtEl>
                                          <p:spTgt spid="17"/>
                                        </p:tgtEl>
                                        <p:attrNameLst>
                                          <p:attrName>fill.on</p:attrName>
                                        </p:attrNameLst>
                                      </p:cBhvr>
                                      <p:to>
                                        <p:strVal val="true"/>
                                      </p:to>
                                    </p:set>
                                  </p:childTnLst>
                                </p:cTn>
                              </p:par>
                            </p:childTnLst>
                          </p:cTn>
                        </p:par>
                        <p:par>
                          <p:cTn id="49" fill="hold">
                            <p:stCondLst>
                              <p:cond delay="8000"/>
                            </p:stCondLst>
                            <p:childTnLst>
                              <p:par>
                                <p:cTn id="50" presetID="1" presetClass="emph" presetSubtype="2" fill="hold" nodeType="afterEffect">
                                  <p:stCondLst>
                                    <p:cond delay="0"/>
                                  </p:stCondLst>
                                  <p:childTnLst>
                                    <p:animClr clrSpc="rgb" dir="cw">
                                      <p:cBhvr>
                                        <p:cTn id="51" dur="1000" fill="hold"/>
                                        <p:tgtEl>
                                          <p:spTgt spid="18"/>
                                        </p:tgtEl>
                                        <p:attrNameLst>
                                          <p:attrName>fillcolor</p:attrName>
                                        </p:attrNameLst>
                                      </p:cBhvr>
                                      <p:to>
                                        <a:schemeClr val="hlink"/>
                                      </p:to>
                                    </p:animClr>
                                    <p:set>
                                      <p:cBhvr>
                                        <p:cTn id="52" dur="1000" fill="hold"/>
                                        <p:tgtEl>
                                          <p:spTgt spid="18"/>
                                        </p:tgtEl>
                                        <p:attrNameLst>
                                          <p:attrName>fill.type</p:attrName>
                                        </p:attrNameLst>
                                      </p:cBhvr>
                                      <p:to>
                                        <p:strVal val="solid"/>
                                      </p:to>
                                    </p:set>
                                    <p:set>
                                      <p:cBhvr>
                                        <p:cTn id="53" dur="1000" fill="hold"/>
                                        <p:tgtEl>
                                          <p:spTgt spid="18"/>
                                        </p:tgtEl>
                                        <p:attrNameLst>
                                          <p:attrName>fill.on</p:attrName>
                                        </p:attrNameLst>
                                      </p:cBhvr>
                                      <p:to>
                                        <p:strVal val="true"/>
                                      </p:to>
                                    </p:set>
                                  </p:childTnLst>
                                </p:cTn>
                              </p:par>
                            </p:childTnLst>
                          </p:cTn>
                        </p:par>
                        <p:par>
                          <p:cTn id="54" fill="hold">
                            <p:stCondLst>
                              <p:cond delay="9000"/>
                            </p:stCondLst>
                            <p:childTnLst>
                              <p:par>
                                <p:cTn id="55" presetID="1" presetClass="emph" presetSubtype="2" fill="hold" nodeType="afterEffect">
                                  <p:stCondLst>
                                    <p:cond delay="0"/>
                                  </p:stCondLst>
                                  <p:childTnLst>
                                    <p:animClr clrSpc="rgb" dir="cw">
                                      <p:cBhvr>
                                        <p:cTn id="56" dur="1000" fill="hold"/>
                                        <p:tgtEl>
                                          <p:spTgt spid="19"/>
                                        </p:tgtEl>
                                        <p:attrNameLst>
                                          <p:attrName>fillcolor</p:attrName>
                                        </p:attrNameLst>
                                      </p:cBhvr>
                                      <p:to>
                                        <a:schemeClr val="hlink"/>
                                      </p:to>
                                    </p:animClr>
                                    <p:set>
                                      <p:cBhvr>
                                        <p:cTn id="57" dur="1000" fill="hold"/>
                                        <p:tgtEl>
                                          <p:spTgt spid="19"/>
                                        </p:tgtEl>
                                        <p:attrNameLst>
                                          <p:attrName>fill.type</p:attrName>
                                        </p:attrNameLst>
                                      </p:cBhvr>
                                      <p:to>
                                        <p:strVal val="solid"/>
                                      </p:to>
                                    </p:set>
                                    <p:set>
                                      <p:cBhvr>
                                        <p:cTn id="58" dur="1000" fill="hold"/>
                                        <p:tgtEl>
                                          <p:spTgt spid="19"/>
                                        </p:tgtEl>
                                        <p:attrNameLst>
                                          <p:attrName>fill.on</p:attrName>
                                        </p:attrNameLst>
                                      </p:cBhvr>
                                      <p:to>
                                        <p:strVal val="true"/>
                                      </p:to>
                                    </p:set>
                                  </p:childTnLst>
                                </p:cTn>
                              </p:par>
                            </p:childTnLst>
                          </p:cTn>
                        </p:par>
                        <p:par>
                          <p:cTn id="59" fill="hold">
                            <p:stCondLst>
                              <p:cond delay="10000"/>
                            </p:stCondLst>
                            <p:childTnLst>
                              <p:par>
                                <p:cTn id="60" presetID="1" presetClass="emph" presetSubtype="2" fill="hold" nodeType="afterEffect">
                                  <p:stCondLst>
                                    <p:cond delay="0"/>
                                  </p:stCondLst>
                                  <p:childTnLst>
                                    <p:animClr clrSpc="rgb" dir="cw">
                                      <p:cBhvr>
                                        <p:cTn id="61" dur="1000" fill="hold"/>
                                        <p:tgtEl>
                                          <p:spTgt spid="20"/>
                                        </p:tgtEl>
                                        <p:attrNameLst>
                                          <p:attrName>fillcolor</p:attrName>
                                        </p:attrNameLst>
                                      </p:cBhvr>
                                      <p:to>
                                        <a:schemeClr val="hlink"/>
                                      </p:to>
                                    </p:animClr>
                                    <p:set>
                                      <p:cBhvr>
                                        <p:cTn id="62" dur="1000" fill="hold"/>
                                        <p:tgtEl>
                                          <p:spTgt spid="20"/>
                                        </p:tgtEl>
                                        <p:attrNameLst>
                                          <p:attrName>fill.type</p:attrName>
                                        </p:attrNameLst>
                                      </p:cBhvr>
                                      <p:to>
                                        <p:strVal val="solid"/>
                                      </p:to>
                                    </p:set>
                                    <p:set>
                                      <p:cBhvr>
                                        <p:cTn id="63" dur="1000" fill="hold"/>
                                        <p:tgtEl>
                                          <p:spTgt spid="20"/>
                                        </p:tgtEl>
                                        <p:attrNameLst>
                                          <p:attrName>fill.on</p:attrName>
                                        </p:attrNameLst>
                                      </p:cBhvr>
                                      <p:to>
                                        <p:strVal val="true"/>
                                      </p:to>
                                    </p:set>
                                  </p:childTnLst>
                                </p:cTn>
                              </p:par>
                            </p:childTnLst>
                          </p:cTn>
                        </p:par>
                        <p:par>
                          <p:cTn id="64" fill="hold">
                            <p:stCondLst>
                              <p:cond delay="11000"/>
                            </p:stCondLst>
                            <p:childTnLst>
                              <p:par>
                                <p:cTn id="65" presetID="1" presetClass="emph" presetSubtype="2" fill="hold" nodeType="afterEffect">
                                  <p:stCondLst>
                                    <p:cond delay="0"/>
                                  </p:stCondLst>
                                  <p:childTnLst>
                                    <p:animClr clrSpc="rgb" dir="cw">
                                      <p:cBhvr>
                                        <p:cTn id="66" dur="1000" fill="hold"/>
                                        <p:tgtEl>
                                          <p:spTgt spid="21"/>
                                        </p:tgtEl>
                                        <p:attrNameLst>
                                          <p:attrName>fillcolor</p:attrName>
                                        </p:attrNameLst>
                                      </p:cBhvr>
                                      <p:to>
                                        <a:schemeClr val="hlink"/>
                                      </p:to>
                                    </p:animClr>
                                    <p:set>
                                      <p:cBhvr>
                                        <p:cTn id="67" dur="1000" fill="hold"/>
                                        <p:tgtEl>
                                          <p:spTgt spid="21"/>
                                        </p:tgtEl>
                                        <p:attrNameLst>
                                          <p:attrName>fill.type</p:attrName>
                                        </p:attrNameLst>
                                      </p:cBhvr>
                                      <p:to>
                                        <p:strVal val="solid"/>
                                      </p:to>
                                    </p:set>
                                    <p:set>
                                      <p:cBhvr>
                                        <p:cTn id="68" dur="1000" fill="hold"/>
                                        <p:tgtEl>
                                          <p:spTgt spid="21"/>
                                        </p:tgtEl>
                                        <p:attrNameLst>
                                          <p:attrName>fill.on</p:attrName>
                                        </p:attrNameLst>
                                      </p:cBhvr>
                                      <p:to>
                                        <p:strVal val="true"/>
                                      </p:to>
                                    </p:set>
                                  </p:childTnLst>
                                </p:cTn>
                              </p:par>
                            </p:childTnLst>
                          </p:cTn>
                        </p:par>
                        <p:par>
                          <p:cTn id="69" fill="hold">
                            <p:stCondLst>
                              <p:cond delay="12000"/>
                            </p:stCondLst>
                            <p:childTnLst>
                              <p:par>
                                <p:cTn id="70" presetID="1" presetClass="emph" presetSubtype="2" fill="hold" nodeType="afterEffect">
                                  <p:stCondLst>
                                    <p:cond delay="0"/>
                                  </p:stCondLst>
                                  <p:childTnLst>
                                    <p:animClr clrSpc="rgb" dir="cw">
                                      <p:cBhvr>
                                        <p:cTn id="71" dur="1000" fill="hold"/>
                                        <p:tgtEl>
                                          <p:spTgt spid="22"/>
                                        </p:tgtEl>
                                        <p:attrNameLst>
                                          <p:attrName>fillcolor</p:attrName>
                                        </p:attrNameLst>
                                      </p:cBhvr>
                                      <p:to>
                                        <a:schemeClr val="hlink"/>
                                      </p:to>
                                    </p:animClr>
                                    <p:set>
                                      <p:cBhvr>
                                        <p:cTn id="72" dur="1000" fill="hold"/>
                                        <p:tgtEl>
                                          <p:spTgt spid="22"/>
                                        </p:tgtEl>
                                        <p:attrNameLst>
                                          <p:attrName>fill.type</p:attrName>
                                        </p:attrNameLst>
                                      </p:cBhvr>
                                      <p:to>
                                        <p:strVal val="solid"/>
                                      </p:to>
                                    </p:set>
                                    <p:set>
                                      <p:cBhvr>
                                        <p:cTn id="73" dur="1000" fill="hold"/>
                                        <p:tgtEl>
                                          <p:spTgt spid="22"/>
                                        </p:tgtEl>
                                        <p:attrNameLst>
                                          <p:attrName>fill.on</p:attrName>
                                        </p:attrNameLst>
                                      </p:cBhvr>
                                      <p:to>
                                        <p:strVal val="true"/>
                                      </p:to>
                                    </p:set>
                                  </p:childTnLst>
                                </p:cTn>
                              </p:par>
                            </p:childTnLst>
                          </p:cTn>
                        </p:par>
                        <p:par>
                          <p:cTn id="74" fill="hold">
                            <p:stCondLst>
                              <p:cond delay="13000"/>
                            </p:stCondLst>
                            <p:childTnLst>
                              <p:par>
                                <p:cTn id="75" presetID="1" presetClass="emph" presetSubtype="2" fill="hold" nodeType="afterEffect">
                                  <p:stCondLst>
                                    <p:cond delay="0"/>
                                  </p:stCondLst>
                                  <p:childTnLst>
                                    <p:animClr clrSpc="rgb" dir="cw">
                                      <p:cBhvr>
                                        <p:cTn id="76" dur="1000" fill="hold"/>
                                        <p:tgtEl>
                                          <p:spTgt spid="23"/>
                                        </p:tgtEl>
                                        <p:attrNameLst>
                                          <p:attrName>fillcolor</p:attrName>
                                        </p:attrNameLst>
                                      </p:cBhvr>
                                      <p:to>
                                        <a:schemeClr val="hlink"/>
                                      </p:to>
                                    </p:animClr>
                                    <p:set>
                                      <p:cBhvr>
                                        <p:cTn id="77" dur="1000" fill="hold"/>
                                        <p:tgtEl>
                                          <p:spTgt spid="23"/>
                                        </p:tgtEl>
                                        <p:attrNameLst>
                                          <p:attrName>fill.type</p:attrName>
                                        </p:attrNameLst>
                                      </p:cBhvr>
                                      <p:to>
                                        <p:strVal val="solid"/>
                                      </p:to>
                                    </p:set>
                                    <p:set>
                                      <p:cBhvr>
                                        <p:cTn id="78" dur="1000" fill="hold"/>
                                        <p:tgtEl>
                                          <p:spTgt spid="23"/>
                                        </p:tgtEl>
                                        <p:attrNameLst>
                                          <p:attrName>fill.on</p:attrName>
                                        </p:attrNameLst>
                                      </p:cBhvr>
                                      <p:to>
                                        <p:strVal val="true"/>
                                      </p:to>
                                    </p:set>
                                  </p:childTnLst>
                                </p:cTn>
                              </p:par>
                            </p:childTnLst>
                          </p:cTn>
                        </p:par>
                        <p:par>
                          <p:cTn id="79" fill="hold">
                            <p:stCondLst>
                              <p:cond delay="14000"/>
                            </p:stCondLst>
                            <p:childTnLst>
                              <p:par>
                                <p:cTn id="80" presetID="1" presetClass="emph" presetSubtype="2" fill="hold" nodeType="afterEffect">
                                  <p:stCondLst>
                                    <p:cond delay="0"/>
                                  </p:stCondLst>
                                  <p:childTnLst>
                                    <p:animClr clrSpc="rgb" dir="cw">
                                      <p:cBhvr>
                                        <p:cTn id="81" dur="1000" fill="hold"/>
                                        <p:tgtEl>
                                          <p:spTgt spid="24"/>
                                        </p:tgtEl>
                                        <p:attrNameLst>
                                          <p:attrName>fillcolor</p:attrName>
                                        </p:attrNameLst>
                                      </p:cBhvr>
                                      <p:to>
                                        <a:schemeClr val="hlink"/>
                                      </p:to>
                                    </p:animClr>
                                    <p:set>
                                      <p:cBhvr>
                                        <p:cTn id="82" dur="1000" fill="hold"/>
                                        <p:tgtEl>
                                          <p:spTgt spid="24"/>
                                        </p:tgtEl>
                                        <p:attrNameLst>
                                          <p:attrName>fill.type</p:attrName>
                                        </p:attrNameLst>
                                      </p:cBhvr>
                                      <p:to>
                                        <p:strVal val="solid"/>
                                      </p:to>
                                    </p:set>
                                    <p:set>
                                      <p:cBhvr>
                                        <p:cTn id="83" dur="1000" fill="hold"/>
                                        <p:tgtEl>
                                          <p:spTgt spid="24"/>
                                        </p:tgtEl>
                                        <p:attrNameLst>
                                          <p:attrName>fill.on</p:attrName>
                                        </p:attrNameLst>
                                      </p:cBhvr>
                                      <p:to>
                                        <p:strVal val="true"/>
                                      </p:to>
                                    </p:set>
                                  </p:childTnLst>
                                </p:cTn>
                              </p:par>
                            </p:childTnLst>
                          </p:cTn>
                        </p:par>
                        <p:par>
                          <p:cTn id="84" fill="hold">
                            <p:stCondLst>
                              <p:cond delay="15000"/>
                            </p:stCondLst>
                            <p:childTnLst>
                              <p:par>
                                <p:cTn id="85" presetID="53"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p:cTn id="87" dur="500" fill="hold"/>
                                        <p:tgtEl>
                                          <p:spTgt spid="25"/>
                                        </p:tgtEl>
                                        <p:attrNameLst>
                                          <p:attrName>ppt_w</p:attrName>
                                        </p:attrNameLst>
                                      </p:cBhvr>
                                      <p:tavLst>
                                        <p:tav tm="0">
                                          <p:val>
                                            <p:fltVal val="0"/>
                                          </p:val>
                                        </p:tav>
                                        <p:tav tm="100000">
                                          <p:val>
                                            <p:strVal val="#ppt_w"/>
                                          </p:val>
                                        </p:tav>
                                      </p:tavLst>
                                    </p:anim>
                                    <p:anim calcmode="lin" valueType="num">
                                      <p:cBhvr>
                                        <p:cTn id="88" dur="500" fill="hold"/>
                                        <p:tgtEl>
                                          <p:spTgt spid="25"/>
                                        </p:tgtEl>
                                        <p:attrNameLst>
                                          <p:attrName>ppt_h</p:attrName>
                                        </p:attrNameLst>
                                      </p:cBhvr>
                                      <p:tavLst>
                                        <p:tav tm="0">
                                          <p:val>
                                            <p:fltVal val="0"/>
                                          </p:val>
                                        </p:tav>
                                        <p:tav tm="100000">
                                          <p:val>
                                            <p:strVal val="#ppt_h"/>
                                          </p:val>
                                        </p:tav>
                                      </p:tavLst>
                                    </p:anim>
                                    <p:animEffect transition="in" filter="fade">
                                      <p:cBhvr>
                                        <p:cTn id="89" dur="500"/>
                                        <p:tgtEl>
                                          <p:spTgt spid="25"/>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nodeType="clickEffect">
                                  <p:stCondLst>
                                    <p:cond delay="0"/>
                                  </p:stCondLst>
                                  <p:childTnLst>
                                    <p:set>
                                      <p:cBhvr>
                                        <p:cTn id="93" dur="1" fill="hold">
                                          <p:stCondLst>
                                            <p:cond delay="0"/>
                                          </p:stCondLst>
                                        </p:cTn>
                                        <p:tgtEl>
                                          <p:spTgt spid="35"/>
                                        </p:tgtEl>
                                        <p:attrNameLst>
                                          <p:attrName>style.visibility</p:attrName>
                                        </p:attrNameLst>
                                      </p:cBhvr>
                                      <p:to>
                                        <p:strVal val="visible"/>
                                      </p:to>
                                    </p:set>
                                    <p:animEffect transition="in" filter="wipe(down)">
                                      <p:cBhvr>
                                        <p:cTn id="94" dur="500"/>
                                        <p:tgtEl>
                                          <p:spTgt spid="3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3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6985" t="16085" r="37381" b="7160"/>
          <a:stretch/>
        </p:blipFill>
        <p:spPr bwMode="auto">
          <a:xfrm>
            <a:off x="3731559" y="304800"/>
            <a:ext cx="5031441"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مستطيل 10"/>
          <p:cNvSpPr/>
          <p:nvPr/>
        </p:nvSpPr>
        <p:spPr>
          <a:xfrm>
            <a:off x="8246409" y="4562475"/>
            <a:ext cx="381000" cy="1153319"/>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2" name="مستطيل 11"/>
          <p:cNvSpPr/>
          <p:nvPr/>
        </p:nvSpPr>
        <p:spPr>
          <a:xfrm>
            <a:off x="4264959" y="3352800"/>
            <a:ext cx="914400" cy="410369"/>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3" name="مستطيل 12"/>
          <p:cNvSpPr/>
          <p:nvPr/>
        </p:nvSpPr>
        <p:spPr>
          <a:xfrm>
            <a:off x="7998759" y="1409701"/>
            <a:ext cx="495300" cy="381000"/>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4" name="مستطيل 13"/>
          <p:cNvSpPr/>
          <p:nvPr/>
        </p:nvSpPr>
        <p:spPr>
          <a:xfrm>
            <a:off x="4874559" y="1970443"/>
            <a:ext cx="304800" cy="381000"/>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5" name="مستطيل 14"/>
          <p:cNvSpPr/>
          <p:nvPr/>
        </p:nvSpPr>
        <p:spPr>
          <a:xfrm>
            <a:off x="6398559" y="381000"/>
            <a:ext cx="495300" cy="457200"/>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6" name="مستطيل 15"/>
          <p:cNvSpPr/>
          <p:nvPr/>
        </p:nvSpPr>
        <p:spPr>
          <a:xfrm>
            <a:off x="7112934" y="5880101"/>
            <a:ext cx="495300" cy="381000"/>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pic>
        <p:nvPicPr>
          <p:cNvPr id="17" name="صورة 16">
            <a:hlinkClick r:id="rId5" action="ppaction://hlinksldjump"/>
          </p:cNvPr>
          <p:cNvPicPr>
            <a:picLocks noChangeAspect="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2" name="Picture 4" descr="E:\c- pics\icons2011\icons collect\وجوه\1324535065_confus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1856789"/>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 Box 6"/>
          <p:cNvSpPr txBox="1">
            <a:spLocks noChangeArrowheads="1"/>
          </p:cNvSpPr>
          <p:nvPr/>
        </p:nvSpPr>
        <p:spPr bwMode="auto">
          <a:xfrm>
            <a:off x="152400" y="6153090"/>
            <a:ext cx="2743200" cy="400110"/>
          </a:xfrm>
          <a:prstGeom prst="rect">
            <a:avLst/>
          </a:prstGeom>
          <a:noFill/>
          <a:ln w="9525">
            <a:noFill/>
            <a:miter lim="800000"/>
            <a:headEnd/>
            <a:tailEnd/>
          </a:ln>
          <a:effectLst/>
        </p:spPr>
        <p:txBody>
          <a:bodyPr wrap="square">
            <a:spAutoFit/>
          </a:bodyPr>
          <a:lstStyle/>
          <a:p>
            <a:pPr algn="ctr">
              <a:spcBef>
                <a:spcPct val="50000"/>
              </a:spcBef>
            </a:pPr>
            <a:r>
              <a:rPr lang="ar-KW" sz="2000" b="1" dirty="0" smtClean="0">
                <a:solidFill>
                  <a:srgbClr val="C00000"/>
                </a:solidFill>
                <a:latin typeface="Traditional Arabic" pitchFamily="18" charset="-78"/>
                <a:cs typeface="Traditional Arabic" pitchFamily="18" charset="-78"/>
              </a:rPr>
              <a:t>احسب لكل شكل </a:t>
            </a:r>
            <a:r>
              <a:rPr lang="ar-KW" sz="2000" dirty="0" smtClean="0">
                <a:solidFill>
                  <a:srgbClr val="C00000"/>
                </a:solidFill>
                <a:latin typeface="Traditional Arabic" pitchFamily="18" charset="-78"/>
              </a:rPr>
              <a:t>15</a:t>
            </a:r>
            <a:r>
              <a:rPr lang="ar-KW" sz="2000" b="1" dirty="0" smtClean="0">
                <a:solidFill>
                  <a:srgbClr val="C00000"/>
                </a:solidFill>
                <a:latin typeface="Traditional Arabic" pitchFamily="18" charset="-78"/>
                <a:cs typeface="Traditional Arabic" pitchFamily="18" charset="-78"/>
              </a:rPr>
              <a:t> ثانية بالهاتف</a:t>
            </a:r>
            <a:endParaRPr lang="en-US" sz="2000" b="1" dirty="0">
              <a:solidFill>
                <a:srgbClr val="C00000"/>
              </a:solidFill>
              <a:latin typeface="Traditional Arabic" pitchFamily="18" charset="-78"/>
              <a:cs typeface="Traditional Arabic" pitchFamily="18" charset="-78"/>
            </a:endParaRPr>
          </a:p>
        </p:txBody>
      </p:sp>
      <p:pic>
        <p:nvPicPr>
          <p:cNvPr id="24" name="صورة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1385" y="4341286"/>
            <a:ext cx="2603089" cy="1809097"/>
          </a:xfrm>
          <a:prstGeom prst="rect">
            <a:avLst/>
          </a:prstGeom>
        </p:spPr>
      </p:pic>
      <p:sp>
        <p:nvSpPr>
          <p:cNvPr id="25" name="Text Box 6"/>
          <p:cNvSpPr txBox="1">
            <a:spLocks noChangeArrowheads="1"/>
          </p:cNvSpPr>
          <p:nvPr/>
        </p:nvSpPr>
        <p:spPr bwMode="auto">
          <a:xfrm>
            <a:off x="129382" y="3517374"/>
            <a:ext cx="2423318" cy="823912"/>
          </a:xfrm>
          <a:prstGeom prst="rect">
            <a:avLst/>
          </a:prstGeom>
          <a:noFill/>
          <a:ln w="9525">
            <a:noFill/>
            <a:miter lim="800000"/>
            <a:headEnd/>
            <a:tailEnd/>
          </a:ln>
          <a:effectLst/>
        </p:spPr>
        <p:txBody>
          <a:bodyPr wrap="square">
            <a:spAutoFit/>
          </a:bodyPr>
          <a:lstStyle/>
          <a:p>
            <a:pPr algn="ctr">
              <a:spcBef>
                <a:spcPct val="50000"/>
              </a:spcBef>
            </a:pPr>
            <a:r>
              <a:rPr lang="ar-KW" sz="4800" b="1" dirty="0" smtClean="0">
                <a:latin typeface="Traditional Arabic" pitchFamily="18" charset="-78"/>
                <a:cs typeface="Traditional Arabic" pitchFamily="18" charset="-78"/>
              </a:rPr>
              <a:t>أين الشكل؟</a:t>
            </a:r>
            <a:endParaRPr lang="en-US" sz="4800" b="1" dirty="0">
              <a:latin typeface="Traditional Arabic" pitchFamily="18" charset="-78"/>
              <a:cs typeface="Traditional Arabic" pitchFamily="18" charset="-78"/>
            </a:endParaRPr>
          </a:p>
        </p:txBody>
      </p:sp>
      <p:pic>
        <p:nvPicPr>
          <p:cNvPr id="18" name="صورة 17">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Tree>
    <p:extLst>
      <p:ext uri="{BB962C8B-B14F-4D97-AF65-F5344CB8AC3E}">
        <p14:creationId xmlns:p14="http://schemas.microsoft.com/office/powerpoint/2010/main" val="3849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down)">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26667" t="15556" r="37937" b="7866"/>
          <a:stretch/>
        </p:blipFill>
        <p:spPr bwMode="auto">
          <a:xfrm>
            <a:off x="3718217" y="152401"/>
            <a:ext cx="5197183"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صورة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4">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4100" name="Picture 4" descr="E:\c- pics\icons2011\icons collect\وجوه\1324535065_confus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856789"/>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6"/>
          <p:cNvSpPr txBox="1">
            <a:spLocks noChangeArrowheads="1"/>
          </p:cNvSpPr>
          <p:nvPr/>
        </p:nvSpPr>
        <p:spPr bwMode="auto">
          <a:xfrm>
            <a:off x="152400" y="6153090"/>
            <a:ext cx="2743200" cy="400110"/>
          </a:xfrm>
          <a:prstGeom prst="rect">
            <a:avLst/>
          </a:prstGeom>
          <a:noFill/>
          <a:ln w="9525">
            <a:noFill/>
            <a:miter lim="800000"/>
            <a:headEnd/>
            <a:tailEnd/>
          </a:ln>
          <a:effectLst/>
        </p:spPr>
        <p:txBody>
          <a:bodyPr wrap="square">
            <a:spAutoFit/>
          </a:bodyPr>
          <a:lstStyle/>
          <a:p>
            <a:pPr algn="ctr">
              <a:spcBef>
                <a:spcPct val="50000"/>
              </a:spcBef>
            </a:pPr>
            <a:r>
              <a:rPr lang="ar-KW" sz="2000" b="1" dirty="0" smtClean="0">
                <a:solidFill>
                  <a:srgbClr val="C00000"/>
                </a:solidFill>
                <a:latin typeface="Traditional Arabic" pitchFamily="18" charset="-78"/>
                <a:cs typeface="Traditional Arabic" pitchFamily="18" charset="-78"/>
              </a:rPr>
              <a:t>احسب لكل شكل </a:t>
            </a:r>
            <a:r>
              <a:rPr lang="ar-KW" sz="2000" dirty="0" smtClean="0">
                <a:solidFill>
                  <a:srgbClr val="C00000"/>
                </a:solidFill>
                <a:latin typeface="Traditional Arabic" pitchFamily="18" charset="-78"/>
              </a:rPr>
              <a:t>15</a:t>
            </a:r>
            <a:r>
              <a:rPr lang="ar-KW" sz="2000" b="1" dirty="0" smtClean="0">
                <a:solidFill>
                  <a:srgbClr val="C00000"/>
                </a:solidFill>
                <a:latin typeface="Traditional Arabic" pitchFamily="18" charset="-78"/>
                <a:cs typeface="Traditional Arabic" pitchFamily="18" charset="-78"/>
              </a:rPr>
              <a:t> ثانية بالهاتف</a:t>
            </a:r>
            <a:endParaRPr lang="en-US" sz="2000" b="1" dirty="0">
              <a:solidFill>
                <a:srgbClr val="C00000"/>
              </a:solidFill>
              <a:latin typeface="Traditional Arabic" pitchFamily="18" charset="-78"/>
              <a:cs typeface="Traditional Arabic" pitchFamily="18" charset="-78"/>
            </a:endParaRPr>
          </a:p>
        </p:txBody>
      </p:sp>
      <p:sp>
        <p:nvSpPr>
          <p:cNvPr id="7" name="مستطيل 6"/>
          <p:cNvSpPr/>
          <p:nvPr/>
        </p:nvSpPr>
        <p:spPr>
          <a:xfrm>
            <a:off x="5859528" y="5334000"/>
            <a:ext cx="1008572" cy="663576"/>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3" name="مستطيل 12"/>
          <p:cNvSpPr/>
          <p:nvPr/>
        </p:nvSpPr>
        <p:spPr>
          <a:xfrm>
            <a:off x="5402328" y="1018637"/>
            <a:ext cx="914400" cy="410369"/>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4" name="مستطيل 13"/>
          <p:cNvSpPr/>
          <p:nvPr/>
        </p:nvSpPr>
        <p:spPr>
          <a:xfrm>
            <a:off x="4468878" y="5292202"/>
            <a:ext cx="495300" cy="498998"/>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5" name="مستطيل 14"/>
          <p:cNvSpPr/>
          <p:nvPr/>
        </p:nvSpPr>
        <p:spPr>
          <a:xfrm>
            <a:off x="7383528" y="3929330"/>
            <a:ext cx="685800" cy="533400"/>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6" name="مستطيل 15"/>
          <p:cNvSpPr/>
          <p:nvPr/>
        </p:nvSpPr>
        <p:spPr>
          <a:xfrm>
            <a:off x="8145528" y="1980507"/>
            <a:ext cx="495300" cy="457200"/>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sp>
        <p:nvSpPr>
          <p:cNvPr id="17" name="مستطيل 16"/>
          <p:cNvSpPr/>
          <p:nvPr/>
        </p:nvSpPr>
        <p:spPr>
          <a:xfrm>
            <a:off x="3878328" y="1980506"/>
            <a:ext cx="590550" cy="915093"/>
          </a:xfrm>
          <a:prstGeom prst="rect">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ar-KW"/>
          </a:p>
        </p:txBody>
      </p:sp>
      <p:pic>
        <p:nvPicPr>
          <p:cNvPr id="19" name="صورة 18">
            <a:hlinkClick r:id="rId6" action="ppaction://hlinksldjump"/>
          </p:cNvPr>
          <p:cNvPicPr>
            <a:picLocks noChangeAspect="1"/>
          </p:cNvPicPr>
          <p:nvPr/>
        </p:nvPicPr>
        <p:blipFill rotWithShape="1">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 name="صورة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1385" y="4341286"/>
            <a:ext cx="2603089" cy="1809097"/>
          </a:xfrm>
          <a:prstGeom prst="rect">
            <a:avLst/>
          </a:prstGeom>
        </p:spPr>
      </p:pic>
      <p:sp>
        <p:nvSpPr>
          <p:cNvPr id="20" name="Text Box 6"/>
          <p:cNvSpPr txBox="1">
            <a:spLocks noChangeArrowheads="1"/>
          </p:cNvSpPr>
          <p:nvPr/>
        </p:nvSpPr>
        <p:spPr bwMode="auto">
          <a:xfrm>
            <a:off x="129382" y="3517374"/>
            <a:ext cx="2423318" cy="823912"/>
          </a:xfrm>
          <a:prstGeom prst="rect">
            <a:avLst/>
          </a:prstGeom>
          <a:noFill/>
          <a:ln w="9525">
            <a:noFill/>
            <a:miter lim="800000"/>
            <a:headEnd/>
            <a:tailEnd/>
          </a:ln>
          <a:effectLst/>
        </p:spPr>
        <p:txBody>
          <a:bodyPr wrap="square">
            <a:spAutoFit/>
          </a:bodyPr>
          <a:lstStyle/>
          <a:p>
            <a:pPr algn="ctr">
              <a:spcBef>
                <a:spcPct val="50000"/>
              </a:spcBef>
            </a:pPr>
            <a:r>
              <a:rPr lang="ar-KW" sz="4800" b="1" dirty="0" smtClean="0">
                <a:latin typeface="Traditional Arabic" pitchFamily="18" charset="-78"/>
                <a:cs typeface="Traditional Arabic" pitchFamily="18" charset="-78"/>
              </a:rPr>
              <a:t>أين الشكل؟</a:t>
            </a:r>
            <a:endParaRPr lang="en-US" sz="4800" b="1" dirty="0">
              <a:latin typeface="Traditional Arabic" pitchFamily="18" charset="-78"/>
              <a:cs typeface="Traditional Arabic" pitchFamily="18" charset="-78"/>
            </a:endParaRPr>
          </a:p>
        </p:txBody>
      </p:sp>
      <p:pic>
        <p:nvPicPr>
          <p:cNvPr id="18" name="صورة 17">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Tree>
    <p:extLst>
      <p:ext uri="{BB962C8B-B14F-4D97-AF65-F5344CB8AC3E}">
        <p14:creationId xmlns:p14="http://schemas.microsoft.com/office/powerpoint/2010/main" val="12083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4" grpId="0" animBg="1"/>
      <p:bldP spid="15" grpId="0" animBg="1"/>
      <p:bldP spid="16" grpId="0" animBg="1"/>
      <p:bldP spid="1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16">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grpSp>
        <p:nvGrpSpPr>
          <p:cNvPr id="36" name="مجموعة 35"/>
          <p:cNvGrpSpPr/>
          <p:nvPr/>
        </p:nvGrpSpPr>
        <p:grpSpPr>
          <a:xfrm>
            <a:off x="3200400" y="971101"/>
            <a:ext cx="5573012" cy="5290264"/>
            <a:chOff x="1295400" y="0"/>
            <a:chExt cx="7005638" cy="6858000"/>
          </a:xfrm>
        </p:grpSpPr>
        <p:sp>
          <p:nvSpPr>
            <p:cNvPr id="37" name="Rectangle 2"/>
            <p:cNvSpPr>
              <a:spLocks noChangeArrowheads="1"/>
            </p:cNvSpPr>
            <p:nvPr/>
          </p:nvSpPr>
          <p:spPr bwMode="auto">
            <a:xfrm>
              <a:off x="1295400" y="0"/>
              <a:ext cx="7005638" cy="6858000"/>
            </a:xfrm>
            <a:prstGeom prst="rect">
              <a:avLst/>
            </a:prstGeom>
            <a:gradFill rotWithShape="0">
              <a:gsLst>
                <a:gs pos="0">
                  <a:srgbClr val="FFFF00"/>
                </a:gs>
                <a:gs pos="50000">
                  <a:srgbClr val="CC6600"/>
                </a:gs>
                <a:gs pos="100000">
                  <a:srgbClr val="FFFF00"/>
                </a:gs>
              </a:gsLst>
              <a:lin ang="2700000" scaled="1"/>
            </a:gradFill>
            <a:ln w="9525">
              <a:solidFill>
                <a:schemeClr val="tx1"/>
              </a:solidFill>
              <a:miter lim="800000"/>
              <a:headEnd/>
              <a:tailEnd/>
            </a:ln>
            <a:effectLst/>
          </p:spPr>
          <p:txBody>
            <a:bodyPr wrap="none" anchor="ctr"/>
            <a:lstStyle/>
            <a:p>
              <a:endParaRPr lang="en-US"/>
            </a:p>
          </p:txBody>
        </p:sp>
        <p:sp>
          <p:nvSpPr>
            <p:cNvPr id="38" name="Rectangle 3"/>
            <p:cNvSpPr>
              <a:spLocks noChangeArrowheads="1"/>
            </p:cNvSpPr>
            <p:nvPr/>
          </p:nvSpPr>
          <p:spPr bwMode="auto">
            <a:xfrm>
              <a:off x="1371600" y="2362200"/>
              <a:ext cx="2133600" cy="2133600"/>
            </a:xfrm>
            <a:prstGeom prst="rect">
              <a:avLst/>
            </a:prstGeom>
            <a:gradFill rotWithShape="0">
              <a:gsLst>
                <a:gs pos="0">
                  <a:srgbClr val="3399FF">
                    <a:gamma/>
                    <a:shade val="86275"/>
                    <a:invGamma/>
                  </a:srgbClr>
                </a:gs>
                <a:gs pos="100000">
                  <a:srgbClr val="3399FF"/>
                </a:gs>
              </a:gsLst>
              <a:path path="shape">
                <a:fillToRect l="50000" t="50000" r="50000" b="50000"/>
              </a:path>
            </a:gradFill>
            <a:ln w="76200">
              <a:solidFill>
                <a:schemeClr val="tx1"/>
              </a:solidFill>
              <a:miter lim="800000"/>
              <a:headEnd/>
              <a:tailEnd/>
            </a:ln>
            <a:effectLst/>
          </p:spPr>
          <p:txBody>
            <a:bodyPr wrap="none" anchor="ctr"/>
            <a:lstStyle/>
            <a:p>
              <a:endParaRPr lang="en-US"/>
            </a:p>
          </p:txBody>
        </p:sp>
        <p:sp>
          <p:nvSpPr>
            <p:cNvPr id="39" name="Rectangle 4"/>
            <p:cNvSpPr>
              <a:spLocks noChangeArrowheads="1"/>
            </p:cNvSpPr>
            <p:nvPr/>
          </p:nvSpPr>
          <p:spPr bwMode="auto">
            <a:xfrm>
              <a:off x="1371600" y="4648200"/>
              <a:ext cx="2133600" cy="2133600"/>
            </a:xfrm>
            <a:prstGeom prst="rect">
              <a:avLst/>
            </a:prstGeom>
            <a:gradFill rotWithShape="0">
              <a:gsLst>
                <a:gs pos="0">
                  <a:srgbClr val="3399FF">
                    <a:gamma/>
                    <a:shade val="86275"/>
                    <a:invGamma/>
                  </a:srgbClr>
                </a:gs>
                <a:gs pos="100000">
                  <a:srgbClr val="3399FF"/>
                </a:gs>
              </a:gsLst>
              <a:path path="shape">
                <a:fillToRect l="50000" t="50000" r="50000" b="50000"/>
              </a:path>
            </a:gradFill>
            <a:ln w="76200">
              <a:solidFill>
                <a:schemeClr val="tx1"/>
              </a:solidFill>
              <a:miter lim="800000"/>
              <a:headEnd/>
              <a:tailEnd/>
            </a:ln>
            <a:effectLst/>
          </p:spPr>
          <p:txBody>
            <a:bodyPr wrap="none" anchor="ctr"/>
            <a:lstStyle/>
            <a:p>
              <a:endParaRPr lang="en-US"/>
            </a:p>
          </p:txBody>
        </p:sp>
        <p:sp>
          <p:nvSpPr>
            <p:cNvPr id="40" name="Rectangle 5"/>
            <p:cNvSpPr>
              <a:spLocks noChangeArrowheads="1"/>
            </p:cNvSpPr>
            <p:nvPr/>
          </p:nvSpPr>
          <p:spPr bwMode="auto">
            <a:xfrm>
              <a:off x="3657600" y="76200"/>
              <a:ext cx="2133600" cy="2133600"/>
            </a:xfrm>
            <a:prstGeom prst="rect">
              <a:avLst/>
            </a:prstGeom>
            <a:gradFill rotWithShape="0">
              <a:gsLst>
                <a:gs pos="0">
                  <a:srgbClr val="3399FF">
                    <a:gamma/>
                    <a:shade val="86275"/>
                    <a:invGamma/>
                  </a:srgbClr>
                </a:gs>
                <a:gs pos="100000">
                  <a:srgbClr val="3399FF"/>
                </a:gs>
              </a:gsLst>
              <a:path path="shape">
                <a:fillToRect l="50000" t="50000" r="50000" b="50000"/>
              </a:path>
            </a:gradFill>
            <a:ln w="76200">
              <a:solidFill>
                <a:schemeClr val="tx1"/>
              </a:solidFill>
              <a:miter lim="800000"/>
              <a:headEnd/>
              <a:tailEnd/>
            </a:ln>
            <a:effectLst/>
          </p:spPr>
          <p:txBody>
            <a:bodyPr wrap="none" anchor="ctr"/>
            <a:lstStyle/>
            <a:p>
              <a:endParaRPr lang="en-US"/>
            </a:p>
          </p:txBody>
        </p:sp>
        <p:sp>
          <p:nvSpPr>
            <p:cNvPr id="41" name="Rectangle 6"/>
            <p:cNvSpPr>
              <a:spLocks noChangeArrowheads="1"/>
            </p:cNvSpPr>
            <p:nvPr/>
          </p:nvSpPr>
          <p:spPr bwMode="auto">
            <a:xfrm>
              <a:off x="3657600" y="2362200"/>
              <a:ext cx="2133600" cy="2133600"/>
            </a:xfrm>
            <a:prstGeom prst="rect">
              <a:avLst/>
            </a:prstGeom>
            <a:gradFill rotWithShape="0">
              <a:gsLst>
                <a:gs pos="0">
                  <a:srgbClr val="3399FF">
                    <a:gamma/>
                    <a:shade val="86275"/>
                    <a:invGamma/>
                  </a:srgbClr>
                </a:gs>
                <a:gs pos="100000">
                  <a:srgbClr val="3399FF"/>
                </a:gs>
              </a:gsLst>
              <a:path path="shape">
                <a:fillToRect l="50000" t="50000" r="50000" b="50000"/>
              </a:path>
            </a:gradFill>
            <a:ln w="76200">
              <a:solidFill>
                <a:schemeClr val="tx1"/>
              </a:solidFill>
              <a:miter lim="800000"/>
              <a:headEnd/>
              <a:tailEnd/>
            </a:ln>
            <a:effectLst/>
          </p:spPr>
          <p:txBody>
            <a:bodyPr wrap="none" anchor="ctr"/>
            <a:lstStyle/>
            <a:p>
              <a:endParaRPr lang="en-US"/>
            </a:p>
          </p:txBody>
        </p:sp>
        <p:sp>
          <p:nvSpPr>
            <p:cNvPr id="42" name="Rectangle 7"/>
            <p:cNvSpPr>
              <a:spLocks noChangeArrowheads="1"/>
            </p:cNvSpPr>
            <p:nvPr/>
          </p:nvSpPr>
          <p:spPr bwMode="auto">
            <a:xfrm>
              <a:off x="3657600" y="4648200"/>
              <a:ext cx="2133600" cy="2133600"/>
            </a:xfrm>
            <a:prstGeom prst="rect">
              <a:avLst/>
            </a:prstGeom>
            <a:gradFill rotWithShape="0">
              <a:gsLst>
                <a:gs pos="0">
                  <a:srgbClr val="3399FF">
                    <a:gamma/>
                    <a:shade val="86275"/>
                    <a:invGamma/>
                  </a:srgbClr>
                </a:gs>
                <a:gs pos="100000">
                  <a:srgbClr val="3399FF"/>
                </a:gs>
              </a:gsLst>
              <a:path path="shape">
                <a:fillToRect l="50000" t="50000" r="50000" b="50000"/>
              </a:path>
            </a:gradFill>
            <a:ln w="76200">
              <a:solidFill>
                <a:schemeClr val="tx1"/>
              </a:solidFill>
              <a:miter lim="800000"/>
              <a:headEnd/>
              <a:tailEnd/>
            </a:ln>
            <a:effectLst/>
          </p:spPr>
          <p:txBody>
            <a:bodyPr wrap="none" anchor="ctr"/>
            <a:lstStyle/>
            <a:p>
              <a:endParaRPr lang="en-US"/>
            </a:p>
          </p:txBody>
        </p:sp>
        <p:sp>
          <p:nvSpPr>
            <p:cNvPr id="43" name="Rectangle 8"/>
            <p:cNvSpPr>
              <a:spLocks noChangeArrowheads="1"/>
            </p:cNvSpPr>
            <p:nvPr/>
          </p:nvSpPr>
          <p:spPr bwMode="auto">
            <a:xfrm>
              <a:off x="5943600" y="76200"/>
              <a:ext cx="2133600" cy="2133600"/>
            </a:xfrm>
            <a:prstGeom prst="rect">
              <a:avLst/>
            </a:prstGeom>
            <a:gradFill rotWithShape="0">
              <a:gsLst>
                <a:gs pos="0">
                  <a:srgbClr val="3399FF">
                    <a:gamma/>
                    <a:shade val="86275"/>
                    <a:invGamma/>
                  </a:srgbClr>
                </a:gs>
                <a:gs pos="100000">
                  <a:srgbClr val="3399FF"/>
                </a:gs>
              </a:gsLst>
              <a:path path="shape">
                <a:fillToRect l="50000" t="50000" r="50000" b="50000"/>
              </a:path>
            </a:gradFill>
            <a:ln w="76200">
              <a:solidFill>
                <a:schemeClr val="tx1"/>
              </a:solidFill>
              <a:miter lim="800000"/>
              <a:headEnd/>
              <a:tailEnd/>
            </a:ln>
            <a:effectLst/>
          </p:spPr>
          <p:txBody>
            <a:bodyPr wrap="none" anchor="ctr"/>
            <a:lstStyle/>
            <a:p>
              <a:endParaRPr lang="en-US"/>
            </a:p>
          </p:txBody>
        </p:sp>
        <p:sp>
          <p:nvSpPr>
            <p:cNvPr id="44" name="Rectangle 9"/>
            <p:cNvSpPr>
              <a:spLocks noChangeArrowheads="1"/>
            </p:cNvSpPr>
            <p:nvPr/>
          </p:nvSpPr>
          <p:spPr bwMode="auto">
            <a:xfrm>
              <a:off x="5943600" y="2362200"/>
              <a:ext cx="2133600" cy="2133600"/>
            </a:xfrm>
            <a:prstGeom prst="rect">
              <a:avLst/>
            </a:prstGeom>
            <a:gradFill rotWithShape="0">
              <a:gsLst>
                <a:gs pos="0">
                  <a:srgbClr val="3399FF">
                    <a:gamma/>
                    <a:shade val="86275"/>
                    <a:invGamma/>
                  </a:srgbClr>
                </a:gs>
                <a:gs pos="100000">
                  <a:srgbClr val="3399FF"/>
                </a:gs>
              </a:gsLst>
              <a:path path="shape">
                <a:fillToRect l="50000" t="50000" r="50000" b="50000"/>
              </a:path>
            </a:gradFill>
            <a:ln w="76200">
              <a:solidFill>
                <a:schemeClr val="tx1"/>
              </a:solidFill>
              <a:miter lim="800000"/>
              <a:headEnd/>
              <a:tailEnd/>
            </a:ln>
            <a:effectLst/>
          </p:spPr>
          <p:txBody>
            <a:bodyPr wrap="none" anchor="ctr"/>
            <a:lstStyle/>
            <a:p>
              <a:endParaRPr lang="en-US"/>
            </a:p>
          </p:txBody>
        </p:sp>
        <p:sp>
          <p:nvSpPr>
            <p:cNvPr id="45" name="Rectangle 10"/>
            <p:cNvSpPr>
              <a:spLocks noChangeArrowheads="1"/>
            </p:cNvSpPr>
            <p:nvPr/>
          </p:nvSpPr>
          <p:spPr bwMode="auto">
            <a:xfrm>
              <a:off x="5943600" y="4648200"/>
              <a:ext cx="2133600" cy="2133600"/>
            </a:xfrm>
            <a:prstGeom prst="rect">
              <a:avLst/>
            </a:prstGeom>
            <a:gradFill rotWithShape="0">
              <a:gsLst>
                <a:gs pos="0">
                  <a:srgbClr val="3399FF">
                    <a:gamma/>
                    <a:shade val="86275"/>
                    <a:invGamma/>
                  </a:srgbClr>
                </a:gs>
                <a:gs pos="100000">
                  <a:srgbClr val="3399FF"/>
                </a:gs>
              </a:gsLst>
              <a:path path="shape">
                <a:fillToRect l="50000" t="50000" r="50000" b="50000"/>
              </a:path>
            </a:gradFill>
            <a:ln w="76200">
              <a:solidFill>
                <a:schemeClr val="tx1"/>
              </a:solidFill>
              <a:miter lim="800000"/>
              <a:headEnd/>
              <a:tailEnd/>
            </a:ln>
            <a:effectLst/>
          </p:spPr>
          <p:txBody>
            <a:bodyPr wrap="none" anchor="ctr"/>
            <a:lstStyle/>
            <a:p>
              <a:endParaRPr lang="en-US"/>
            </a:p>
          </p:txBody>
        </p:sp>
        <p:sp>
          <p:nvSpPr>
            <p:cNvPr id="46" name="Rectangle 11"/>
            <p:cNvSpPr>
              <a:spLocks noChangeArrowheads="1"/>
            </p:cNvSpPr>
            <p:nvPr/>
          </p:nvSpPr>
          <p:spPr bwMode="auto">
            <a:xfrm>
              <a:off x="1371600" y="76200"/>
              <a:ext cx="2133600" cy="2133600"/>
            </a:xfrm>
            <a:prstGeom prst="rect">
              <a:avLst/>
            </a:prstGeom>
            <a:gradFill rotWithShape="0">
              <a:gsLst>
                <a:gs pos="0">
                  <a:srgbClr val="3399FF">
                    <a:gamma/>
                    <a:shade val="86275"/>
                    <a:invGamma/>
                  </a:srgbClr>
                </a:gs>
                <a:gs pos="100000">
                  <a:srgbClr val="3399FF"/>
                </a:gs>
              </a:gsLst>
              <a:path path="shape">
                <a:fillToRect l="50000" t="50000" r="50000" b="50000"/>
              </a:path>
            </a:gradFill>
            <a:ln w="76200">
              <a:solidFill>
                <a:schemeClr val="tx1"/>
              </a:solidFill>
              <a:miter lim="800000"/>
              <a:headEnd/>
              <a:tailEnd/>
            </a:ln>
            <a:effectLst/>
          </p:spPr>
          <p:txBody>
            <a:bodyPr wrap="none" anchor="ctr"/>
            <a:lstStyle/>
            <a:p>
              <a:endParaRPr lang="en-US"/>
            </a:p>
          </p:txBody>
        </p:sp>
        <p:sp>
          <p:nvSpPr>
            <p:cNvPr id="47" name="Rectangle 12"/>
            <p:cNvSpPr>
              <a:spLocks noChangeArrowheads="1"/>
            </p:cNvSpPr>
            <p:nvPr/>
          </p:nvSpPr>
          <p:spPr bwMode="auto">
            <a:xfrm>
              <a:off x="1395413" y="1147763"/>
              <a:ext cx="2068512" cy="1057275"/>
            </a:xfrm>
            <a:prstGeom prst="rect">
              <a:avLst/>
            </a:prstGeom>
            <a:gradFill rotWithShape="0">
              <a:gsLst>
                <a:gs pos="0">
                  <a:srgbClr val="FFFF00"/>
                </a:gs>
                <a:gs pos="50000">
                  <a:srgbClr val="CC6600"/>
                </a:gs>
                <a:gs pos="100000">
                  <a:srgbClr val="FFFF00"/>
                </a:gs>
              </a:gsLst>
              <a:lin ang="2700000" scaled="1"/>
            </a:gradFill>
            <a:ln w="9525">
              <a:solidFill>
                <a:schemeClr val="tx1"/>
              </a:solidFill>
              <a:miter lim="800000"/>
              <a:headEnd/>
              <a:tailEnd/>
            </a:ln>
            <a:effectLst/>
          </p:spPr>
          <p:txBody>
            <a:bodyPr wrap="none" anchor="ctr"/>
            <a:lstStyle/>
            <a:p>
              <a:endParaRPr lang="en-US"/>
            </a:p>
          </p:txBody>
        </p:sp>
        <p:sp>
          <p:nvSpPr>
            <p:cNvPr id="48" name="Rectangle 15"/>
            <p:cNvSpPr>
              <a:spLocks noChangeArrowheads="1"/>
            </p:cNvSpPr>
            <p:nvPr/>
          </p:nvSpPr>
          <p:spPr bwMode="auto">
            <a:xfrm>
              <a:off x="3692525" y="1160463"/>
              <a:ext cx="2068513" cy="1057275"/>
            </a:xfrm>
            <a:prstGeom prst="rect">
              <a:avLst/>
            </a:prstGeom>
            <a:gradFill rotWithShape="0">
              <a:gsLst>
                <a:gs pos="0">
                  <a:srgbClr val="FFFF00"/>
                </a:gs>
                <a:gs pos="50000">
                  <a:srgbClr val="CC6600"/>
                </a:gs>
                <a:gs pos="100000">
                  <a:srgbClr val="FFFF00"/>
                </a:gs>
              </a:gsLst>
              <a:lin ang="2700000" scaled="1"/>
            </a:gradFill>
            <a:ln w="9525">
              <a:solidFill>
                <a:schemeClr val="tx1"/>
              </a:solidFill>
              <a:miter lim="800000"/>
              <a:headEnd/>
              <a:tailEnd/>
            </a:ln>
            <a:effectLst/>
          </p:spPr>
          <p:txBody>
            <a:bodyPr wrap="none" anchor="ctr"/>
            <a:lstStyle/>
            <a:p>
              <a:endParaRPr lang="en-US"/>
            </a:p>
          </p:txBody>
        </p:sp>
        <p:sp>
          <p:nvSpPr>
            <p:cNvPr id="49" name="Rectangle 16"/>
            <p:cNvSpPr>
              <a:spLocks noChangeArrowheads="1"/>
            </p:cNvSpPr>
            <p:nvPr/>
          </p:nvSpPr>
          <p:spPr bwMode="auto">
            <a:xfrm>
              <a:off x="5965825" y="1143000"/>
              <a:ext cx="2087563" cy="1057275"/>
            </a:xfrm>
            <a:prstGeom prst="rect">
              <a:avLst/>
            </a:prstGeom>
            <a:gradFill rotWithShape="0">
              <a:gsLst>
                <a:gs pos="0">
                  <a:srgbClr val="FFFF00"/>
                </a:gs>
                <a:gs pos="50000">
                  <a:srgbClr val="CC6600"/>
                </a:gs>
                <a:gs pos="100000">
                  <a:srgbClr val="FFFF00"/>
                </a:gs>
              </a:gsLst>
              <a:lin ang="2700000" scaled="1"/>
            </a:gradFill>
            <a:ln w="9525">
              <a:solidFill>
                <a:schemeClr val="tx1"/>
              </a:solidFill>
              <a:miter lim="800000"/>
              <a:headEnd/>
              <a:tailEnd/>
            </a:ln>
            <a:effectLst/>
          </p:spPr>
          <p:txBody>
            <a:bodyPr wrap="none" anchor="ctr"/>
            <a:lstStyle/>
            <a:p>
              <a:endParaRPr lang="en-US"/>
            </a:p>
          </p:txBody>
        </p:sp>
        <p:sp>
          <p:nvSpPr>
            <p:cNvPr id="50" name="Rectangle 17"/>
            <p:cNvSpPr>
              <a:spLocks noChangeArrowheads="1"/>
            </p:cNvSpPr>
            <p:nvPr/>
          </p:nvSpPr>
          <p:spPr bwMode="auto">
            <a:xfrm>
              <a:off x="1406525" y="3413125"/>
              <a:ext cx="2044700" cy="1057275"/>
            </a:xfrm>
            <a:prstGeom prst="rect">
              <a:avLst/>
            </a:prstGeom>
            <a:gradFill rotWithShape="0">
              <a:gsLst>
                <a:gs pos="0">
                  <a:srgbClr val="FFFF00"/>
                </a:gs>
                <a:gs pos="50000">
                  <a:srgbClr val="CC6600"/>
                </a:gs>
                <a:gs pos="100000">
                  <a:srgbClr val="FFFF00"/>
                </a:gs>
              </a:gsLst>
              <a:lin ang="2700000" scaled="1"/>
            </a:gradFill>
            <a:ln w="9525">
              <a:solidFill>
                <a:schemeClr val="tx1"/>
              </a:solidFill>
              <a:miter lim="800000"/>
              <a:headEnd/>
              <a:tailEnd/>
            </a:ln>
            <a:effectLst/>
          </p:spPr>
          <p:txBody>
            <a:bodyPr wrap="none" anchor="ctr"/>
            <a:lstStyle/>
            <a:p>
              <a:endParaRPr lang="en-US"/>
            </a:p>
          </p:txBody>
        </p:sp>
        <p:sp>
          <p:nvSpPr>
            <p:cNvPr id="51" name="Rectangle 20"/>
            <p:cNvSpPr>
              <a:spLocks noChangeArrowheads="1"/>
            </p:cNvSpPr>
            <p:nvPr/>
          </p:nvSpPr>
          <p:spPr bwMode="auto">
            <a:xfrm>
              <a:off x="3662363" y="3425825"/>
              <a:ext cx="2103437" cy="1057275"/>
            </a:xfrm>
            <a:prstGeom prst="rect">
              <a:avLst/>
            </a:prstGeom>
            <a:gradFill rotWithShape="0">
              <a:gsLst>
                <a:gs pos="0">
                  <a:srgbClr val="FFFF00"/>
                </a:gs>
                <a:gs pos="50000">
                  <a:srgbClr val="CC6600"/>
                </a:gs>
                <a:gs pos="100000">
                  <a:srgbClr val="FFFF00"/>
                </a:gs>
              </a:gsLst>
              <a:lin ang="2700000" scaled="1"/>
            </a:gradFill>
            <a:ln w="9525">
              <a:solidFill>
                <a:schemeClr val="tx1"/>
              </a:solidFill>
              <a:miter lim="800000"/>
              <a:headEnd/>
              <a:tailEnd/>
            </a:ln>
            <a:effectLst/>
          </p:spPr>
          <p:txBody>
            <a:bodyPr wrap="none" anchor="ctr"/>
            <a:lstStyle/>
            <a:p>
              <a:endParaRPr lang="en-US"/>
            </a:p>
          </p:txBody>
        </p:sp>
        <p:sp>
          <p:nvSpPr>
            <p:cNvPr id="52" name="Rectangle 21"/>
            <p:cNvSpPr>
              <a:spLocks noChangeArrowheads="1"/>
            </p:cNvSpPr>
            <p:nvPr/>
          </p:nvSpPr>
          <p:spPr bwMode="auto">
            <a:xfrm>
              <a:off x="5964238" y="3408363"/>
              <a:ext cx="2070100" cy="1057275"/>
            </a:xfrm>
            <a:prstGeom prst="rect">
              <a:avLst/>
            </a:prstGeom>
            <a:gradFill rotWithShape="0">
              <a:gsLst>
                <a:gs pos="0">
                  <a:srgbClr val="FFFF00"/>
                </a:gs>
                <a:gs pos="50000">
                  <a:srgbClr val="CC6600"/>
                </a:gs>
                <a:gs pos="100000">
                  <a:srgbClr val="FFFF00"/>
                </a:gs>
              </a:gsLst>
              <a:lin ang="2700000" scaled="1"/>
            </a:gradFill>
            <a:ln w="9525">
              <a:solidFill>
                <a:schemeClr val="tx1"/>
              </a:solidFill>
              <a:miter lim="800000"/>
              <a:headEnd/>
              <a:tailEnd/>
            </a:ln>
            <a:effectLst/>
          </p:spPr>
          <p:txBody>
            <a:bodyPr wrap="none" anchor="ctr"/>
            <a:lstStyle/>
            <a:p>
              <a:endParaRPr lang="en-US"/>
            </a:p>
          </p:txBody>
        </p:sp>
        <p:sp>
          <p:nvSpPr>
            <p:cNvPr id="53" name="Rectangle 22"/>
            <p:cNvSpPr>
              <a:spLocks noChangeArrowheads="1"/>
            </p:cNvSpPr>
            <p:nvPr/>
          </p:nvSpPr>
          <p:spPr bwMode="auto">
            <a:xfrm>
              <a:off x="1412875" y="5678488"/>
              <a:ext cx="2044700" cy="1057275"/>
            </a:xfrm>
            <a:prstGeom prst="rect">
              <a:avLst/>
            </a:prstGeom>
            <a:gradFill rotWithShape="0">
              <a:gsLst>
                <a:gs pos="0">
                  <a:srgbClr val="FFFF00"/>
                </a:gs>
                <a:gs pos="50000">
                  <a:srgbClr val="CC6600"/>
                </a:gs>
                <a:gs pos="100000">
                  <a:srgbClr val="FFFF00"/>
                </a:gs>
              </a:gsLst>
              <a:lin ang="2700000" scaled="1"/>
            </a:gradFill>
            <a:ln w="9525">
              <a:solidFill>
                <a:schemeClr val="tx1"/>
              </a:solidFill>
              <a:miter lim="800000"/>
              <a:headEnd/>
              <a:tailEnd/>
            </a:ln>
            <a:effectLst/>
          </p:spPr>
          <p:txBody>
            <a:bodyPr wrap="none" anchor="ctr"/>
            <a:lstStyle/>
            <a:p>
              <a:endParaRPr lang="en-US"/>
            </a:p>
          </p:txBody>
        </p:sp>
        <p:sp>
          <p:nvSpPr>
            <p:cNvPr id="54" name="Rectangle 23"/>
            <p:cNvSpPr>
              <a:spLocks noChangeArrowheads="1"/>
            </p:cNvSpPr>
            <p:nvPr/>
          </p:nvSpPr>
          <p:spPr bwMode="auto">
            <a:xfrm>
              <a:off x="3686175" y="5691188"/>
              <a:ext cx="2087563" cy="1057275"/>
            </a:xfrm>
            <a:prstGeom prst="rect">
              <a:avLst/>
            </a:prstGeom>
            <a:gradFill rotWithShape="0">
              <a:gsLst>
                <a:gs pos="0">
                  <a:srgbClr val="FFFF00"/>
                </a:gs>
                <a:gs pos="50000">
                  <a:srgbClr val="CC6600"/>
                </a:gs>
                <a:gs pos="100000">
                  <a:srgbClr val="FFFF00"/>
                </a:gs>
              </a:gsLst>
              <a:lin ang="2700000" scaled="1"/>
            </a:gradFill>
            <a:ln w="9525">
              <a:solidFill>
                <a:schemeClr val="tx1"/>
              </a:solidFill>
              <a:miter lim="800000"/>
              <a:headEnd/>
              <a:tailEnd/>
            </a:ln>
            <a:effectLst/>
          </p:spPr>
          <p:txBody>
            <a:bodyPr wrap="none" anchor="ctr"/>
            <a:lstStyle/>
            <a:p>
              <a:endParaRPr lang="en-US"/>
            </a:p>
          </p:txBody>
        </p:sp>
        <p:sp>
          <p:nvSpPr>
            <p:cNvPr id="55" name="Rectangle 24"/>
            <p:cNvSpPr>
              <a:spLocks noChangeArrowheads="1"/>
            </p:cNvSpPr>
            <p:nvPr/>
          </p:nvSpPr>
          <p:spPr bwMode="auto">
            <a:xfrm>
              <a:off x="5978525" y="5691188"/>
              <a:ext cx="2078038" cy="1057275"/>
            </a:xfrm>
            <a:prstGeom prst="rect">
              <a:avLst/>
            </a:prstGeom>
            <a:gradFill rotWithShape="0">
              <a:gsLst>
                <a:gs pos="0">
                  <a:srgbClr val="FFFF00"/>
                </a:gs>
                <a:gs pos="50000">
                  <a:srgbClr val="CC6600"/>
                </a:gs>
                <a:gs pos="100000">
                  <a:srgbClr val="FFFF00"/>
                </a:gs>
              </a:gsLst>
              <a:lin ang="2700000" scaled="1"/>
            </a:gradFill>
            <a:ln w="9525">
              <a:solidFill>
                <a:schemeClr val="tx1"/>
              </a:solidFill>
              <a:miter lim="800000"/>
              <a:headEnd/>
              <a:tailEnd/>
            </a:ln>
            <a:effectLst/>
          </p:spPr>
          <p:txBody>
            <a:bodyPr wrap="none" anchor="ctr"/>
            <a:lstStyle/>
            <a:p>
              <a:endParaRPr lang="en-US"/>
            </a:p>
          </p:txBody>
        </p:sp>
        <p:sp>
          <p:nvSpPr>
            <p:cNvPr id="56" name="Text Box 53"/>
            <p:cNvSpPr txBox="1">
              <a:spLocks noChangeArrowheads="1"/>
            </p:cNvSpPr>
            <p:nvPr/>
          </p:nvSpPr>
          <p:spPr bwMode="auto">
            <a:xfrm>
              <a:off x="1371600" y="4648200"/>
              <a:ext cx="533400" cy="519113"/>
            </a:xfrm>
            <a:prstGeom prst="rect">
              <a:avLst/>
            </a:prstGeom>
            <a:solidFill>
              <a:schemeClr val="bg1"/>
            </a:solidFill>
            <a:ln w="9525">
              <a:noFill/>
              <a:miter lim="800000"/>
              <a:headEnd/>
              <a:tailEnd/>
            </a:ln>
            <a:effectLst/>
          </p:spPr>
          <p:txBody>
            <a:bodyPr>
              <a:spAutoFit/>
            </a:bodyPr>
            <a:lstStyle/>
            <a:p>
              <a:pPr algn="ctr">
                <a:spcBef>
                  <a:spcPct val="50000"/>
                </a:spcBef>
              </a:pPr>
              <a:r>
                <a:rPr lang="en-US" sz="2800"/>
                <a:t>7</a:t>
              </a:r>
              <a:endParaRPr lang="en-US" sz="2400" b="0">
                <a:latin typeface="Times New Roman" pitchFamily="18" charset="0"/>
              </a:endParaRPr>
            </a:p>
          </p:txBody>
        </p:sp>
        <p:sp>
          <p:nvSpPr>
            <p:cNvPr id="57" name="Text Box 54"/>
            <p:cNvSpPr txBox="1">
              <a:spLocks noChangeArrowheads="1"/>
            </p:cNvSpPr>
            <p:nvPr/>
          </p:nvSpPr>
          <p:spPr bwMode="auto">
            <a:xfrm>
              <a:off x="3657600" y="4648200"/>
              <a:ext cx="533400" cy="519113"/>
            </a:xfrm>
            <a:prstGeom prst="rect">
              <a:avLst/>
            </a:prstGeom>
            <a:solidFill>
              <a:schemeClr val="bg1"/>
            </a:solidFill>
            <a:ln w="9525">
              <a:noFill/>
              <a:miter lim="800000"/>
              <a:headEnd/>
              <a:tailEnd/>
            </a:ln>
            <a:effectLst/>
          </p:spPr>
          <p:txBody>
            <a:bodyPr>
              <a:spAutoFit/>
            </a:bodyPr>
            <a:lstStyle/>
            <a:p>
              <a:pPr algn="ctr">
                <a:spcBef>
                  <a:spcPct val="50000"/>
                </a:spcBef>
              </a:pPr>
              <a:r>
                <a:rPr lang="en-US" sz="2800"/>
                <a:t>8</a:t>
              </a:r>
              <a:endParaRPr lang="en-US" sz="2400" b="0">
                <a:latin typeface="Times New Roman" pitchFamily="18" charset="0"/>
              </a:endParaRPr>
            </a:p>
          </p:txBody>
        </p:sp>
        <p:sp>
          <p:nvSpPr>
            <p:cNvPr id="58" name="Text Box 55"/>
            <p:cNvSpPr txBox="1">
              <a:spLocks noChangeArrowheads="1"/>
            </p:cNvSpPr>
            <p:nvPr/>
          </p:nvSpPr>
          <p:spPr bwMode="auto">
            <a:xfrm>
              <a:off x="5943600" y="4648200"/>
              <a:ext cx="533400" cy="519113"/>
            </a:xfrm>
            <a:prstGeom prst="rect">
              <a:avLst/>
            </a:prstGeom>
            <a:solidFill>
              <a:schemeClr val="bg1"/>
            </a:solidFill>
            <a:ln w="9525">
              <a:noFill/>
              <a:miter lim="800000"/>
              <a:headEnd/>
              <a:tailEnd/>
            </a:ln>
            <a:effectLst/>
          </p:spPr>
          <p:txBody>
            <a:bodyPr>
              <a:spAutoFit/>
            </a:bodyPr>
            <a:lstStyle/>
            <a:p>
              <a:pPr algn="ctr">
                <a:spcBef>
                  <a:spcPct val="50000"/>
                </a:spcBef>
              </a:pPr>
              <a:r>
                <a:rPr lang="en-US" sz="2800"/>
                <a:t>9</a:t>
              </a:r>
              <a:endParaRPr lang="en-US" sz="2400" b="0">
                <a:latin typeface="Times New Roman" pitchFamily="18" charset="0"/>
              </a:endParaRPr>
            </a:p>
          </p:txBody>
        </p:sp>
        <p:sp>
          <p:nvSpPr>
            <p:cNvPr id="59" name="Text Box 56"/>
            <p:cNvSpPr txBox="1">
              <a:spLocks noChangeArrowheads="1"/>
            </p:cNvSpPr>
            <p:nvPr/>
          </p:nvSpPr>
          <p:spPr bwMode="auto">
            <a:xfrm>
              <a:off x="2943225" y="2362200"/>
              <a:ext cx="533400" cy="519113"/>
            </a:xfrm>
            <a:prstGeom prst="rect">
              <a:avLst/>
            </a:prstGeom>
            <a:solidFill>
              <a:schemeClr val="bg1"/>
            </a:solidFill>
            <a:ln w="9525">
              <a:noFill/>
              <a:miter lim="800000"/>
              <a:headEnd/>
              <a:tailEnd/>
            </a:ln>
            <a:effectLst/>
          </p:spPr>
          <p:txBody>
            <a:bodyPr>
              <a:spAutoFit/>
            </a:bodyPr>
            <a:lstStyle/>
            <a:p>
              <a:pPr algn="ctr">
                <a:spcBef>
                  <a:spcPct val="50000"/>
                </a:spcBef>
              </a:pPr>
              <a:r>
                <a:rPr lang="en-US" sz="2800"/>
                <a:t>4</a:t>
              </a:r>
              <a:endParaRPr lang="en-US" sz="2400" b="0">
                <a:latin typeface="Times New Roman" pitchFamily="18" charset="0"/>
              </a:endParaRPr>
            </a:p>
          </p:txBody>
        </p:sp>
        <p:sp>
          <p:nvSpPr>
            <p:cNvPr id="60" name="Text Box 57"/>
            <p:cNvSpPr txBox="1">
              <a:spLocks noChangeArrowheads="1"/>
            </p:cNvSpPr>
            <p:nvPr/>
          </p:nvSpPr>
          <p:spPr bwMode="auto">
            <a:xfrm>
              <a:off x="5229225" y="2362200"/>
              <a:ext cx="533400" cy="519113"/>
            </a:xfrm>
            <a:prstGeom prst="rect">
              <a:avLst/>
            </a:prstGeom>
            <a:solidFill>
              <a:schemeClr val="bg1"/>
            </a:solidFill>
            <a:ln w="9525">
              <a:noFill/>
              <a:miter lim="800000"/>
              <a:headEnd/>
              <a:tailEnd/>
            </a:ln>
            <a:effectLst/>
          </p:spPr>
          <p:txBody>
            <a:bodyPr>
              <a:spAutoFit/>
            </a:bodyPr>
            <a:lstStyle/>
            <a:p>
              <a:pPr algn="ctr">
                <a:spcBef>
                  <a:spcPct val="50000"/>
                </a:spcBef>
              </a:pPr>
              <a:r>
                <a:rPr lang="en-US" sz="2800"/>
                <a:t>5</a:t>
              </a:r>
              <a:endParaRPr lang="en-US" sz="2400" b="0">
                <a:latin typeface="Times New Roman" pitchFamily="18" charset="0"/>
              </a:endParaRPr>
            </a:p>
          </p:txBody>
        </p:sp>
        <p:sp>
          <p:nvSpPr>
            <p:cNvPr id="61" name="Text Box 58"/>
            <p:cNvSpPr txBox="1">
              <a:spLocks noChangeArrowheads="1"/>
            </p:cNvSpPr>
            <p:nvPr/>
          </p:nvSpPr>
          <p:spPr bwMode="auto">
            <a:xfrm>
              <a:off x="7515225" y="2362200"/>
              <a:ext cx="533400" cy="519113"/>
            </a:xfrm>
            <a:prstGeom prst="rect">
              <a:avLst/>
            </a:prstGeom>
            <a:solidFill>
              <a:schemeClr val="bg1"/>
            </a:solidFill>
            <a:ln w="9525">
              <a:noFill/>
              <a:miter lim="800000"/>
              <a:headEnd/>
              <a:tailEnd/>
            </a:ln>
            <a:effectLst/>
          </p:spPr>
          <p:txBody>
            <a:bodyPr>
              <a:spAutoFit/>
            </a:bodyPr>
            <a:lstStyle/>
            <a:p>
              <a:pPr algn="ctr">
                <a:spcBef>
                  <a:spcPct val="50000"/>
                </a:spcBef>
              </a:pPr>
              <a:r>
                <a:rPr lang="en-US" sz="2800"/>
                <a:t>6</a:t>
              </a:r>
              <a:endParaRPr lang="en-US" sz="2400" b="0">
                <a:latin typeface="Times New Roman" pitchFamily="18" charset="0"/>
              </a:endParaRPr>
            </a:p>
          </p:txBody>
        </p:sp>
        <p:sp>
          <p:nvSpPr>
            <p:cNvPr id="62" name="Text Box 59"/>
            <p:cNvSpPr txBox="1">
              <a:spLocks noChangeArrowheads="1"/>
            </p:cNvSpPr>
            <p:nvPr/>
          </p:nvSpPr>
          <p:spPr bwMode="auto">
            <a:xfrm>
              <a:off x="1371600" y="76200"/>
              <a:ext cx="533400" cy="519113"/>
            </a:xfrm>
            <a:prstGeom prst="rect">
              <a:avLst/>
            </a:prstGeom>
            <a:solidFill>
              <a:schemeClr val="bg1"/>
            </a:solidFill>
            <a:ln w="9525">
              <a:noFill/>
              <a:miter lim="800000"/>
              <a:headEnd/>
              <a:tailEnd/>
            </a:ln>
            <a:effectLst/>
          </p:spPr>
          <p:txBody>
            <a:bodyPr>
              <a:spAutoFit/>
            </a:bodyPr>
            <a:lstStyle/>
            <a:p>
              <a:pPr algn="ctr">
                <a:spcBef>
                  <a:spcPct val="50000"/>
                </a:spcBef>
              </a:pPr>
              <a:r>
                <a:rPr lang="en-US" sz="2800"/>
                <a:t>1</a:t>
              </a:r>
              <a:endParaRPr lang="en-US" sz="2400" b="0">
                <a:latin typeface="Times New Roman" pitchFamily="18" charset="0"/>
              </a:endParaRPr>
            </a:p>
          </p:txBody>
        </p:sp>
        <p:sp>
          <p:nvSpPr>
            <p:cNvPr id="63" name="Text Box 60"/>
            <p:cNvSpPr txBox="1">
              <a:spLocks noChangeArrowheads="1"/>
            </p:cNvSpPr>
            <p:nvPr/>
          </p:nvSpPr>
          <p:spPr bwMode="auto">
            <a:xfrm>
              <a:off x="3657600" y="76200"/>
              <a:ext cx="533400" cy="519113"/>
            </a:xfrm>
            <a:prstGeom prst="rect">
              <a:avLst/>
            </a:prstGeom>
            <a:solidFill>
              <a:schemeClr val="bg1"/>
            </a:solidFill>
            <a:ln w="9525">
              <a:noFill/>
              <a:miter lim="800000"/>
              <a:headEnd/>
              <a:tailEnd/>
            </a:ln>
            <a:effectLst/>
          </p:spPr>
          <p:txBody>
            <a:bodyPr>
              <a:spAutoFit/>
            </a:bodyPr>
            <a:lstStyle/>
            <a:p>
              <a:pPr algn="ctr">
                <a:spcBef>
                  <a:spcPct val="50000"/>
                </a:spcBef>
              </a:pPr>
              <a:r>
                <a:rPr lang="en-US" sz="2800"/>
                <a:t>2</a:t>
              </a:r>
              <a:endParaRPr lang="en-US" sz="2400" b="0">
                <a:latin typeface="Times New Roman" pitchFamily="18" charset="0"/>
              </a:endParaRPr>
            </a:p>
          </p:txBody>
        </p:sp>
        <p:sp>
          <p:nvSpPr>
            <p:cNvPr id="64" name="Text Box 61"/>
            <p:cNvSpPr txBox="1">
              <a:spLocks noChangeArrowheads="1"/>
            </p:cNvSpPr>
            <p:nvPr/>
          </p:nvSpPr>
          <p:spPr bwMode="auto">
            <a:xfrm>
              <a:off x="5943600" y="76200"/>
              <a:ext cx="533400" cy="519113"/>
            </a:xfrm>
            <a:prstGeom prst="rect">
              <a:avLst/>
            </a:prstGeom>
            <a:solidFill>
              <a:schemeClr val="bg1"/>
            </a:solidFill>
            <a:ln w="9525">
              <a:noFill/>
              <a:miter lim="800000"/>
              <a:headEnd/>
              <a:tailEnd/>
            </a:ln>
            <a:effectLst/>
          </p:spPr>
          <p:txBody>
            <a:bodyPr>
              <a:spAutoFit/>
            </a:bodyPr>
            <a:lstStyle/>
            <a:p>
              <a:pPr algn="ctr">
                <a:spcBef>
                  <a:spcPct val="50000"/>
                </a:spcBef>
              </a:pPr>
              <a:r>
                <a:rPr lang="en-US" sz="2800"/>
                <a:t>3</a:t>
              </a:r>
            </a:p>
          </p:txBody>
        </p:sp>
      </p:grpSp>
      <p:sp>
        <p:nvSpPr>
          <p:cNvPr id="65" name="Text Box 6"/>
          <p:cNvSpPr txBox="1">
            <a:spLocks noChangeArrowheads="1"/>
          </p:cNvSpPr>
          <p:nvPr/>
        </p:nvSpPr>
        <p:spPr bwMode="auto">
          <a:xfrm>
            <a:off x="1292680" y="2295890"/>
            <a:ext cx="1669770" cy="1015663"/>
          </a:xfrm>
          <a:prstGeom prst="rect">
            <a:avLst/>
          </a:prstGeom>
          <a:noFill/>
          <a:ln w="9525">
            <a:noFill/>
            <a:miter lim="800000"/>
            <a:headEnd/>
            <a:tailEnd/>
          </a:ln>
          <a:effectLst/>
        </p:spPr>
        <p:txBody>
          <a:bodyPr wrap="square">
            <a:spAutoFit/>
          </a:bodyPr>
          <a:lstStyle/>
          <a:p>
            <a:pPr algn="ctr">
              <a:spcBef>
                <a:spcPct val="50000"/>
              </a:spcBef>
            </a:pPr>
            <a:r>
              <a:rPr lang="ar-KW" sz="6000" b="1" dirty="0" smtClean="0">
                <a:latin typeface="Traditional Arabic" pitchFamily="18" charset="-78"/>
                <a:cs typeface="Traditional Arabic" pitchFamily="18" charset="-78"/>
              </a:rPr>
              <a:t>لعبة</a:t>
            </a:r>
            <a:endParaRPr lang="en-US" sz="6000" b="1" dirty="0">
              <a:latin typeface="Traditional Arabic" pitchFamily="18" charset="-78"/>
              <a:cs typeface="Traditional Arabic" pitchFamily="18" charset="-78"/>
            </a:endParaRPr>
          </a:p>
        </p:txBody>
      </p:sp>
      <p:pic>
        <p:nvPicPr>
          <p:cNvPr id="66" name="صورة 65">
            <a:hlinkClick r:id="rId17" action="ppaction://hlinksldjump"/>
          </p:cNvPr>
          <p:cNvPicPr>
            <a:picLocks noChangeAspect="1"/>
          </p:cNvPicPr>
          <p:nvPr/>
        </p:nvPicPr>
        <p:blipFill rotWithShape="1">
          <a:blip r:embed="rId18"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2072" name="Picture 24" descr="E:\c- pics\icons2011\icons collect\1364814910_button_cancel.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37161" y="3470723"/>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2048" name="صورة 2047"/>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07521" y="4906177"/>
            <a:ext cx="1278479" cy="1355188"/>
          </a:xfrm>
          <a:prstGeom prst="rect">
            <a:avLst/>
          </a:prstGeom>
        </p:spPr>
      </p:pic>
      <p:pic>
        <p:nvPicPr>
          <p:cNvPr id="67" name="صورة 66">
            <a:hlinkClick r:id="rId21" action="ppaction://hlinksldjump"/>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Tree>
    <p:controls>
      <mc:AlternateContent xmlns:mc="http://schemas.openxmlformats.org/markup-compatibility/2006">
        <mc:Choice xmlns:v="urn:schemas-microsoft-com:vml" Requires="v">
          <p:control spid="2180" name="TextBox11" r:id="rId2" imgW="990720" imgH="733320"/>
        </mc:Choice>
        <mc:Fallback>
          <p:control name="TextBox11" r:id="rId2" imgW="990720" imgH="733320">
            <p:pic>
              <p:nvPicPr>
                <p:cNvPr id="0" name="TextBox1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3581400" y="3657600"/>
                  <a:ext cx="990600" cy="730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2181" name="TextBox1" r:id="rId3" imgW="990720" imgH="733320"/>
        </mc:Choice>
        <mc:Fallback>
          <p:control name="TextBox1" r:id="rId3" imgW="990720" imgH="733320">
            <p:pic>
              <p:nvPicPr>
                <p:cNvPr id="0" name="TextBox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3581400" y="1905000"/>
                  <a:ext cx="990600" cy="730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2182" name="TextBox2" r:id="rId4" imgW="990720" imgH="733320"/>
        </mc:Choice>
        <mc:Fallback>
          <p:control name="TextBox2" r:id="rId4" imgW="990720" imgH="733320">
            <p:pic>
              <p:nvPicPr>
                <p:cNvPr id="0" name="TextBox2"/>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3589338" y="5410200"/>
                  <a:ext cx="990600" cy="730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2183" name="TextBox3" r:id="rId5" imgW="990720" imgH="733320"/>
        </mc:Choice>
        <mc:Fallback>
          <p:control name="TextBox3" r:id="rId5" imgW="990720" imgH="733320">
            <p:pic>
              <p:nvPicPr>
                <p:cNvPr id="0" name="TextBox3"/>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3573463" y="3657600"/>
                  <a:ext cx="990600" cy="730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2184" name="TextBox4" r:id="rId6" imgW="990720" imgH="733320"/>
        </mc:Choice>
        <mc:Fallback>
          <p:control name="TextBox4" r:id="rId6" imgW="990720" imgH="733320">
            <p:pic>
              <p:nvPicPr>
                <p:cNvPr id="0" name="TextBox4"/>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3573463" y="1905000"/>
                  <a:ext cx="990600" cy="730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2185" name="TextBox5" r:id="rId7" imgW="990720" imgH="733320"/>
        </mc:Choice>
        <mc:Fallback>
          <p:control name="TextBox5" r:id="rId7" imgW="990720" imgH="733320">
            <p:pic>
              <p:nvPicPr>
                <p:cNvPr id="0" name="TextBox5"/>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3581400" y="5410200"/>
                  <a:ext cx="990600" cy="730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2186" name="TextBox6" r:id="rId8" imgW="990720" imgH="733320"/>
        </mc:Choice>
        <mc:Fallback>
          <p:control name="TextBox6" r:id="rId8" imgW="990720" imgH="733320">
            <p:pic>
              <p:nvPicPr>
                <p:cNvPr id="0" name="TextBox6"/>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5402263" y="3657600"/>
                  <a:ext cx="990600" cy="730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2187" name="TextBox7" r:id="rId9" imgW="990720" imgH="733320"/>
        </mc:Choice>
        <mc:Fallback>
          <p:control name="TextBox7" r:id="rId9" imgW="990720" imgH="733320">
            <p:pic>
              <p:nvPicPr>
                <p:cNvPr id="0" name="TextBox7"/>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5402263" y="1905000"/>
                  <a:ext cx="990600" cy="730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2188" name="TextBox8" r:id="rId10" imgW="990720" imgH="733320"/>
        </mc:Choice>
        <mc:Fallback>
          <p:control name="TextBox8" r:id="rId10" imgW="990720" imgH="733320">
            <p:pic>
              <p:nvPicPr>
                <p:cNvPr id="0" name="TextBox8"/>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5410200" y="5410200"/>
                  <a:ext cx="990600" cy="730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2189" name="TextBox9" r:id="rId11" imgW="990720" imgH="733320"/>
        </mc:Choice>
        <mc:Fallback>
          <p:control name="TextBox9" r:id="rId11" imgW="990720" imgH="733320">
            <p:pic>
              <p:nvPicPr>
                <p:cNvPr id="0" name="TextBox9"/>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7154863" y="3649663"/>
                  <a:ext cx="990600" cy="730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2190" name="TextBox10" r:id="rId12" imgW="990720" imgH="733320"/>
        </mc:Choice>
        <mc:Fallback>
          <p:control name="TextBox10" r:id="rId12" imgW="990720" imgH="733320">
            <p:pic>
              <p:nvPicPr>
                <p:cNvPr id="0" name="TextBox10"/>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7154863" y="1897063"/>
                  <a:ext cx="990600" cy="730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2191" name="TextBox12" r:id="rId13" imgW="990720" imgH="733320"/>
        </mc:Choice>
        <mc:Fallback>
          <p:control name="TextBox12" r:id="rId13" imgW="990720" imgH="733320">
            <p:pic>
              <p:nvPicPr>
                <p:cNvPr id="0" name="TextBox12"/>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7162800" y="5402263"/>
                  <a:ext cx="990600" cy="730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23796630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725" y="542549"/>
            <a:ext cx="1352117" cy="2165155"/>
          </a:xfrm>
          <a:prstGeom prst="rect">
            <a:avLst/>
          </a:prstGeom>
        </p:spPr>
      </p:pic>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5">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Text Box 6"/>
          <p:cNvSpPr txBox="1">
            <a:spLocks noChangeArrowheads="1"/>
          </p:cNvSpPr>
          <p:nvPr/>
        </p:nvSpPr>
        <p:spPr bwMode="auto">
          <a:xfrm>
            <a:off x="2438399" y="1629530"/>
            <a:ext cx="2570091" cy="823912"/>
          </a:xfrm>
          <a:prstGeom prst="rect">
            <a:avLst/>
          </a:prstGeom>
          <a:noFill/>
          <a:ln w="9525">
            <a:noFill/>
            <a:miter lim="800000"/>
            <a:headEnd/>
            <a:tailEnd/>
          </a:ln>
          <a:effectLst/>
        </p:spPr>
        <p:txBody>
          <a:bodyPr wrap="square">
            <a:spAutoFit/>
          </a:bodyPr>
          <a:lstStyle/>
          <a:p>
            <a:pPr algn="ctr">
              <a:spcBef>
                <a:spcPct val="50000"/>
              </a:spcBef>
            </a:pPr>
            <a:r>
              <a:rPr lang="ar-KW" sz="4800" b="1" dirty="0">
                <a:latin typeface="Traditional Arabic" pitchFamily="18" charset="-78"/>
                <a:cs typeface="Traditional Arabic" pitchFamily="18" charset="-78"/>
              </a:rPr>
              <a:t>لعبة </a:t>
            </a:r>
            <a:r>
              <a:rPr lang="ar-KW" sz="4800" b="1" dirty="0" smtClean="0">
                <a:latin typeface="Traditional Arabic" pitchFamily="18" charset="-78"/>
                <a:cs typeface="Traditional Arabic" pitchFamily="18" charset="-78"/>
              </a:rPr>
              <a:t>الإذاعة</a:t>
            </a:r>
            <a:endParaRPr lang="en-US" sz="4800" b="1" dirty="0">
              <a:latin typeface="Traditional Arabic" pitchFamily="18" charset="-78"/>
              <a:cs typeface="Traditional Arabic" pitchFamily="18" charset="-78"/>
            </a:endParaRPr>
          </a:p>
        </p:txBody>
      </p:sp>
      <p:pic>
        <p:nvPicPr>
          <p:cNvPr id="7" name="Picture 9" descr="radio2"/>
          <p:cNvPicPr>
            <a:picLocks noChangeAspect="1" noChangeArrowheads="1"/>
          </p:cNvPicPr>
          <p:nvPr/>
        </p:nvPicPr>
        <p:blipFill>
          <a:blip r:embed="rId6" cstate="print"/>
          <a:srcRect/>
          <a:stretch>
            <a:fillRect/>
          </a:stretch>
        </p:blipFill>
        <p:spPr bwMode="auto">
          <a:xfrm>
            <a:off x="264579" y="2667000"/>
            <a:ext cx="3370018" cy="3235553"/>
          </a:xfrm>
          <a:prstGeom prst="rect">
            <a:avLst/>
          </a:prstGeom>
          <a:noFill/>
        </p:spPr>
      </p:pic>
      <p:pic>
        <p:nvPicPr>
          <p:cNvPr id="8" name="صورة 7">
            <a:hlinkClick r:id="rId7" action="ppaction://hlinksldjump"/>
          </p:cNvPr>
          <p:cNvPicPr>
            <a:picLocks noChangeAspect="1"/>
          </p:cNvPicPr>
          <p:nvPr/>
        </p:nvPicPr>
        <p:blipFill rotWithShape="1">
          <a:blip r:embed="rId8"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9" name="صورة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45140" y="1349812"/>
            <a:ext cx="3333288" cy="1895857"/>
          </a:xfrm>
          <a:prstGeom prst="rect">
            <a:avLst/>
          </a:prstGeom>
        </p:spPr>
      </p:pic>
      <p:sp>
        <p:nvSpPr>
          <p:cNvPr id="11" name="Text Box 6"/>
          <p:cNvSpPr txBox="1">
            <a:spLocks noChangeArrowheads="1"/>
          </p:cNvSpPr>
          <p:nvPr/>
        </p:nvSpPr>
        <p:spPr bwMode="auto">
          <a:xfrm>
            <a:off x="4273550" y="3505200"/>
            <a:ext cx="4641850" cy="2246769"/>
          </a:xfrm>
          <a:prstGeom prst="rect">
            <a:avLst/>
          </a:prstGeom>
          <a:noFill/>
          <a:ln w="9525">
            <a:noFill/>
            <a:miter lim="800000"/>
            <a:headEnd/>
            <a:tailEnd/>
          </a:ln>
          <a:effectLst/>
        </p:spPr>
        <p:txBody>
          <a:bodyPr wrap="square">
            <a:spAutoFit/>
          </a:bodyPr>
          <a:lstStyle/>
          <a:p>
            <a:pPr algn="just">
              <a:spcBef>
                <a:spcPct val="50000"/>
              </a:spcBef>
            </a:pPr>
            <a:r>
              <a:rPr lang="ar-KW" sz="2800" b="1" dirty="0">
                <a:latin typeface="Traditional Arabic" pitchFamily="18" charset="-78"/>
                <a:cs typeface="Traditional Arabic" pitchFamily="18" charset="-78"/>
              </a:rPr>
              <a:t>لعبة </a:t>
            </a:r>
            <a:r>
              <a:rPr lang="ar-KW" sz="2800" b="1" dirty="0" smtClean="0">
                <a:latin typeface="Traditional Arabic" pitchFamily="18" charset="-78"/>
                <a:cs typeface="Traditional Arabic" pitchFamily="18" charset="-78"/>
              </a:rPr>
              <a:t>الإذاعة عبارة عن: وقوف شخص خلف اللاعبين وكل من يضع كفه على ظهره يقوم بالحديث كأنه مذيع في أحد قنوات الإذاعة، </a:t>
            </a:r>
            <a:r>
              <a:rPr lang="ar-KW" sz="2800" b="1" dirty="0" err="1" smtClean="0">
                <a:latin typeface="Traditional Arabic" pitchFamily="18" charset="-78"/>
                <a:cs typeface="Traditional Arabic" pitchFamily="18" charset="-78"/>
              </a:rPr>
              <a:t>ولايسمح</a:t>
            </a:r>
            <a:r>
              <a:rPr lang="ar-KW" sz="2800" b="1" dirty="0" smtClean="0">
                <a:latin typeface="Traditional Arabic" pitchFamily="18" charset="-78"/>
                <a:cs typeface="Traditional Arabic" pitchFamily="18" charset="-78"/>
              </a:rPr>
              <a:t> بقراءة القرآن ولا كون الإذاعة مشوشة، والفائز هو من يضحك الجمهور.</a:t>
            </a:r>
            <a:endParaRPr lang="en-US" sz="2800" b="1" dirty="0">
              <a:latin typeface="Traditional Arabic" pitchFamily="18" charset="-78"/>
              <a:cs typeface="Traditional Arabic" pitchFamily="18" charset="-78"/>
            </a:endParaRPr>
          </a:p>
        </p:txBody>
      </p:sp>
      <p:pic>
        <p:nvPicPr>
          <p:cNvPr id="12" name="صورة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34597" y="5341703"/>
            <a:ext cx="1295400" cy="1369648"/>
          </a:xfrm>
          <a:prstGeom prst="rect">
            <a:avLst/>
          </a:prstGeom>
        </p:spPr>
      </p:pic>
      <p:pic>
        <p:nvPicPr>
          <p:cNvPr id="13" name="صورة 12">
            <a:hlinkClick r:id="rId11"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Tree>
    <p:extLst>
      <p:ext uri="{BB962C8B-B14F-4D97-AF65-F5344CB8AC3E}">
        <p14:creationId xmlns:p14="http://schemas.microsoft.com/office/powerpoint/2010/main" val="165403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485420__inspectorj__radio-noise-long-wave-01-01-loop.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6" name="صورة 1" descr="LostStarPrintPlay.gif"/>
          <p:cNvPicPr>
            <a:picLocks noChangeAspect="1"/>
          </p:cNvPicPr>
          <p:nvPr/>
        </p:nvPicPr>
        <p:blipFill>
          <a:blip r:embed="rId4" cstate="print"/>
          <a:srcRect/>
          <a:stretch>
            <a:fillRect/>
          </a:stretch>
        </p:blipFill>
        <p:spPr bwMode="auto">
          <a:xfrm>
            <a:off x="4499522" y="304800"/>
            <a:ext cx="4396828" cy="457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صورة 2" descr="LostStarSol.gif"/>
          <p:cNvPicPr>
            <a:picLocks noChangeAspect="1"/>
          </p:cNvPicPr>
          <p:nvPr/>
        </p:nvPicPr>
        <p:blipFill>
          <a:blip r:embed="rId5" cstate="print"/>
          <a:srcRect/>
          <a:stretch>
            <a:fillRect/>
          </a:stretch>
        </p:blipFill>
        <p:spPr bwMode="auto">
          <a:xfrm>
            <a:off x="1369406" y="2077017"/>
            <a:ext cx="2895600" cy="2990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 Box 42"/>
          <p:cNvSpPr txBox="1">
            <a:spLocks noChangeArrowheads="1"/>
          </p:cNvSpPr>
          <p:nvPr/>
        </p:nvSpPr>
        <p:spPr bwMode="auto">
          <a:xfrm>
            <a:off x="5146771" y="4984969"/>
            <a:ext cx="3109431" cy="461665"/>
          </a:xfrm>
          <a:prstGeom prst="rect">
            <a:avLst/>
          </a:prstGeom>
          <a:noFill/>
          <a:ln w="9525">
            <a:noFill/>
            <a:miter lim="800000"/>
            <a:headEnd/>
            <a:tailEnd/>
          </a:ln>
        </p:spPr>
        <p:txBody>
          <a:bodyPr wrap="square">
            <a:spAutoFit/>
          </a:bodyPr>
          <a:lstStyle/>
          <a:p>
            <a:pPr algn="ctr">
              <a:spcBef>
                <a:spcPct val="50000"/>
              </a:spcBef>
            </a:pPr>
            <a:r>
              <a:rPr lang="ar-KW" sz="2400" b="1" dirty="0">
                <a:latin typeface="Traditional Arabic" pitchFamily="18" charset="-78"/>
                <a:cs typeface="Traditional Arabic" pitchFamily="18" charset="-78"/>
              </a:rPr>
              <a:t>هناك نجمة في هذه </a:t>
            </a:r>
            <a:r>
              <a:rPr lang="ar-KW" sz="2400" b="1" dirty="0" smtClean="0">
                <a:latin typeface="Traditional Arabic" pitchFamily="18" charset="-78"/>
                <a:cs typeface="Traditional Arabic" pitchFamily="18" charset="-78"/>
              </a:rPr>
              <a:t>الصورة؟</a:t>
            </a:r>
            <a:endParaRPr lang="en-US" sz="2400" b="1" dirty="0">
              <a:latin typeface="Traditional Arabic" pitchFamily="18" charset="-78"/>
              <a:cs typeface="Traditional Arabic" pitchFamily="18" charset="-78"/>
            </a:endParaRPr>
          </a:p>
        </p:txBody>
      </p:sp>
      <p:pic>
        <p:nvPicPr>
          <p:cNvPr id="9" name="صورة 8">
            <a:hlinkClick r:id="rId6" action="ppaction://hlinksldjump"/>
          </p:cNvPr>
          <p:cNvPicPr>
            <a:picLocks noChangeAspect="1"/>
          </p:cNvPicPr>
          <p:nvPr/>
        </p:nvPicPr>
        <p:blipFill rotWithShape="1">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26" name="Rectangle 4"/>
          <p:cNvSpPr>
            <a:spLocks noChangeArrowheads="1"/>
          </p:cNvSpPr>
          <p:nvPr/>
        </p:nvSpPr>
        <p:spPr bwMode="auto">
          <a:xfrm>
            <a:off x="3953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7" name="Rectangle 5"/>
          <p:cNvSpPr>
            <a:spLocks noChangeArrowheads="1"/>
          </p:cNvSpPr>
          <p:nvPr/>
        </p:nvSpPr>
        <p:spPr bwMode="auto">
          <a:xfrm>
            <a:off x="8271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8" name="Rectangle 6"/>
          <p:cNvSpPr>
            <a:spLocks noChangeArrowheads="1"/>
          </p:cNvSpPr>
          <p:nvPr/>
        </p:nvSpPr>
        <p:spPr bwMode="auto">
          <a:xfrm>
            <a:off x="12589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9" name="Rectangle 7"/>
          <p:cNvSpPr>
            <a:spLocks noChangeArrowheads="1"/>
          </p:cNvSpPr>
          <p:nvPr/>
        </p:nvSpPr>
        <p:spPr bwMode="auto">
          <a:xfrm>
            <a:off x="16907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0" name="Rectangle 8"/>
          <p:cNvSpPr>
            <a:spLocks noChangeArrowheads="1"/>
          </p:cNvSpPr>
          <p:nvPr/>
        </p:nvSpPr>
        <p:spPr bwMode="auto">
          <a:xfrm>
            <a:off x="21225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1" name="Rectangle 9"/>
          <p:cNvSpPr>
            <a:spLocks noChangeArrowheads="1"/>
          </p:cNvSpPr>
          <p:nvPr/>
        </p:nvSpPr>
        <p:spPr bwMode="auto">
          <a:xfrm>
            <a:off x="25543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2" name="Rectangle 10"/>
          <p:cNvSpPr>
            <a:spLocks noChangeArrowheads="1"/>
          </p:cNvSpPr>
          <p:nvPr/>
        </p:nvSpPr>
        <p:spPr bwMode="auto">
          <a:xfrm>
            <a:off x="29877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3" name="Rectangle 11"/>
          <p:cNvSpPr>
            <a:spLocks noChangeArrowheads="1"/>
          </p:cNvSpPr>
          <p:nvPr/>
        </p:nvSpPr>
        <p:spPr bwMode="auto">
          <a:xfrm>
            <a:off x="34195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4" name="Rectangle 12"/>
          <p:cNvSpPr>
            <a:spLocks noChangeArrowheads="1"/>
          </p:cNvSpPr>
          <p:nvPr/>
        </p:nvSpPr>
        <p:spPr bwMode="auto">
          <a:xfrm>
            <a:off x="38513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5" name="Rectangle 13"/>
          <p:cNvSpPr>
            <a:spLocks noChangeArrowheads="1"/>
          </p:cNvSpPr>
          <p:nvPr/>
        </p:nvSpPr>
        <p:spPr bwMode="auto">
          <a:xfrm>
            <a:off x="42831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6" name="Rectangle 14"/>
          <p:cNvSpPr>
            <a:spLocks noChangeArrowheads="1"/>
          </p:cNvSpPr>
          <p:nvPr/>
        </p:nvSpPr>
        <p:spPr bwMode="auto">
          <a:xfrm>
            <a:off x="47149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7" name="Rectangle 15"/>
          <p:cNvSpPr>
            <a:spLocks noChangeArrowheads="1"/>
          </p:cNvSpPr>
          <p:nvPr/>
        </p:nvSpPr>
        <p:spPr bwMode="auto">
          <a:xfrm>
            <a:off x="51467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8" name="Rectangle 16"/>
          <p:cNvSpPr>
            <a:spLocks noChangeArrowheads="1"/>
          </p:cNvSpPr>
          <p:nvPr/>
        </p:nvSpPr>
        <p:spPr bwMode="auto">
          <a:xfrm>
            <a:off x="5580159" y="56451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9" name="Rectangle 15"/>
          <p:cNvSpPr>
            <a:spLocks noChangeArrowheads="1"/>
          </p:cNvSpPr>
          <p:nvPr/>
        </p:nvSpPr>
        <p:spPr bwMode="auto">
          <a:xfrm>
            <a:off x="6002434" y="563880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0" name="Rectangle 16"/>
          <p:cNvSpPr>
            <a:spLocks noChangeArrowheads="1"/>
          </p:cNvSpPr>
          <p:nvPr/>
        </p:nvSpPr>
        <p:spPr bwMode="auto">
          <a:xfrm>
            <a:off x="6435822" y="56388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1" name="مستطيل مستدير الزوايا 40"/>
          <p:cNvSpPr/>
          <p:nvPr/>
        </p:nvSpPr>
        <p:spPr>
          <a:xfrm>
            <a:off x="6948584" y="5716434"/>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4" name="Rectangle 4"/>
          <p:cNvSpPr>
            <a:spLocks noChangeArrowheads="1"/>
          </p:cNvSpPr>
          <p:nvPr/>
        </p:nvSpPr>
        <p:spPr bwMode="auto">
          <a:xfrm>
            <a:off x="3810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5" name="Rectangle 5"/>
          <p:cNvSpPr>
            <a:spLocks noChangeArrowheads="1"/>
          </p:cNvSpPr>
          <p:nvPr/>
        </p:nvSpPr>
        <p:spPr bwMode="auto">
          <a:xfrm>
            <a:off x="8128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2" name="Rectangle 6"/>
          <p:cNvSpPr>
            <a:spLocks noChangeArrowheads="1"/>
          </p:cNvSpPr>
          <p:nvPr/>
        </p:nvSpPr>
        <p:spPr bwMode="auto">
          <a:xfrm>
            <a:off x="12446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3" name="Rectangle 7"/>
          <p:cNvSpPr>
            <a:spLocks noChangeArrowheads="1"/>
          </p:cNvSpPr>
          <p:nvPr/>
        </p:nvSpPr>
        <p:spPr bwMode="auto">
          <a:xfrm>
            <a:off x="16764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4" name="Rectangle 8"/>
          <p:cNvSpPr>
            <a:spLocks noChangeArrowheads="1"/>
          </p:cNvSpPr>
          <p:nvPr/>
        </p:nvSpPr>
        <p:spPr bwMode="auto">
          <a:xfrm>
            <a:off x="21082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5" name="Rectangle 9"/>
          <p:cNvSpPr>
            <a:spLocks noChangeArrowheads="1"/>
          </p:cNvSpPr>
          <p:nvPr/>
        </p:nvSpPr>
        <p:spPr bwMode="auto">
          <a:xfrm>
            <a:off x="25400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46" name="Rectangle 10"/>
          <p:cNvSpPr>
            <a:spLocks noChangeArrowheads="1"/>
          </p:cNvSpPr>
          <p:nvPr/>
        </p:nvSpPr>
        <p:spPr bwMode="auto">
          <a:xfrm>
            <a:off x="29733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7" name="Rectangle 11"/>
          <p:cNvSpPr>
            <a:spLocks noChangeArrowheads="1"/>
          </p:cNvSpPr>
          <p:nvPr/>
        </p:nvSpPr>
        <p:spPr bwMode="auto">
          <a:xfrm>
            <a:off x="34051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8" name="Rectangle 12"/>
          <p:cNvSpPr>
            <a:spLocks noChangeArrowheads="1"/>
          </p:cNvSpPr>
          <p:nvPr/>
        </p:nvSpPr>
        <p:spPr bwMode="auto">
          <a:xfrm>
            <a:off x="38369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9" name="Rectangle 13"/>
          <p:cNvSpPr>
            <a:spLocks noChangeArrowheads="1"/>
          </p:cNvSpPr>
          <p:nvPr/>
        </p:nvSpPr>
        <p:spPr bwMode="auto">
          <a:xfrm>
            <a:off x="42687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0" name="Rectangle 14"/>
          <p:cNvSpPr>
            <a:spLocks noChangeArrowheads="1"/>
          </p:cNvSpPr>
          <p:nvPr/>
        </p:nvSpPr>
        <p:spPr bwMode="auto">
          <a:xfrm>
            <a:off x="47005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1" name="Rectangle 15"/>
          <p:cNvSpPr>
            <a:spLocks noChangeArrowheads="1"/>
          </p:cNvSpPr>
          <p:nvPr/>
        </p:nvSpPr>
        <p:spPr bwMode="auto">
          <a:xfrm>
            <a:off x="51323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2" name="Rectangle 16"/>
          <p:cNvSpPr>
            <a:spLocks noChangeArrowheads="1"/>
          </p:cNvSpPr>
          <p:nvPr/>
        </p:nvSpPr>
        <p:spPr bwMode="auto">
          <a:xfrm>
            <a:off x="5565775" y="6095254"/>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53" name="Rectangle 15"/>
          <p:cNvSpPr>
            <a:spLocks noChangeArrowheads="1"/>
          </p:cNvSpPr>
          <p:nvPr/>
        </p:nvSpPr>
        <p:spPr bwMode="auto">
          <a:xfrm>
            <a:off x="5988050" y="6088904"/>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54" name="Rectangle 16"/>
          <p:cNvSpPr>
            <a:spLocks noChangeArrowheads="1"/>
          </p:cNvSpPr>
          <p:nvPr/>
        </p:nvSpPr>
        <p:spPr bwMode="auto">
          <a:xfrm>
            <a:off x="6421438" y="6088904"/>
            <a:ext cx="360362" cy="360362"/>
          </a:xfrm>
          <a:prstGeom prst="rect">
            <a:avLst/>
          </a:prstGeom>
          <a:noFill/>
          <a:ln w="9525">
            <a:solidFill>
              <a:schemeClr val="bg1"/>
            </a:solidFill>
            <a:miter lim="800000"/>
            <a:headEnd/>
            <a:tailEnd/>
          </a:ln>
          <a:effectLst/>
        </p:spPr>
        <p:txBody>
          <a:bodyPr wrap="none" anchor="ctr"/>
          <a:lstStyle/>
          <a:p>
            <a:endParaRPr lang="en-US"/>
          </a:p>
        </p:txBody>
      </p:sp>
      <p:pic>
        <p:nvPicPr>
          <p:cNvPr id="55" name="صورة 54">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Tree>
    <p:extLst>
      <p:ext uri="{BB962C8B-B14F-4D97-AF65-F5344CB8AC3E}">
        <p14:creationId xmlns:p14="http://schemas.microsoft.com/office/powerpoint/2010/main" val="2025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26"/>
                                        </p:tgtEl>
                                        <p:attrNameLst>
                                          <p:attrName>fillcolor</p:attrName>
                                        </p:attrNameLst>
                                      </p:cBhvr>
                                      <p:to>
                                        <a:schemeClr val="hlink"/>
                                      </p:to>
                                    </p:animClr>
                                    <p:set>
                                      <p:cBhvr>
                                        <p:cTn id="7" dur="1000" fill="hold"/>
                                        <p:tgtEl>
                                          <p:spTgt spid="26"/>
                                        </p:tgtEl>
                                        <p:attrNameLst>
                                          <p:attrName>fill.type</p:attrName>
                                        </p:attrNameLst>
                                      </p:cBhvr>
                                      <p:to>
                                        <p:strVal val="solid"/>
                                      </p:to>
                                    </p:set>
                                    <p:set>
                                      <p:cBhvr>
                                        <p:cTn id="8" dur="1000" fill="hold"/>
                                        <p:tgtEl>
                                          <p:spTgt spid="26"/>
                                        </p:tgtEl>
                                        <p:attrNameLst>
                                          <p:attrName>fill.on</p:attrName>
                                        </p:attrNameLst>
                                      </p:cBhvr>
                                      <p:to>
                                        <p:strVal val="true"/>
                                      </p:to>
                                    </p:set>
                                  </p:childTnLst>
                                </p:cTn>
                              </p:par>
                            </p:childTnLst>
                          </p:cTn>
                        </p:par>
                        <p:par>
                          <p:cTn id="9" fill="hold">
                            <p:stCondLst>
                              <p:cond delay="1000"/>
                            </p:stCondLst>
                            <p:childTnLst>
                              <p:par>
                                <p:cTn id="10" presetID="1" presetClass="emph" presetSubtype="2" fill="hold" nodeType="afterEffect">
                                  <p:stCondLst>
                                    <p:cond delay="0"/>
                                  </p:stCondLst>
                                  <p:childTnLst>
                                    <p:animClr clrSpc="rgb" dir="cw">
                                      <p:cBhvr>
                                        <p:cTn id="11" dur="1000" fill="hold"/>
                                        <p:tgtEl>
                                          <p:spTgt spid="27"/>
                                        </p:tgtEl>
                                        <p:attrNameLst>
                                          <p:attrName>fillcolor</p:attrName>
                                        </p:attrNameLst>
                                      </p:cBhvr>
                                      <p:to>
                                        <a:schemeClr val="hlink"/>
                                      </p:to>
                                    </p:animClr>
                                    <p:set>
                                      <p:cBhvr>
                                        <p:cTn id="12" dur="1000" fill="hold"/>
                                        <p:tgtEl>
                                          <p:spTgt spid="27"/>
                                        </p:tgtEl>
                                        <p:attrNameLst>
                                          <p:attrName>fill.type</p:attrName>
                                        </p:attrNameLst>
                                      </p:cBhvr>
                                      <p:to>
                                        <p:strVal val="solid"/>
                                      </p:to>
                                    </p:set>
                                    <p:set>
                                      <p:cBhvr>
                                        <p:cTn id="13" dur="1000" fill="hold"/>
                                        <p:tgtEl>
                                          <p:spTgt spid="27"/>
                                        </p:tgtEl>
                                        <p:attrNameLst>
                                          <p:attrName>fill.on</p:attrName>
                                        </p:attrNameLst>
                                      </p:cBhvr>
                                      <p:to>
                                        <p:strVal val="true"/>
                                      </p:to>
                                    </p:set>
                                  </p:childTnLst>
                                </p:cTn>
                              </p:par>
                            </p:childTnLst>
                          </p:cTn>
                        </p:par>
                        <p:par>
                          <p:cTn id="14" fill="hold">
                            <p:stCondLst>
                              <p:cond delay="2000"/>
                            </p:stCondLst>
                            <p:childTnLst>
                              <p:par>
                                <p:cTn id="15" presetID="1" presetClass="emph" presetSubtype="2" fill="hold" nodeType="afterEffect">
                                  <p:stCondLst>
                                    <p:cond delay="0"/>
                                  </p:stCondLst>
                                  <p:childTnLst>
                                    <p:animClr clrSpc="rgb" dir="cw">
                                      <p:cBhvr>
                                        <p:cTn id="16" dur="1000" fill="hold"/>
                                        <p:tgtEl>
                                          <p:spTgt spid="28"/>
                                        </p:tgtEl>
                                        <p:attrNameLst>
                                          <p:attrName>fillcolor</p:attrName>
                                        </p:attrNameLst>
                                      </p:cBhvr>
                                      <p:to>
                                        <a:schemeClr val="hlink"/>
                                      </p:to>
                                    </p:animClr>
                                    <p:set>
                                      <p:cBhvr>
                                        <p:cTn id="17" dur="1000" fill="hold"/>
                                        <p:tgtEl>
                                          <p:spTgt spid="28"/>
                                        </p:tgtEl>
                                        <p:attrNameLst>
                                          <p:attrName>fill.type</p:attrName>
                                        </p:attrNameLst>
                                      </p:cBhvr>
                                      <p:to>
                                        <p:strVal val="solid"/>
                                      </p:to>
                                    </p:set>
                                    <p:set>
                                      <p:cBhvr>
                                        <p:cTn id="18" dur="1000" fill="hold"/>
                                        <p:tgtEl>
                                          <p:spTgt spid="28"/>
                                        </p:tgtEl>
                                        <p:attrNameLst>
                                          <p:attrName>fill.on</p:attrName>
                                        </p:attrNameLst>
                                      </p:cBhvr>
                                      <p:to>
                                        <p:strVal val="true"/>
                                      </p:to>
                                    </p:set>
                                  </p:childTnLst>
                                </p:cTn>
                              </p:par>
                            </p:childTnLst>
                          </p:cTn>
                        </p:par>
                        <p:par>
                          <p:cTn id="19" fill="hold">
                            <p:stCondLst>
                              <p:cond delay="3000"/>
                            </p:stCondLst>
                            <p:childTnLst>
                              <p:par>
                                <p:cTn id="20" presetID="1" presetClass="emph" presetSubtype="2" fill="hold" nodeType="afterEffect">
                                  <p:stCondLst>
                                    <p:cond delay="0"/>
                                  </p:stCondLst>
                                  <p:childTnLst>
                                    <p:animClr clrSpc="rgb" dir="cw">
                                      <p:cBhvr>
                                        <p:cTn id="21" dur="1000" fill="hold"/>
                                        <p:tgtEl>
                                          <p:spTgt spid="29"/>
                                        </p:tgtEl>
                                        <p:attrNameLst>
                                          <p:attrName>fillcolor</p:attrName>
                                        </p:attrNameLst>
                                      </p:cBhvr>
                                      <p:to>
                                        <a:schemeClr val="hlink"/>
                                      </p:to>
                                    </p:animClr>
                                    <p:set>
                                      <p:cBhvr>
                                        <p:cTn id="22" dur="1000" fill="hold"/>
                                        <p:tgtEl>
                                          <p:spTgt spid="29"/>
                                        </p:tgtEl>
                                        <p:attrNameLst>
                                          <p:attrName>fill.type</p:attrName>
                                        </p:attrNameLst>
                                      </p:cBhvr>
                                      <p:to>
                                        <p:strVal val="solid"/>
                                      </p:to>
                                    </p:set>
                                    <p:set>
                                      <p:cBhvr>
                                        <p:cTn id="23" dur="1000" fill="hold"/>
                                        <p:tgtEl>
                                          <p:spTgt spid="29"/>
                                        </p:tgtEl>
                                        <p:attrNameLst>
                                          <p:attrName>fill.on</p:attrName>
                                        </p:attrNameLst>
                                      </p:cBhvr>
                                      <p:to>
                                        <p:strVal val="true"/>
                                      </p:to>
                                    </p:set>
                                  </p:childTnLst>
                                </p:cTn>
                              </p:par>
                            </p:childTnLst>
                          </p:cTn>
                        </p:par>
                        <p:par>
                          <p:cTn id="24" fill="hold">
                            <p:stCondLst>
                              <p:cond delay="4000"/>
                            </p:stCondLst>
                            <p:childTnLst>
                              <p:par>
                                <p:cTn id="25" presetID="1" presetClass="emph" presetSubtype="2" fill="hold" nodeType="afterEffect">
                                  <p:stCondLst>
                                    <p:cond delay="0"/>
                                  </p:stCondLst>
                                  <p:childTnLst>
                                    <p:animClr clrSpc="rgb" dir="cw">
                                      <p:cBhvr>
                                        <p:cTn id="26" dur="1000" fill="hold"/>
                                        <p:tgtEl>
                                          <p:spTgt spid="30"/>
                                        </p:tgtEl>
                                        <p:attrNameLst>
                                          <p:attrName>fillcolor</p:attrName>
                                        </p:attrNameLst>
                                      </p:cBhvr>
                                      <p:to>
                                        <a:schemeClr val="hlink"/>
                                      </p:to>
                                    </p:animClr>
                                    <p:set>
                                      <p:cBhvr>
                                        <p:cTn id="27" dur="1000" fill="hold"/>
                                        <p:tgtEl>
                                          <p:spTgt spid="30"/>
                                        </p:tgtEl>
                                        <p:attrNameLst>
                                          <p:attrName>fill.type</p:attrName>
                                        </p:attrNameLst>
                                      </p:cBhvr>
                                      <p:to>
                                        <p:strVal val="solid"/>
                                      </p:to>
                                    </p:set>
                                    <p:set>
                                      <p:cBhvr>
                                        <p:cTn id="28" dur="1000" fill="hold"/>
                                        <p:tgtEl>
                                          <p:spTgt spid="30"/>
                                        </p:tgtEl>
                                        <p:attrNameLst>
                                          <p:attrName>fill.on</p:attrName>
                                        </p:attrNameLst>
                                      </p:cBhvr>
                                      <p:to>
                                        <p:strVal val="true"/>
                                      </p:to>
                                    </p:set>
                                  </p:childTnLst>
                                </p:cTn>
                              </p:par>
                            </p:childTnLst>
                          </p:cTn>
                        </p:par>
                        <p:par>
                          <p:cTn id="29" fill="hold">
                            <p:stCondLst>
                              <p:cond delay="5000"/>
                            </p:stCondLst>
                            <p:childTnLst>
                              <p:par>
                                <p:cTn id="30" presetID="1" presetClass="emph" presetSubtype="2" fill="hold" nodeType="afterEffect">
                                  <p:stCondLst>
                                    <p:cond delay="0"/>
                                  </p:stCondLst>
                                  <p:childTnLst>
                                    <p:animClr clrSpc="rgb" dir="cw">
                                      <p:cBhvr>
                                        <p:cTn id="31" dur="1000" fill="hold"/>
                                        <p:tgtEl>
                                          <p:spTgt spid="31"/>
                                        </p:tgtEl>
                                        <p:attrNameLst>
                                          <p:attrName>fillcolor</p:attrName>
                                        </p:attrNameLst>
                                      </p:cBhvr>
                                      <p:to>
                                        <a:schemeClr val="hlink"/>
                                      </p:to>
                                    </p:animClr>
                                    <p:set>
                                      <p:cBhvr>
                                        <p:cTn id="32" dur="1000" fill="hold"/>
                                        <p:tgtEl>
                                          <p:spTgt spid="31"/>
                                        </p:tgtEl>
                                        <p:attrNameLst>
                                          <p:attrName>fill.type</p:attrName>
                                        </p:attrNameLst>
                                      </p:cBhvr>
                                      <p:to>
                                        <p:strVal val="solid"/>
                                      </p:to>
                                    </p:set>
                                    <p:set>
                                      <p:cBhvr>
                                        <p:cTn id="33" dur="1000" fill="hold"/>
                                        <p:tgtEl>
                                          <p:spTgt spid="31"/>
                                        </p:tgtEl>
                                        <p:attrNameLst>
                                          <p:attrName>fill.on</p:attrName>
                                        </p:attrNameLst>
                                      </p:cBhvr>
                                      <p:to>
                                        <p:strVal val="true"/>
                                      </p:to>
                                    </p:set>
                                  </p:childTnLst>
                                </p:cTn>
                              </p:par>
                            </p:childTnLst>
                          </p:cTn>
                        </p:par>
                        <p:par>
                          <p:cTn id="34" fill="hold">
                            <p:stCondLst>
                              <p:cond delay="6000"/>
                            </p:stCondLst>
                            <p:childTnLst>
                              <p:par>
                                <p:cTn id="35" presetID="1" presetClass="emph" presetSubtype="2" fill="hold" nodeType="afterEffect">
                                  <p:stCondLst>
                                    <p:cond delay="0"/>
                                  </p:stCondLst>
                                  <p:childTnLst>
                                    <p:animClr clrSpc="rgb" dir="cw">
                                      <p:cBhvr>
                                        <p:cTn id="36" dur="1000" fill="hold"/>
                                        <p:tgtEl>
                                          <p:spTgt spid="32"/>
                                        </p:tgtEl>
                                        <p:attrNameLst>
                                          <p:attrName>fillcolor</p:attrName>
                                        </p:attrNameLst>
                                      </p:cBhvr>
                                      <p:to>
                                        <a:schemeClr val="hlink"/>
                                      </p:to>
                                    </p:animClr>
                                    <p:set>
                                      <p:cBhvr>
                                        <p:cTn id="37" dur="1000" fill="hold"/>
                                        <p:tgtEl>
                                          <p:spTgt spid="32"/>
                                        </p:tgtEl>
                                        <p:attrNameLst>
                                          <p:attrName>fill.type</p:attrName>
                                        </p:attrNameLst>
                                      </p:cBhvr>
                                      <p:to>
                                        <p:strVal val="solid"/>
                                      </p:to>
                                    </p:set>
                                    <p:set>
                                      <p:cBhvr>
                                        <p:cTn id="38" dur="1000" fill="hold"/>
                                        <p:tgtEl>
                                          <p:spTgt spid="32"/>
                                        </p:tgtEl>
                                        <p:attrNameLst>
                                          <p:attrName>fill.on</p:attrName>
                                        </p:attrNameLst>
                                      </p:cBhvr>
                                      <p:to>
                                        <p:strVal val="true"/>
                                      </p:to>
                                    </p:set>
                                  </p:childTnLst>
                                </p:cTn>
                              </p:par>
                            </p:childTnLst>
                          </p:cTn>
                        </p:par>
                        <p:par>
                          <p:cTn id="39" fill="hold">
                            <p:stCondLst>
                              <p:cond delay="7000"/>
                            </p:stCondLst>
                            <p:childTnLst>
                              <p:par>
                                <p:cTn id="40" presetID="1" presetClass="emph" presetSubtype="2" fill="hold" nodeType="afterEffect">
                                  <p:stCondLst>
                                    <p:cond delay="0"/>
                                  </p:stCondLst>
                                  <p:childTnLst>
                                    <p:animClr clrSpc="rgb" dir="cw">
                                      <p:cBhvr>
                                        <p:cTn id="41" dur="1000" fill="hold"/>
                                        <p:tgtEl>
                                          <p:spTgt spid="33"/>
                                        </p:tgtEl>
                                        <p:attrNameLst>
                                          <p:attrName>fillcolor</p:attrName>
                                        </p:attrNameLst>
                                      </p:cBhvr>
                                      <p:to>
                                        <a:schemeClr val="hlink"/>
                                      </p:to>
                                    </p:animClr>
                                    <p:set>
                                      <p:cBhvr>
                                        <p:cTn id="42" dur="1000" fill="hold"/>
                                        <p:tgtEl>
                                          <p:spTgt spid="33"/>
                                        </p:tgtEl>
                                        <p:attrNameLst>
                                          <p:attrName>fill.type</p:attrName>
                                        </p:attrNameLst>
                                      </p:cBhvr>
                                      <p:to>
                                        <p:strVal val="solid"/>
                                      </p:to>
                                    </p:set>
                                    <p:set>
                                      <p:cBhvr>
                                        <p:cTn id="43" dur="1000" fill="hold"/>
                                        <p:tgtEl>
                                          <p:spTgt spid="33"/>
                                        </p:tgtEl>
                                        <p:attrNameLst>
                                          <p:attrName>fill.on</p:attrName>
                                        </p:attrNameLst>
                                      </p:cBhvr>
                                      <p:to>
                                        <p:strVal val="true"/>
                                      </p:to>
                                    </p:set>
                                  </p:childTnLst>
                                </p:cTn>
                              </p:par>
                            </p:childTnLst>
                          </p:cTn>
                        </p:par>
                        <p:par>
                          <p:cTn id="44" fill="hold">
                            <p:stCondLst>
                              <p:cond delay="8000"/>
                            </p:stCondLst>
                            <p:childTnLst>
                              <p:par>
                                <p:cTn id="45" presetID="1" presetClass="emph" presetSubtype="2" fill="hold" nodeType="afterEffect">
                                  <p:stCondLst>
                                    <p:cond delay="0"/>
                                  </p:stCondLst>
                                  <p:childTnLst>
                                    <p:animClr clrSpc="rgb" dir="cw">
                                      <p:cBhvr>
                                        <p:cTn id="46" dur="1000" fill="hold"/>
                                        <p:tgtEl>
                                          <p:spTgt spid="34"/>
                                        </p:tgtEl>
                                        <p:attrNameLst>
                                          <p:attrName>fillcolor</p:attrName>
                                        </p:attrNameLst>
                                      </p:cBhvr>
                                      <p:to>
                                        <a:schemeClr val="hlink"/>
                                      </p:to>
                                    </p:animClr>
                                    <p:set>
                                      <p:cBhvr>
                                        <p:cTn id="47" dur="1000" fill="hold"/>
                                        <p:tgtEl>
                                          <p:spTgt spid="34"/>
                                        </p:tgtEl>
                                        <p:attrNameLst>
                                          <p:attrName>fill.type</p:attrName>
                                        </p:attrNameLst>
                                      </p:cBhvr>
                                      <p:to>
                                        <p:strVal val="solid"/>
                                      </p:to>
                                    </p:set>
                                    <p:set>
                                      <p:cBhvr>
                                        <p:cTn id="48" dur="1000" fill="hold"/>
                                        <p:tgtEl>
                                          <p:spTgt spid="34"/>
                                        </p:tgtEl>
                                        <p:attrNameLst>
                                          <p:attrName>fill.on</p:attrName>
                                        </p:attrNameLst>
                                      </p:cBhvr>
                                      <p:to>
                                        <p:strVal val="true"/>
                                      </p:to>
                                    </p:set>
                                  </p:childTnLst>
                                </p:cTn>
                              </p:par>
                            </p:childTnLst>
                          </p:cTn>
                        </p:par>
                        <p:par>
                          <p:cTn id="49" fill="hold">
                            <p:stCondLst>
                              <p:cond delay="9000"/>
                            </p:stCondLst>
                            <p:childTnLst>
                              <p:par>
                                <p:cTn id="50" presetID="1" presetClass="emph" presetSubtype="2" fill="hold" nodeType="afterEffect">
                                  <p:stCondLst>
                                    <p:cond delay="0"/>
                                  </p:stCondLst>
                                  <p:childTnLst>
                                    <p:animClr clrSpc="rgb" dir="cw">
                                      <p:cBhvr>
                                        <p:cTn id="51" dur="1000" fill="hold"/>
                                        <p:tgtEl>
                                          <p:spTgt spid="35"/>
                                        </p:tgtEl>
                                        <p:attrNameLst>
                                          <p:attrName>fillcolor</p:attrName>
                                        </p:attrNameLst>
                                      </p:cBhvr>
                                      <p:to>
                                        <a:schemeClr val="hlink"/>
                                      </p:to>
                                    </p:animClr>
                                    <p:set>
                                      <p:cBhvr>
                                        <p:cTn id="52" dur="1000" fill="hold"/>
                                        <p:tgtEl>
                                          <p:spTgt spid="35"/>
                                        </p:tgtEl>
                                        <p:attrNameLst>
                                          <p:attrName>fill.type</p:attrName>
                                        </p:attrNameLst>
                                      </p:cBhvr>
                                      <p:to>
                                        <p:strVal val="solid"/>
                                      </p:to>
                                    </p:set>
                                    <p:set>
                                      <p:cBhvr>
                                        <p:cTn id="53" dur="1000" fill="hold"/>
                                        <p:tgtEl>
                                          <p:spTgt spid="35"/>
                                        </p:tgtEl>
                                        <p:attrNameLst>
                                          <p:attrName>fill.on</p:attrName>
                                        </p:attrNameLst>
                                      </p:cBhvr>
                                      <p:to>
                                        <p:strVal val="true"/>
                                      </p:to>
                                    </p:set>
                                  </p:childTnLst>
                                </p:cTn>
                              </p:par>
                            </p:childTnLst>
                          </p:cTn>
                        </p:par>
                        <p:par>
                          <p:cTn id="54" fill="hold">
                            <p:stCondLst>
                              <p:cond delay="10000"/>
                            </p:stCondLst>
                            <p:childTnLst>
                              <p:par>
                                <p:cTn id="55" presetID="1" presetClass="emph" presetSubtype="2" fill="hold" nodeType="afterEffect">
                                  <p:stCondLst>
                                    <p:cond delay="0"/>
                                  </p:stCondLst>
                                  <p:childTnLst>
                                    <p:animClr clrSpc="rgb" dir="cw">
                                      <p:cBhvr>
                                        <p:cTn id="56" dur="1000" fill="hold"/>
                                        <p:tgtEl>
                                          <p:spTgt spid="36"/>
                                        </p:tgtEl>
                                        <p:attrNameLst>
                                          <p:attrName>fillcolor</p:attrName>
                                        </p:attrNameLst>
                                      </p:cBhvr>
                                      <p:to>
                                        <a:schemeClr val="hlink"/>
                                      </p:to>
                                    </p:animClr>
                                    <p:set>
                                      <p:cBhvr>
                                        <p:cTn id="57" dur="1000" fill="hold"/>
                                        <p:tgtEl>
                                          <p:spTgt spid="36"/>
                                        </p:tgtEl>
                                        <p:attrNameLst>
                                          <p:attrName>fill.type</p:attrName>
                                        </p:attrNameLst>
                                      </p:cBhvr>
                                      <p:to>
                                        <p:strVal val="solid"/>
                                      </p:to>
                                    </p:set>
                                    <p:set>
                                      <p:cBhvr>
                                        <p:cTn id="58" dur="1000" fill="hold"/>
                                        <p:tgtEl>
                                          <p:spTgt spid="36"/>
                                        </p:tgtEl>
                                        <p:attrNameLst>
                                          <p:attrName>fill.on</p:attrName>
                                        </p:attrNameLst>
                                      </p:cBhvr>
                                      <p:to>
                                        <p:strVal val="true"/>
                                      </p:to>
                                    </p:set>
                                  </p:childTnLst>
                                </p:cTn>
                              </p:par>
                            </p:childTnLst>
                          </p:cTn>
                        </p:par>
                        <p:par>
                          <p:cTn id="59" fill="hold">
                            <p:stCondLst>
                              <p:cond delay="11000"/>
                            </p:stCondLst>
                            <p:childTnLst>
                              <p:par>
                                <p:cTn id="60" presetID="1" presetClass="emph" presetSubtype="2" fill="hold" nodeType="afterEffect">
                                  <p:stCondLst>
                                    <p:cond delay="0"/>
                                  </p:stCondLst>
                                  <p:childTnLst>
                                    <p:animClr clrSpc="rgb" dir="cw">
                                      <p:cBhvr>
                                        <p:cTn id="61" dur="1000" fill="hold"/>
                                        <p:tgtEl>
                                          <p:spTgt spid="37"/>
                                        </p:tgtEl>
                                        <p:attrNameLst>
                                          <p:attrName>fillcolor</p:attrName>
                                        </p:attrNameLst>
                                      </p:cBhvr>
                                      <p:to>
                                        <a:schemeClr val="hlink"/>
                                      </p:to>
                                    </p:animClr>
                                    <p:set>
                                      <p:cBhvr>
                                        <p:cTn id="62" dur="1000" fill="hold"/>
                                        <p:tgtEl>
                                          <p:spTgt spid="37"/>
                                        </p:tgtEl>
                                        <p:attrNameLst>
                                          <p:attrName>fill.type</p:attrName>
                                        </p:attrNameLst>
                                      </p:cBhvr>
                                      <p:to>
                                        <p:strVal val="solid"/>
                                      </p:to>
                                    </p:set>
                                    <p:set>
                                      <p:cBhvr>
                                        <p:cTn id="63" dur="1000" fill="hold"/>
                                        <p:tgtEl>
                                          <p:spTgt spid="37"/>
                                        </p:tgtEl>
                                        <p:attrNameLst>
                                          <p:attrName>fill.on</p:attrName>
                                        </p:attrNameLst>
                                      </p:cBhvr>
                                      <p:to>
                                        <p:strVal val="true"/>
                                      </p:to>
                                    </p:set>
                                  </p:childTnLst>
                                </p:cTn>
                              </p:par>
                            </p:childTnLst>
                          </p:cTn>
                        </p:par>
                        <p:par>
                          <p:cTn id="64" fill="hold">
                            <p:stCondLst>
                              <p:cond delay="12000"/>
                            </p:stCondLst>
                            <p:childTnLst>
                              <p:par>
                                <p:cTn id="65" presetID="1" presetClass="emph" presetSubtype="2" fill="hold" nodeType="afterEffect">
                                  <p:stCondLst>
                                    <p:cond delay="0"/>
                                  </p:stCondLst>
                                  <p:childTnLst>
                                    <p:animClr clrSpc="rgb" dir="cw">
                                      <p:cBhvr>
                                        <p:cTn id="66" dur="1000" fill="hold"/>
                                        <p:tgtEl>
                                          <p:spTgt spid="38"/>
                                        </p:tgtEl>
                                        <p:attrNameLst>
                                          <p:attrName>fillcolor</p:attrName>
                                        </p:attrNameLst>
                                      </p:cBhvr>
                                      <p:to>
                                        <a:schemeClr val="hlink"/>
                                      </p:to>
                                    </p:animClr>
                                    <p:set>
                                      <p:cBhvr>
                                        <p:cTn id="67" dur="1000" fill="hold"/>
                                        <p:tgtEl>
                                          <p:spTgt spid="38"/>
                                        </p:tgtEl>
                                        <p:attrNameLst>
                                          <p:attrName>fill.type</p:attrName>
                                        </p:attrNameLst>
                                      </p:cBhvr>
                                      <p:to>
                                        <p:strVal val="solid"/>
                                      </p:to>
                                    </p:set>
                                    <p:set>
                                      <p:cBhvr>
                                        <p:cTn id="68" dur="1000" fill="hold"/>
                                        <p:tgtEl>
                                          <p:spTgt spid="38"/>
                                        </p:tgtEl>
                                        <p:attrNameLst>
                                          <p:attrName>fill.on</p:attrName>
                                        </p:attrNameLst>
                                      </p:cBhvr>
                                      <p:to>
                                        <p:strVal val="true"/>
                                      </p:to>
                                    </p:set>
                                  </p:childTnLst>
                                </p:cTn>
                              </p:par>
                            </p:childTnLst>
                          </p:cTn>
                        </p:par>
                        <p:par>
                          <p:cTn id="69" fill="hold">
                            <p:stCondLst>
                              <p:cond delay="13000"/>
                            </p:stCondLst>
                            <p:childTnLst>
                              <p:par>
                                <p:cTn id="70" presetID="1" presetClass="emph" presetSubtype="2" fill="hold" nodeType="afterEffect">
                                  <p:stCondLst>
                                    <p:cond delay="0"/>
                                  </p:stCondLst>
                                  <p:childTnLst>
                                    <p:animClr clrSpc="rgb" dir="cw">
                                      <p:cBhvr>
                                        <p:cTn id="71" dur="1000" fill="hold"/>
                                        <p:tgtEl>
                                          <p:spTgt spid="39"/>
                                        </p:tgtEl>
                                        <p:attrNameLst>
                                          <p:attrName>fillcolor</p:attrName>
                                        </p:attrNameLst>
                                      </p:cBhvr>
                                      <p:to>
                                        <a:schemeClr val="hlink"/>
                                      </p:to>
                                    </p:animClr>
                                    <p:set>
                                      <p:cBhvr>
                                        <p:cTn id="72" dur="1000" fill="hold"/>
                                        <p:tgtEl>
                                          <p:spTgt spid="39"/>
                                        </p:tgtEl>
                                        <p:attrNameLst>
                                          <p:attrName>fill.type</p:attrName>
                                        </p:attrNameLst>
                                      </p:cBhvr>
                                      <p:to>
                                        <p:strVal val="solid"/>
                                      </p:to>
                                    </p:set>
                                    <p:set>
                                      <p:cBhvr>
                                        <p:cTn id="73" dur="1000" fill="hold"/>
                                        <p:tgtEl>
                                          <p:spTgt spid="39"/>
                                        </p:tgtEl>
                                        <p:attrNameLst>
                                          <p:attrName>fill.on</p:attrName>
                                        </p:attrNameLst>
                                      </p:cBhvr>
                                      <p:to>
                                        <p:strVal val="true"/>
                                      </p:to>
                                    </p:set>
                                  </p:childTnLst>
                                </p:cTn>
                              </p:par>
                            </p:childTnLst>
                          </p:cTn>
                        </p:par>
                        <p:par>
                          <p:cTn id="74" fill="hold">
                            <p:stCondLst>
                              <p:cond delay="14000"/>
                            </p:stCondLst>
                            <p:childTnLst>
                              <p:par>
                                <p:cTn id="75" presetID="1" presetClass="emph" presetSubtype="2" fill="hold" nodeType="afterEffect">
                                  <p:stCondLst>
                                    <p:cond delay="0"/>
                                  </p:stCondLst>
                                  <p:childTnLst>
                                    <p:animClr clrSpc="rgb" dir="cw">
                                      <p:cBhvr>
                                        <p:cTn id="76" dur="1000" fill="hold"/>
                                        <p:tgtEl>
                                          <p:spTgt spid="40"/>
                                        </p:tgtEl>
                                        <p:attrNameLst>
                                          <p:attrName>fillcolor</p:attrName>
                                        </p:attrNameLst>
                                      </p:cBhvr>
                                      <p:to>
                                        <a:schemeClr val="hlink"/>
                                      </p:to>
                                    </p:animClr>
                                    <p:set>
                                      <p:cBhvr>
                                        <p:cTn id="77" dur="1000" fill="hold"/>
                                        <p:tgtEl>
                                          <p:spTgt spid="40"/>
                                        </p:tgtEl>
                                        <p:attrNameLst>
                                          <p:attrName>fill.type</p:attrName>
                                        </p:attrNameLst>
                                      </p:cBhvr>
                                      <p:to>
                                        <p:strVal val="solid"/>
                                      </p:to>
                                    </p:set>
                                    <p:set>
                                      <p:cBhvr>
                                        <p:cTn id="78" dur="1000" fill="hold"/>
                                        <p:tgtEl>
                                          <p:spTgt spid="40"/>
                                        </p:tgtEl>
                                        <p:attrNameLst>
                                          <p:attrName>fill.on</p:attrName>
                                        </p:attrNameLst>
                                      </p:cBhvr>
                                      <p:to>
                                        <p:strVal val="true"/>
                                      </p:to>
                                    </p:set>
                                  </p:childTnLst>
                                </p:cTn>
                              </p:par>
                            </p:childTnLst>
                          </p:cTn>
                        </p:par>
                        <p:par>
                          <p:cTn id="79" fill="hold">
                            <p:stCondLst>
                              <p:cond delay="15000"/>
                            </p:stCondLst>
                            <p:childTnLst>
                              <p:par>
                                <p:cTn id="80" presetID="1" presetClass="emph" presetSubtype="2" fill="hold" nodeType="afterEffect">
                                  <p:stCondLst>
                                    <p:cond delay="0"/>
                                  </p:stCondLst>
                                  <p:childTnLst>
                                    <p:animClr clrSpc="rgb" dir="cw">
                                      <p:cBhvr>
                                        <p:cTn id="81" dur="1000" fill="hold"/>
                                        <p:tgtEl>
                                          <p:spTgt spid="24"/>
                                        </p:tgtEl>
                                        <p:attrNameLst>
                                          <p:attrName>fillcolor</p:attrName>
                                        </p:attrNameLst>
                                      </p:cBhvr>
                                      <p:to>
                                        <a:schemeClr val="hlink"/>
                                      </p:to>
                                    </p:animClr>
                                    <p:set>
                                      <p:cBhvr>
                                        <p:cTn id="82" dur="1000" fill="hold"/>
                                        <p:tgtEl>
                                          <p:spTgt spid="24"/>
                                        </p:tgtEl>
                                        <p:attrNameLst>
                                          <p:attrName>fill.type</p:attrName>
                                        </p:attrNameLst>
                                      </p:cBhvr>
                                      <p:to>
                                        <p:strVal val="solid"/>
                                      </p:to>
                                    </p:set>
                                    <p:set>
                                      <p:cBhvr>
                                        <p:cTn id="83" dur="1000" fill="hold"/>
                                        <p:tgtEl>
                                          <p:spTgt spid="24"/>
                                        </p:tgtEl>
                                        <p:attrNameLst>
                                          <p:attrName>fill.on</p:attrName>
                                        </p:attrNameLst>
                                      </p:cBhvr>
                                      <p:to>
                                        <p:strVal val="true"/>
                                      </p:to>
                                    </p:set>
                                  </p:childTnLst>
                                </p:cTn>
                              </p:par>
                            </p:childTnLst>
                          </p:cTn>
                        </p:par>
                        <p:par>
                          <p:cTn id="84" fill="hold">
                            <p:stCondLst>
                              <p:cond delay="16000"/>
                            </p:stCondLst>
                            <p:childTnLst>
                              <p:par>
                                <p:cTn id="85" presetID="1" presetClass="emph" presetSubtype="2" fill="hold" nodeType="afterEffect">
                                  <p:stCondLst>
                                    <p:cond delay="0"/>
                                  </p:stCondLst>
                                  <p:childTnLst>
                                    <p:animClr clrSpc="rgb" dir="cw">
                                      <p:cBhvr>
                                        <p:cTn id="86" dur="1000" fill="hold"/>
                                        <p:tgtEl>
                                          <p:spTgt spid="25"/>
                                        </p:tgtEl>
                                        <p:attrNameLst>
                                          <p:attrName>fillcolor</p:attrName>
                                        </p:attrNameLst>
                                      </p:cBhvr>
                                      <p:to>
                                        <a:schemeClr val="hlink"/>
                                      </p:to>
                                    </p:animClr>
                                    <p:set>
                                      <p:cBhvr>
                                        <p:cTn id="87" dur="1000" fill="hold"/>
                                        <p:tgtEl>
                                          <p:spTgt spid="25"/>
                                        </p:tgtEl>
                                        <p:attrNameLst>
                                          <p:attrName>fill.type</p:attrName>
                                        </p:attrNameLst>
                                      </p:cBhvr>
                                      <p:to>
                                        <p:strVal val="solid"/>
                                      </p:to>
                                    </p:set>
                                    <p:set>
                                      <p:cBhvr>
                                        <p:cTn id="88" dur="1000" fill="hold"/>
                                        <p:tgtEl>
                                          <p:spTgt spid="25"/>
                                        </p:tgtEl>
                                        <p:attrNameLst>
                                          <p:attrName>fill.on</p:attrName>
                                        </p:attrNameLst>
                                      </p:cBhvr>
                                      <p:to>
                                        <p:strVal val="true"/>
                                      </p:to>
                                    </p:set>
                                  </p:childTnLst>
                                </p:cTn>
                              </p:par>
                            </p:childTnLst>
                          </p:cTn>
                        </p:par>
                        <p:par>
                          <p:cTn id="89" fill="hold">
                            <p:stCondLst>
                              <p:cond delay="17000"/>
                            </p:stCondLst>
                            <p:childTnLst>
                              <p:par>
                                <p:cTn id="90" presetID="1" presetClass="emph" presetSubtype="2" fill="hold" nodeType="afterEffect">
                                  <p:stCondLst>
                                    <p:cond delay="0"/>
                                  </p:stCondLst>
                                  <p:childTnLst>
                                    <p:animClr clrSpc="rgb" dir="cw">
                                      <p:cBhvr>
                                        <p:cTn id="91" dur="1000" fill="hold"/>
                                        <p:tgtEl>
                                          <p:spTgt spid="42"/>
                                        </p:tgtEl>
                                        <p:attrNameLst>
                                          <p:attrName>fillcolor</p:attrName>
                                        </p:attrNameLst>
                                      </p:cBhvr>
                                      <p:to>
                                        <a:schemeClr val="hlink"/>
                                      </p:to>
                                    </p:animClr>
                                    <p:set>
                                      <p:cBhvr>
                                        <p:cTn id="92" dur="1000" fill="hold"/>
                                        <p:tgtEl>
                                          <p:spTgt spid="42"/>
                                        </p:tgtEl>
                                        <p:attrNameLst>
                                          <p:attrName>fill.type</p:attrName>
                                        </p:attrNameLst>
                                      </p:cBhvr>
                                      <p:to>
                                        <p:strVal val="solid"/>
                                      </p:to>
                                    </p:set>
                                    <p:set>
                                      <p:cBhvr>
                                        <p:cTn id="93" dur="1000" fill="hold"/>
                                        <p:tgtEl>
                                          <p:spTgt spid="42"/>
                                        </p:tgtEl>
                                        <p:attrNameLst>
                                          <p:attrName>fill.on</p:attrName>
                                        </p:attrNameLst>
                                      </p:cBhvr>
                                      <p:to>
                                        <p:strVal val="true"/>
                                      </p:to>
                                    </p:set>
                                  </p:childTnLst>
                                </p:cTn>
                              </p:par>
                            </p:childTnLst>
                          </p:cTn>
                        </p:par>
                        <p:par>
                          <p:cTn id="94" fill="hold">
                            <p:stCondLst>
                              <p:cond delay="18000"/>
                            </p:stCondLst>
                            <p:childTnLst>
                              <p:par>
                                <p:cTn id="95" presetID="1" presetClass="emph" presetSubtype="2" fill="hold" nodeType="afterEffect">
                                  <p:stCondLst>
                                    <p:cond delay="0"/>
                                  </p:stCondLst>
                                  <p:childTnLst>
                                    <p:animClr clrSpc="rgb" dir="cw">
                                      <p:cBhvr>
                                        <p:cTn id="96" dur="1000" fill="hold"/>
                                        <p:tgtEl>
                                          <p:spTgt spid="43"/>
                                        </p:tgtEl>
                                        <p:attrNameLst>
                                          <p:attrName>fillcolor</p:attrName>
                                        </p:attrNameLst>
                                      </p:cBhvr>
                                      <p:to>
                                        <a:schemeClr val="hlink"/>
                                      </p:to>
                                    </p:animClr>
                                    <p:set>
                                      <p:cBhvr>
                                        <p:cTn id="97" dur="1000" fill="hold"/>
                                        <p:tgtEl>
                                          <p:spTgt spid="43"/>
                                        </p:tgtEl>
                                        <p:attrNameLst>
                                          <p:attrName>fill.type</p:attrName>
                                        </p:attrNameLst>
                                      </p:cBhvr>
                                      <p:to>
                                        <p:strVal val="solid"/>
                                      </p:to>
                                    </p:set>
                                    <p:set>
                                      <p:cBhvr>
                                        <p:cTn id="98" dur="1000" fill="hold"/>
                                        <p:tgtEl>
                                          <p:spTgt spid="43"/>
                                        </p:tgtEl>
                                        <p:attrNameLst>
                                          <p:attrName>fill.on</p:attrName>
                                        </p:attrNameLst>
                                      </p:cBhvr>
                                      <p:to>
                                        <p:strVal val="true"/>
                                      </p:to>
                                    </p:set>
                                  </p:childTnLst>
                                </p:cTn>
                              </p:par>
                            </p:childTnLst>
                          </p:cTn>
                        </p:par>
                        <p:par>
                          <p:cTn id="99" fill="hold">
                            <p:stCondLst>
                              <p:cond delay="19000"/>
                            </p:stCondLst>
                            <p:childTnLst>
                              <p:par>
                                <p:cTn id="100" presetID="1" presetClass="emph" presetSubtype="2" fill="hold" nodeType="afterEffect">
                                  <p:stCondLst>
                                    <p:cond delay="0"/>
                                  </p:stCondLst>
                                  <p:childTnLst>
                                    <p:animClr clrSpc="rgb" dir="cw">
                                      <p:cBhvr>
                                        <p:cTn id="101" dur="1000" fill="hold"/>
                                        <p:tgtEl>
                                          <p:spTgt spid="44"/>
                                        </p:tgtEl>
                                        <p:attrNameLst>
                                          <p:attrName>fillcolor</p:attrName>
                                        </p:attrNameLst>
                                      </p:cBhvr>
                                      <p:to>
                                        <a:schemeClr val="hlink"/>
                                      </p:to>
                                    </p:animClr>
                                    <p:set>
                                      <p:cBhvr>
                                        <p:cTn id="102" dur="1000" fill="hold"/>
                                        <p:tgtEl>
                                          <p:spTgt spid="44"/>
                                        </p:tgtEl>
                                        <p:attrNameLst>
                                          <p:attrName>fill.type</p:attrName>
                                        </p:attrNameLst>
                                      </p:cBhvr>
                                      <p:to>
                                        <p:strVal val="solid"/>
                                      </p:to>
                                    </p:set>
                                    <p:set>
                                      <p:cBhvr>
                                        <p:cTn id="103" dur="1000" fill="hold"/>
                                        <p:tgtEl>
                                          <p:spTgt spid="44"/>
                                        </p:tgtEl>
                                        <p:attrNameLst>
                                          <p:attrName>fill.on</p:attrName>
                                        </p:attrNameLst>
                                      </p:cBhvr>
                                      <p:to>
                                        <p:strVal val="true"/>
                                      </p:to>
                                    </p:set>
                                  </p:childTnLst>
                                </p:cTn>
                              </p:par>
                            </p:childTnLst>
                          </p:cTn>
                        </p:par>
                        <p:par>
                          <p:cTn id="104" fill="hold">
                            <p:stCondLst>
                              <p:cond delay="20000"/>
                            </p:stCondLst>
                            <p:childTnLst>
                              <p:par>
                                <p:cTn id="105" presetID="1" presetClass="emph" presetSubtype="2" fill="hold" nodeType="afterEffect">
                                  <p:stCondLst>
                                    <p:cond delay="0"/>
                                  </p:stCondLst>
                                  <p:childTnLst>
                                    <p:animClr clrSpc="rgb" dir="cw">
                                      <p:cBhvr>
                                        <p:cTn id="106" dur="1000" fill="hold"/>
                                        <p:tgtEl>
                                          <p:spTgt spid="45"/>
                                        </p:tgtEl>
                                        <p:attrNameLst>
                                          <p:attrName>fillcolor</p:attrName>
                                        </p:attrNameLst>
                                      </p:cBhvr>
                                      <p:to>
                                        <a:schemeClr val="hlink"/>
                                      </p:to>
                                    </p:animClr>
                                    <p:set>
                                      <p:cBhvr>
                                        <p:cTn id="107" dur="1000" fill="hold"/>
                                        <p:tgtEl>
                                          <p:spTgt spid="45"/>
                                        </p:tgtEl>
                                        <p:attrNameLst>
                                          <p:attrName>fill.type</p:attrName>
                                        </p:attrNameLst>
                                      </p:cBhvr>
                                      <p:to>
                                        <p:strVal val="solid"/>
                                      </p:to>
                                    </p:set>
                                    <p:set>
                                      <p:cBhvr>
                                        <p:cTn id="108" dur="1000" fill="hold"/>
                                        <p:tgtEl>
                                          <p:spTgt spid="45"/>
                                        </p:tgtEl>
                                        <p:attrNameLst>
                                          <p:attrName>fill.on</p:attrName>
                                        </p:attrNameLst>
                                      </p:cBhvr>
                                      <p:to>
                                        <p:strVal val="true"/>
                                      </p:to>
                                    </p:set>
                                  </p:childTnLst>
                                </p:cTn>
                              </p:par>
                            </p:childTnLst>
                          </p:cTn>
                        </p:par>
                        <p:par>
                          <p:cTn id="109" fill="hold">
                            <p:stCondLst>
                              <p:cond delay="21000"/>
                            </p:stCondLst>
                            <p:childTnLst>
                              <p:par>
                                <p:cTn id="110" presetID="1" presetClass="emph" presetSubtype="2" fill="hold" nodeType="afterEffect">
                                  <p:stCondLst>
                                    <p:cond delay="0"/>
                                  </p:stCondLst>
                                  <p:childTnLst>
                                    <p:animClr clrSpc="rgb" dir="cw">
                                      <p:cBhvr>
                                        <p:cTn id="111" dur="1000" fill="hold"/>
                                        <p:tgtEl>
                                          <p:spTgt spid="46"/>
                                        </p:tgtEl>
                                        <p:attrNameLst>
                                          <p:attrName>fillcolor</p:attrName>
                                        </p:attrNameLst>
                                      </p:cBhvr>
                                      <p:to>
                                        <a:schemeClr val="hlink"/>
                                      </p:to>
                                    </p:animClr>
                                    <p:set>
                                      <p:cBhvr>
                                        <p:cTn id="112" dur="1000" fill="hold"/>
                                        <p:tgtEl>
                                          <p:spTgt spid="46"/>
                                        </p:tgtEl>
                                        <p:attrNameLst>
                                          <p:attrName>fill.type</p:attrName>
                                        </p:attrNameLst>
                                      </p:cBhvr>
                                      <p:to>
                                        <p:strVal val="solid"/>
                                      </p:to>
                                    </p:set>
                                    <p:set>
                                      <p:cBhvr>
                                        <p:cTn id="113" dur="1000" fill="hold"/>
                                        <p:tgtEl>
                                          <p:spTgt spid="46"/>
                                        </p:tgtEl>
                                        <p:attrNameLst>
                                          <p:attrName>fill.on</p:attrName>
                                        </p:attrNameLst>
                                      </p:cBhvr>
                                      <p:to>
                                        <p:strVal val="true"/>
                                      </p:to>
                                    </p:set>
                                  </p:childTnLst>
                                </p:cTn>
                              </p:par>
                            </p:childTnLst>
                          </p:cTn>
                        </p:par>
                        <p:par>
                          <p:cTn id="114" fill="hold">
                            <p:stCondLst>
                              <p:cond delay="22000"/>
                            </p:stCondLst>
                            <p:childTnLst>
                              <p:par>
                                <p:cTn id="115" presetID="1" presetClass="emph" presetSubtype="2" fill="hold" nodeType="afterEffect">
                                  <p:stCondLst>
                                    <p:cond delay="0"/>
                                  </p:stCondLst>
                                  <p:childTnLst>
                                    <p:animClr clrSpc="rgb" dir="cw">
                                      <p:cBhvr>
                                        <p:cTn id="116" dur="1000" fill="hold"/>
                                        <p:tgtEl>
                                          <p:spTgt spid="47"/>
                                        </p:tgtEl>
                                        <p:attrNameLst>
                                          <p:attrName>fillcolor</p:attrName>
                                        </p:attrNameLst>
                                      </p:cBhvr>
                                      <p:to>
                                        <a:schemeClr val="hlink"/>
                                      </p:to>
                                    </p:animClr>
                                    <p:set>
                                      <p:cBhvr>
                                        <p:cTn id="117" dur="1000" fill="hold"/>
                                        <p:tgtEl>
                                          <p:spTgt spid="47"/>
                                        </p:tgtEl>
                                        <p:attrNameLst>
                                          <p:attrName>fill.type</p:attrName>
                                        </p:attrNameLst>
                                      </p:cBhvr>
                                      <p:to>
                                        <p:strVal val="solid"/>
                                      </p:to>
                                    </p:set>
                                    <p:set>
                                      <p:cBhvr>
                                        <p:cTn id="118" dur="1000" fill="hold"/>
                                        <p:tgtEl>
                                          <p:spTgt spid="47"/>
                                        </p:tgtEl>
                                        <p:attrNameLst>
                                          <p:attrName>fill.on</p:attrName>
                                        </p:attrNameLst>
                                      </p:cBhvr>
                                      <p:to>
                                        <p:strVal val="true"/>
                                      </p:to>
                                    </p:set>
                                  </p:childTnLst>
                                </p:cTn>
                              </p:par>
                            </p:childTnLst>
                          </p:cTn>
                        </p:par>
                        <p:par>
                          <p:cTn id="119" fill="hold">
                            <p:stCondLst>
                              <p:cond delay="23000"/>
                            </p:stCondLst>
                            <p:childTnLst>
                              <p:par>
                                <p:cTn id="120" presetID="1" presetClass="emph" presetSubtype="2" fill="hold" nodeType="afterEffect">
                                  <p:stCondLst>
                                    <p:cond delay="0"/>
                                  </p:stCondLst>
                                  <p:childTnLst>
                                    <p:animClr clrSpc="rgb" dir="cw">
                                      <p:cBhvr>
                                        <p:cTn id="121" dur="1000" fill="hold"/>
                                        <p:tgtEl>
                                          <p:spTgt spid="48"/>
                                        </p:tgtEl>
                                        <p:attrNameLst>
                                          <p:attrName>fillcolor</p:attrName>
                                        </p:attrNameLst>
                                      </p:cBhvr>
                                      <p:to>
                                        <a:schemeClr val="hlink"/>
                                      </p:to>
                                    </p:animClr>
                                    <p:set>
                                      <p:cBhvr>
                                        <p:cTn id="122" dur="1000" fill="hold"/>
                                        <p:tgtEl>
                                          <p:spTgt spid="48"/>
                                        </p:tgtEl>
                                        <p:attrNameLst>
                                          <p:attrName>fill.type</p:attrName>
                                        </p:attrNameLst>
                                      </p:cBhvr>
                                      <p:to>
                                        <p:strVal val="solid"/>
                                      </p:to>
                                    </p:set>
                                    <p:set>
                                      <p:cBhvr>
                                        <p:cTn id="123" dur="1000" fill="hold"/>
                                        <p:tgtEl>
                                          <p:spTgt spid="48"/>
                                        </p:tgtEl>
                                        <p:attrNameLst>
                                          <p:attrName>fill.on</p:attrName>
                                        </p:attrNameLst>
                                      </p:cBhvr>
                                      <p:to>
                                        <p:strVal val="true"/>
                                      </p:to>
                                    </p:set>
                                  </p:childTnLst>
                                </p:cTn>
                              </p:par>
                            </p:childTnLst>
                          </p:cTn>
                        </p:par>
                        <p:par>
                          <p:cTn id="124" fill="hold">
                            <p:stCondLst>
                              <p:cond delay="24000"/>
                            </p:stCondLst>
                            <p:childTnLst>
                              <p:par>
                                <p:cTn id="125" presetID="1" presetClass="emph" presetSubtype="2" fill="hold" nodeType="afterEffect">
                                  <p:stCondLst>
                                    <p:cond delay="0"/>
                                  </p:stCondLst>
                                  <p:childTnLst>
                                    <p:animClr clrSpc="rgb" dir="cw">
                                      <p:cBhvr>
                                        <p:cTn id="126" dur="1000" fill="hold"/>
                                        <p:tgtEl>
                                          <p:spTgt spid="49"/>
                                        </p:tgtEl>
                                        <p:attrNameLst>
                                          <p:attrName>fillcolor</p:attrName>
                                        </p:attrNameLst>
                                      </p:cBhvr>
                                      <p:to>
                                        <a:schemeClr val="hlink"/>
                                      </p:to>
                                    </p:animClr>
                                    <p:set>
                                      <p:cBhvr>
                                        <p:cTn id="127" dur="1000" fill="hold"/>
                                        <p:tgtEl>
                                          <p:spTgt spid="49"/>
                                        </p:tgtEl>
                                        <p:attrNameLst>
                                          <p:attrName>fill.type</p:attrName>
                                        </p:attrNameLst>
                                      </p:cBhvr>
                                      <p:to>
                                        <p:strVal val="solid"/>
                                      </p:to>
                                    </p:set>
                                    <p:set>
                                      <p:cBhvr>
                                        <p:cTn id="128" dur="1000" fill="hold"/>
                                        <p:tgtEl>
                                          <p:spTgt spid="49"/>
                                        </p:tgtEl>
                                        <p:attrNameLst>
                                          <p:attrName>fill.on</p:attrName>
                                        </p:attrNameLst>
                                      </p:cBhvr>
                                      <p:to>
                                        <p:strVal val="true"/>
                                      </p:to>
                                    </p:set>
                                  </p:childTnLst>
                                </p:cTn>
                              </p:par>
                            </p:childTnLst>
                          </p:cTn>
                        </p:par>
                        <p:par>
                          <p:cTn id="129" fill="hold">
                            <p:stCondLst>
                              <p:cond delay="25000"/>
                            </p:stCondLst>
                            <p:childTnLst>
                              <p:par>
                                <p:cTn id="130" presetID="1" presetClass="emph" presetSubtype="2" fill="hold" nodeType="afterEffect">
                                  <p:stCondLst>
                                    <p:cond delay="0"/>
                                  </p:stCondLst>
                                  <p:childTnLst>
                                    <p:animClr clrSpc="rgb" dir="cw">
                                      <p:cBhvr>
                                        <p:cTn id="131" dur="1000" fill="hold"/>
                                        <p:tgtEl>
                                          <p:spTgt spid="50"/>
                                        </p:tgtEl>
                                        <p:attrNameLst>
                                          <p:attrName>fillcolor</p:attrName>
                                        </p:attrNameLst>
                                      </p:cBhvr>
                                      <p:to>
                                        <a:schemeClr val="hlink"/>
                                      </p:to>
                                    </p:animClr>
                                    <p:set>
                                      <p:cBhvr>
                                        <p:cTn id="132" dur="1000" fill="hold"/>
                                        <p:tgtEl>
                                          <p:spTgt spid="50"/>
                                        </p:tgtEl>
                                        <p:attrNameLst>
                                          <p:attrName>fill.type</p:attrName>
                                        </p:attrNameLst>
                                      </p:cBhvr>
                                      <p:to>
                                        <p:strVal val="solid"/>
                                      </p:to>
                                    </p:set>
                                    <p:set>
                                      <p:cBhvr>
                                        <p:cTn id="133" dur="1000" fill="hold"/>
                                        <p:tgtEl>
                                          <p:spTgt spid="50"/>
                                        </p:tgtEl>
                                        <p:attrNameLst>
                                          <p:attrName>fill.on</p:attrName>
                                        </p:attrNameLst>
                                      </p:cBhvr>
                                      <p:to>
                                        <p:strVal val="true"/>
                                      </p:to>
                                    </p:set>
                                  </p:childTnLst>
                                </p:cTn>
                              </p:par>
                            </p:childTnLst>
                          </p:cTn>
                        </p:par>
                        <p:par>
                          <p:cTn id="134" fill="hold">
                            <p:stCondLst>
                              <p:cond delay="26000"/>
                            </p:stCondLst>
                            <p:childTnLst>
                              <p:par>
                                <p:cTn id="135" presetID="1" presetClass="emph" presetSubtype="2" fill="hold" nodeType="afterEffect">
                                  <p:stCondLst>
                                    <p:cond delay="0"/>
                                  </p:stCondLst>
                                  <p:childTnLst>
                                    <p:animClr clrSpc="rgb" dir="cw">
                                      <p:cBhvr>
                                        <p:cTn id="136" dur="1000" fill="hold"/>
                                        <p:tgtEl>
                                          <p:spTgt spid="51"/>
                                        </p:tgtEl>
                                        <p:attrNameLst>
                                          <p:attrName>fillcolor</p:attrName>
                                        </p:attrNameLst>
                                      </p:cBhvr>
                                      <p:to>
                                        <a:schemeClr val="hlink"/>
                                      </p:to>
                                    </p:animClr>
                                    <p:set>
                                      <p:cBhvr>
                                        <p:cTn id="137" dur="1000" fill="hold"/>
                                        <p:tgtEl>
                                          <p:spTgt spid="51"/>
                                        </p:tgtEl>
                                        <p:attrNameLst>
                                          <p:attrName>fill.type</p:attrName>
                                        </p:attrNameLst>
                                      </p:cBhvr>
                                      <p:to>
                                        <p:strVal val="solid"/>
                                      </p:to>
                                    </p:set>
                                    <p:set>
                                      <p:cBhvr>
                                        <p:cTn id="138" dur="1000" fill="hold"/>
                                        <p:tgtEl>
                                          <p:spTgt spid="51"/>
                                        </p:tgtEl>
                                        <p:attrNameLst>
                                          <p:attrName>fill.on</p:attrName>
                                        </p:attrNameLst>
                                      </p:cBhvr>
                                      <p:to>
                                        <p:strVal val="true"/>
                                      </p:to>
                                    </p:set>
                                  </p:childTnLst>
                                </p:cTn>
                              </p:par>
                            </p:childTnLst>
                          </p:cTn>
                        </p:par>
                        <p:par>
                          <p:cTn id="139" fill="hold">
                            <p:stCondLst>
                              <p:cond delay="27000"/>
                            </p:stCondLst>
                            <p:childTnLst>
                              <p:par>
                                <p:cTn id="140" presetID="1" presetClass="emph" presetSubtype="2" fill="hold" nodeType="afterEffect">
                                  <p:stCondLst>
                                    <p:cond delay="0"/>
                                  </p:stCondLst>
                                  <p:childTnLst>
                                    <p:animClr clrSpc="rgb" dir="cw">
                                      <p:cBhvr>
                                        <p:cTn id="141" dur="1000" fill="hold"/>
                                        <p:tgtEl>
                                          <p:spTgt spid="52"/>
                                        </p:tgtEl>
                                        <p:attrNameLst>
                                          <p:attrName>fillcolor</p:attrName>
                                        </p:attrNameLst>
                                      </p:cBhvr>
                                      <p:to>
                                        <a:schemeClr val="hlink"/>
                                      </p:to>
                                    </p:animClr>
                                    <p:set>
                                      <p:cBhvr>
                                        <p:cTn id="142" dur="1000" fill="hold"/>
                                        <p:tgtEl>
                                          <p:spTgt spid="52"/>
                                        </p:tgtEl>
                                        <p:attrNameLst>
                                          <p:attrName>fill.type</p:attrName>
                                        </p:attrNameLst>
                                      </p:cBhvr>
                                      <p:to>
                                        <p:strVal val="solid"/>
                                      </p:to>
                                    </p:set>
                                    <p:set>
                                      <p:cBhvr>
                                        <p:cTn id="143" dur="1000" fill="hold"/>
                                        <p:tgtEl>
                                          <p:spTgt spid="52"/>
                                        </p:tgtEl>
                                        <p:attrNameLst>
                                          <p:attrName>fill.on</p:attrName>
                                        </p:attrNameLst>
                                      </p:cBhvr>
                                      <p:to>
                                        <p:strVal val="true"/>
                                      </p:to>
                                    </p:set>
                                  </p:childTnLst>
                                </p:cTn>
                              </p:par>
                            </p:childTnLst>
                          </p:cTn>
                        </p:par>
                        <p:par>
                          <p:cTn id="144" fill="hold">
                            <p:stCondLst>
                              <p:cond delay="28000"/>
                            </p:stCondLst>
                            <p:childTnLst>
                              <p:par>
                                <p:cTn id="145" presetID="1" presetClass="emph" presetSubtype="2" fill="hold" nodeType="afterEffect">
                                  <p:stCondLst>
                                    <p:cond delay="0"/>
                                  </p:stCondLst>
                                  <p:childTnLst>
                                    <p:animClr clrSpc="rgb" dir="cw">
                                      <p:cBhvr>
                                        <p:cTn id="146" dur="1000" fill="hold"/>
                                        <p:tgtEl>
                                          <p:spTgt spid="53"/>
                                        </p:tgtEl>
                                        <p:attrNameLst>
                                          <p:attrName>fillcolor</p:attrName>
                                        </p:attrNameLst>
                                      </p:cBhvr>
                                      <p:to>
                                        <a:schemeClr val="hlink"/>
                                      </p:to>
                                    </p:animClr>
                                    <p:set>
                                      <p:cBhvr>
                                        <p:cTn id="147" dur="1000" fill="hold"/>
                                        <p:tgtEl>
                                          <p:spTgt spid="53"/>
                                        </p:tgtEl>
                                        <p:attrNameLst>
                                          <p:attrName>fill.type</p:attrName>
                                        </p:attrNameLst>
                                      </p:cBhvr>
                                      <p:to>
                                        <p:strVal val="solid"/>
                                      </p:to>
                                    </p:set>
                                    <p:set>
                                      <p:cBhvr>
                                        <p:cTn id="148" dur="1000" fill="hold"/>
                                        <p:tgtEl>
                                          <p:spTgt spid="53"/>
                                        </p:tgtEl>
                                        <p:attrNameLst>
                                          <p:attrName>fill.on</p:attrName>
                                        </p:attrNameLst>
                                      </p:cBhvr>
                                      <p:to>
                                        <p:strVal val="true"/>
                                      </p:to>
                                    </p:set>
                                  </p:childTnLst>
                                </p:cTn>
                              </p:par>
                            </p:childTnLst>
                          </p:cTn>
                        </p:par>
                        <p:par>
                          <p:cTn id="149" fill="hold">
                            <p:stCondLst>
                              <p:cond delay="29000"/>
                            </p:stCondLst>
                            <p:childTnLst>
                              <p:par>
                                <p:cTn id="150" presetID="1" presetClass="emph" presetSubtype="2" fill="hold" nodeType="afterEffect">
                                  <p:stCondLst>
                                    <p:cond delay="0"/>
                                  </p:stCondLst>
                                  <p:childTnLst>
                                    <p:animClr clrSpc="rgb" dir="cw">
                                      <p:cBhvr>
                                        <p:cTn id="151" dur="1000" fill="hold"/>
                                        <p:tgtEl>
                                          <p:spTgt spid="54"/>
                                        </p:tgtEl>
                                        <p:attrNameLst>
                                          <p:attrName>fillcolor</p:attrName>
                                        </p:attrNameLst>
                                      </p:cBhvr>
                                      <p:to>
                                        <a:schemeClr val="hlink"/>
                                      </p:to>
                                    </p:animClr>
                                    <p:set>
                                      <p:cBhvr>
                                        <p:cTn id="152" dur="1000" fill="hold"/>
                                        <p:tgtEl>
                                          <p:spTgt spid="54"/>
                                        </p:tgtEl>
                                        <p:attrNameLst>
                                          <p:attrName>fill.type</p:attrName>
                                        </p:attrNameLst>
                                      </p:cBhvr>
                                      <p:to>
                                        <p:strVal val="solid"/>
                                      </p:to>
                                    </p:set>
                                    <p:set>
                                      <p:cBhvr>
                                        <p:cTn id="153" dur="1000" fill="hold"/>
                                        <p:tgtEl>
                                          <p:spTgt spid="54"/>
                                        </p:tgtEl>
                                        <p:attrNameLst>
                                          <p:attrName>fill.on</p:attrName>
                                        </p:attrNameLst>
                                      </p:cBhvr>
                                      <p:to>
                                        <p:strVal val="true"/>
                                      </p:to>
                                    </p:set>
                                  </p:childTnLst>
                                </p:cTn>
                              </p:par>
                            </p:childTnLst>
                          </p:cTn>
                        </p:par>
                        <p:par>
                          <p:cTn id="154" fill="hold">
                            <p:stCondLst>
                              <p:cond delay="30000"/>
                            </p:stCondLst>
                            <p:childTnLst>
                              <p:par>
                                <p:cTn id="155" presetID="53" presetClass="entr" presetSubtype="0" fill="hold" grpId="0" nodeType="afterEffect">
                                  <p:stCondLst>
                                    <p:cond delay="0"/>
                                  </p:stCondLst>
                                  <p:childTnLst>
                                    <p:set>
                                      <p:cBhvr>
                                        <p:cTn id="156" dur="1" fill="hold">
                                          <p:stCondLst>
                                            <p:cond delay="0"/>
                                          </p:stCondLst>
                                        </p:cTn>
                                        <p:tgtEl>
                                          <p:spTgt spid="41"/>
                                        </p:tgtEl>
                                        <p:attrNameLst>
                                          <p:attrName>style.visibility</p:attrName>
                                        </p:attrNameLst>
                                      </p:cBhvr>
                                      <p:to>
                                        <p:strVal val="visible"/>
                                      </p:to>
                                    </p:set>
                                    <p:anim calcmode="lin" valueType="num">
                                      <p:cBhvr>
                                        <p:cTn id="157" dur="500" fill="hold"/>
                                        <p:tgtEl>
                                          <p:spTgt spid="41"/>
                                        </p:tgtEl>
                                        <p:attrNameLst>
                                          <p:attrName>ppt_w</p:attrName>
                                        </p:attrNameLst>
                                      </p:cBhvr>
                                      <p:tavLst>
                                        <p:tav tm="0">
                                          <p:val>
                                            <p:fltVal val="0"/>
                                          </p:val>
                                        </p:tav>
                                        <p:tav tm="100000">
                                          <p:val>
                                            <p:strVal val="#ppt_w"/>
                                          </p:val>
                                        </p:tav>
                                      </p:tavLst>
                                    </p:anim>
                                    <p:anim calcmode="lin" valueType="num">
                                      <p:cBhvr>
                                        <p:cTn id="158" dur="500" fill="hold"/>
                                        <p:tgtEl>
                                          <p:spTgt spid="41"/>
                                        </p:tgtEl>
                                        <p:attrNameLst>
                                          <p:attrName>ppt_h</p:attrName>
                                        </p:attrNameLst>
                                      </p:cBhvr>
                                      <p:tavLst>
                                        <p:tav tm="0">
                                          <p:val>
                                            <p:fltVal val="0"/>
                                          </p:val>
                                        </p:tav>
                                        <p:tav tm="100000">
                                          <p:val>
                                            <p:strVal val="#ppt_h"/>
                                          </p:val>
                                        </p:tav>
                                      </p:tavLst>
                                    </p:anim>
                                    <p:animEffect transition="in" filter="fade">
                                      <p:cBhvr>
                                        <p:cTn id="159" dur="500"/>
                                        <p:tgtEl>
                                          <p:spTgt spid="41"/>
                                        </p:tgtEl>
                                      </p:cBhvr>
                                    </p:animEffect>
                                  </p:childTnLst>
                                </p:cTn>
                              </p:par>
                            </p:childTnLst>
                          </p:cTn>
                        </p:par>
                      </p:childTnLst>
                    </p:cTn>
                  </p:par>
                  <p:par>
                    <p:cTn id="160" fill="hold">
                      <p:stCondLst>
                        <p:cond delay="indefinite"/>
                      </p:stCondLst>
                      <p:childTnLst>
                        <p:par>
                          <p:cTn id="161" fill="hold">
                            <p:stCondLst>
                              <p:cond delay="0"/>
                            </p:stCondLst>
                            <p:childTnLst>
                              <p:par>
                                <p:cTn id="162" presetID="53" presetClass="entr" presetSubtype="0" fill="hold" nodeType="clickEffect">
                                  <p:stCondLst>
                                    <p:cond delay="0"/>
                                  </p:stCondLst>
                                  <p:childTnLst>
                                    <p:set>
                                      <p:cBhvr>
                                        <p:cTn id="163" dur="1" fill="hold">
                                          <p:stCondLst>
                                            <p:cond delay="0"/>
                                          </p:stCondLst>
                                        </p:cTn>
                                        <p:tgtEl>
                                          <p:spTgt spid="7"/>
                                        </p:tgtEl>
                                        <p:attrNameLst>
                                          <p:attrName>style.visibility</p:attrName>
                                        </p:attrNameLst>
                                      </p:cBhvr>
                                      <p:to>
                                        <p:strVal val="visible"/>
                                      </p:to>
                                    </p:set>
                                    <p:anim calcmode="lin" valueType="num">
                                      <p:cBhvr>
                                        <p:cTn id="164" dur="2000" fill="hold"/>
                                        <p:tgtEl>
                                          <p:spTgt spid="7"/>
                                        </p:tgtEl>
                                        <p:attrNameLst>
                                          <p:attrName>ppt_w</p:attrName>
                                        </p:attrNameLst>
                                      </p:cBhvr>
                                      <p:tavLst>
                                        <p:tav tm="0">
                                          <p:val>
                                            <p:fltVal val="0"/>
                                          </p:val>
                                        </p:tav>
                                        <p:tav tm="100000">
                                          <p:val>
                                            <p:strVal val="#ppt_w"/>
                                          </p:val>
                                        </p:tav>
                                      </p:tavLst>
                                    </p:anim>
                                    <p:anim calcmode="lin" valueType="num">
                                      <p:cBhvr>
                                        <p:cTn id="165" dur="2000" fill="hold"/>
                                        <p:tgtEl>
                                          <p:spTgt spid="7"/>
                                        </p:tgtEl>
                                        <p:attrNameLst>
                                          <p:attrName>ppt_h</p:attrName>
                                        </p:attrNameLst>
                                      </p:cBhvr>
                                      <p:tavLst>
                                        <p:tav tm="0">
                                          <p:val>
                                            <p:fltVal val="0"/>
                                          </p:val>
                                        </p:tav>
                                        <p:tav tm="100000">
                                          <p:val>
                                            <p:strVal val="#ppt_h"/>
                                          </p:val>
                                        </p:tav>
                                      </p:tavLst>
                                    </p:anim>
                                    <p:animEffect transition="in" filter="fade">
                                      <p:cBhvr>
                                        <p:cTn id="16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6" name="Text Box 6"/>
          <p:cNvSpPr txBox="1">
            <a:spLocks noChangeArrowheads="1"/>
          </p:cNvSpPr>
          <p:nvPr/>
        </p:nvSpPr>
        <p:spPr bwMode="auto">
          <a:xfrm>
            <a:off x="1752600" y="4343400"/>
            <a:ext cx="3957864" cy="823912"/>
          </a:xfrm>
          <a:prstGeom prst="rect">
            <a:avLst/>
          </a:prstGeom>
          <a:noFill/>
          <a:ln w="9525">
            <a:noFill/>
            <a:miter lim="800000"/>
            <a:headEnd/>
            <a:tailEnd/>
          </a:ln>
          <a:effectLst/>
        </p:spPr>
        <p:txBody>
          <a:bodyPr wrap="square">
            <a:spAutoFit/>
          </a:bodyPr>
          <a:lstStyle/>
          <a:p>
            <a:pPr algn="ctr">
              <a:spcBef>
                <a:spcPct val="50000"/>
              </a:spcBef>
            </a:pPr>
            <a:r>
              <a:rPr lang="ar-KW" sz="4800" b="1" dirty="0" smtClean="0">
                <a:latin typeface="Traditional Arabic" pitchFamily="18" charset="-78"/>
                <a:cs typeface="Traditional Arabic" pitchFamily="18" charset="-78"/>
              </a:rPr>
              <a:t>ما هو </a:t>
            </a:r>
            <a:r>
              <a:rPr lang="ar-KW" sz="4800" b="1" dirty="0">
                <a:latin typeface="Traditional Arabic" pitchFamily="18" charset="-78"/>
                <a:cs typeface="Traditional Arabic" pitchFamily="18" charset="-78"/>
              </a:rPr>
              <a:t>هذا </a:t>
            </a:r>
            <a:r>
              <a:rPr lang="ar-KW" sz="4800" b="1" dirty="0" smtClean="0">
                <a:latin typeface="Traditional Arabic" pitchFamily="18" charset="-78"/>
                <a:cs typeface="Traditional Arabic" pitchFamily="18" charset="-78"/>
              </a:rPr>
              <a:t>الشهر؟</a:t>
            </a:r>
            <a:endParaRPr lang="en-US" sz="4800" b="1" dirty="0">
              <a:latin typeface="Traditional Arabic" pitchFamily="18" charset="-78"/>
              <a:cs typeface="Traditional Arabic" pitchFamily="18" charset="-78"/>
            </a:endParaRPr>
          </a:p>
        </p:txBody>
      </p:sp>
      <p:pic>
        <p:nvPicPr>
          <p:cNvPr id="7" name="Picture 7" descr="1"/>
          <p:cNvPicPr>
            <a:picLocks noChangeAspect="1" noChangeArrowheads="1"/>
          </p:cNvPicPr>
          <p:nvPr/>
        </p:nvPicPr>
        <p:blipFill>
          <a:blip r:embed="rId4" cstate="print"/>
          <a:srcRect/>
          <a:stretch>
            <a:fillRect/>
          </a:stretch>
        </p:blipFill>
        <p:spPr bwMode="auto">
          <a:xfrm>
            <a:off x="2253007" y="2197971"/>
            <a:ext cx="2879725" cy="19558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Picture 8" descr="2"/>
          <p:cNvPicPr>
            <a:picLocks noChangeAspect="1" noChangeArrowheads="1"/>
          </p:cNvPicPr>
          <p:nvPr/>
        </p:nvPicPr>
        <p:blipFill>
          <a:blip r:embed="rId5" cstate="print"/>
          <a:srcRect/>
          <a:stretch>
            <a:fillRect/>
          </a:stretch>
        </p:blipFill>
        <p:spPr bwMode="auto">
          <a:xfrm>
            <a:off x="5356321" y="2183921"/>
            <a:ext cx="2879725" cy="19812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صورة 8">
            <a:hlinkClick r:id="rId6" action="ppaction://hlinksldjump"/>
          </p:cNvPr>
          <p:cNvPicPr>
            <a:picLocks noChangeAspect="1"/>
          </p:cNvPicPr>
          <p:nvPr/>
        </p:nvPicPr>
        <p:blipFill rotWithShape="1">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10" name="Rectangle 4"/>
          <p:cNvSpPr>
            <a:spLocks noChangeArrowheads="1"/>
          </p:cNvSpPr>
          <p:nvPr/>
        </p:nvSpPr>
        <p:spPr bwMode="auto">
          <a:xfrm>
            <a:off x="3953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1" name="Rectangle 5"/>
          <p:cNvSpPr>
            <a:spLocks noChangeArrowheads="1"/>
          </p:cNvSpPr>
          <p:nvPr/>
        </p:nvSpPr>
        <p:spPr bwMode="auto">
          <a:xfrm>
            <a:off x="8271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2" name="Rectangle 6"/>
          <p:cNvSpPr>
            <a:spLocks noChangeArrowheads="1"/>
          </p:cNvSpPr>
          <p:nvPr/>
        </p:nvSpPr>
        <p:spPr bwMode="auto">
          <a:xfrm>
            <a:off x="12589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3" name="Rectangle 7"/>
          <p:cNvSpPr>
            <a:spLocks noChangeArrowheads="1"/>
          </p:cNvSpPr>
          <p:nvPr/>
        </p:nvSpPr>
        <p:spPr bwMode="auto">
          <a:xfrm>
            <a:off x="16907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4" name="Rectangle 8"/>
          <p:cNvSpPr>
            <a:spLocks noChangeArrowheads="1"/>
          </p:cNvSpPr>
          <p:nvPr/>
        </p:nvSpPr>
        <p:spPr bwMode="auto">
          <a:xfrm>
            <a:off x="21225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5" name="Rectangle 9"/>
          <p:cNvSpPr>
            <a:spLocks noChangeArrowheads="1"/>
          </p:cNvSpPr>
          <p:nvPr/>
        </p:nvSpPr>
        <p:spPr bwMode="auto">
          <a:xfrm>
            <a:off x="2554384" y="5639488"/>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16" name="Rectangle 10"/>
          <p:cNvSpPr>
            <a:spLocks noChangeArrowheads="1"/>
          </p:cNvSpPr>
          <p:nvPr/>
        </p:nvSpPr>
        <p:spPr bwMode="auto">
          <a:xfrm>
            <a:off x="29877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7" name="Rectangle 11"/>
          <p:cNvSpPr>
            <a:spLocks noChangeArrowheads="1"/>
          </p:cNvSpPr>
          <p:nvPr/>
        </p:nvSpPr>
        <p:spPr bwMode="auto">
          <a:xfrm>
            <a:off x="34195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8" name="Rectangle 12"/>
          <p:cNvSpPr>
            <a:spLocks noChangeArrowheads="1"/>
          </p:cNvSpPr>
          <p:nvPr/>
        </p:nvSpPr>
        <p:spPr bwMode="auto">
          <a:xfrm>
            <a:off x="38513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19" name="Rectangle 13"/>
          <p:cNvSpPr>
            <a:spLocks noChangeArrowheads="1"/>
          </p:cNvSpPr>
          <p:nvPr/>
        </p:nvSpPr>
        <p:spPr bwMode="auto">
          <a:xfrm>
            <a:off x="42831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0" name="Rectangle 14"/>
          <p:cNvSpPr>
            <a:spLocks noChangeArrowheads="1"/>
          </p:cNvSpPr>
          <p:nvPr/>
        </p:nvSpPr>
        <p:spPr bwMode="auto">
          <a:xfrm>
            <a:off x="47149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1" name="Rectangle 15"/>
          <p:cNvSpPr>
            <a:spLocks noChangeArrowheads="1"/>
          </p:cNvSpPr>
          <p:nvPr/>
        </p:nvSpPr>
        <p:spPr bwMode="auto">
          <a:xfrm>
            <a:off x="5146771" y="5639488"/>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2" name="Rectangle 16"/>
          <p:cNvSpPr>
            <a:spLocks noChangeArrowheads="1"/>
          </p:cNvSpPr>
          <p:nvPr/>
        </p:nvSpPr>
        <p:spPr bwMode="auto">
          <a:xfrm>
            <a:off x="5580159" y="564515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3" name="Rectangle 15"/>
          <p:cNvSpPr>
            <a:spLocks noChangeArrowheads="1"/>
          </p:cNvSpPr>
          <p:nvPr/>
        </p:nvSpPr>
        <p:spPr bwMode="auto">
          <a:xfrm>
            <a:off x="6002434" y="5638800"/>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24" name="Rectangle 16"/>
          <p:cNvSpPr>
            <a:spLocks noChangeArrowheads="1"/>
          </p:cNvSpPr>
          <p:nvPr/>
        </p:nvSpPr>
        <p:spPr bwMode="auto">
          <a:xfrm>
            <a:off x="6435822" y="5638800"/>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5" name="مستطيل مستدير الزوايا 24"/>
          <p:cNvSpPr/>
          <p:nvPr/>
        </p:nvSpPr>
        <p:spPr>
          <a:xfrm>
            <a:off x="6948584" y="5716434"/>
            <a:ext cx="1905000" cy="6096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SA" sz="2000" b="1" dirty="0" smtClean="0"/>
              <a:t>انتهى وراحت عليك</a:t>
            </a:r>
            <a:endParaRPr lang="en-US" sz="2000" b="1" dirty="0"/>
          </a:p>
        </p:txBody>
      </p:sp>
      <p:sp>
        <p:nvSpPr>
          <p:cNvPr id="26" name="Rectangle 4"/>
          <p:cNvSpPr>
            <a:spLocks noChangeArrowheads="1"/>
          </p:cNvSpPr>
          <p:nvPr/>
        </p:nvSpPr>
        <p:spPr bwMode="auto">
          <a:xfrm>
            <a:off x="3810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7" name="Rectangle 5"/>
          <p:cNvSpPr>
            <a:spLocks noChangeArrowheads="1"/>
          </p:cNvSpPr>
          <p:nvPr/>
        </p:nvSpPr>
        <p:spPr bwMode="auto">
          <a:xfrm>
            <a:off x="8128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8" name="Rectangle 6"/>
          <p:cNvSpPr>
            <a:spLocks noChangeArrowheads="1"/>
          </p:cNvSpPr>
          <p:nvPr/>
        </p:nvSpPr>
        <p:spPr bwMode="auto">
          <a:xfrm>
            <a:off x="12446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29" name="Rectangle 7"/>
          <p:cNvSpPr>
            <a:spLocks noChangeArrowheads="1"/>
          </p:cNvSpPr>
          <p:nvPr/>
        </p:nvSpPr>
        <p:spPr bwMode="auto">
          <a:xfrm>
            <a:off x="16764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0" name="Rectangle 8"/>
          <p:cNvSpPr>
            <a:spLocks noChangeArrowheads="1"/>
          </p:cNvSpPr>
          <p:nvPr/>
        </p:nvSpPr>
        <p:spPr bwMode="auto">
          <a:xfrm>
            <a:off x="21082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1" name="Rectangle 9"/>
          <p:cNvSpPr>
            <a:spLocks noChangeArrowheads="1"/>
          </p:cNvSpPr>
          <p:nvPr/>
        </p:nvSpPr>
        <p:spPr bwMode="auto">
          <a:xfrm>
            <a:off x="2540000" y="6089592"/>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2" name="Rectangle 10"/>
          <p:cNvSpPr>
            <a:spLocks noChangeArrowheads="1"/>
          </p:cNvSpPr>
          <p:nvPr/>
        </p:nvSpPr>
        <p:spPr bwMode="auto">
          <a:xfrm>
            <a:off x="29733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3" name="Rectangle 11"/>
          <p:cNvSpPr>
            <a:spLocks noChangeArrowheads="1"/>
          </p:cNvSpPr>
          <p:nvPr/>
        </p:nvSpPr>
        <p:spPr bwMode="auto">
          <a:xfrm>
            <a:off x="34051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4" name="Rectangle 12"/>
          <p:cNvSpPr>
            <a:spLocks noChangeArrowheads="1"/>
          </p:cNvSpPr>
          <p:nvPr/>
        </p:nvSpPr>
        <p:spPr bwMode="auto">
          <a:xfrm>
            <a:off x="38369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5" name="Rectangle 13"/>
          <p:cNvSpPr>
            <a:spLocks noChangeArrowheads="1"/>
          </p:cNvSpPr>
          <p:nvPr/>
        </p:nvSpPr>
        <p:spPr bwMode="auto">
          <a:xfrm>
            <a:off x="42687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6" name="Rectangle 14"/>
          <p:cNvSpPr>
            <a:spLocks noChangeArrowheads="1"/>
          </p:cNvSpPr>
          <p:nvPr/>
        </p:nvSpPr>
        <p:spPr bwMode="auto">
          <a:xfrm>
            <a:off x="47005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7" name="Rectangle 15"/>
          <p:cNvSpPr>
            <a:spLocks noChangeArrowheads="1"/>
          </p:cNvSpPr>
          <p:nvPr/>
        </p:nvSpPr>
        <p:spPr bwMode="auto">
          <a:xfrm>
            <a:off x="5132387" y="6089592"/>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38" name="Rectangle 16"/>
          <p:cNvSpPr>
            <a:spLocks noChangeArrowheads="1"/>
          </p:cNvSpPr>
          <p:nvPr/>
        </p:nvSpPr>
        <p:spPr bwMode="auto">
          <a:xfrm>
            <a:off x="5565775" y="6095254"/>
            <a:ext cx="360362" cy="360362"/>
          </a:xfrm>
          <a:prstGeom prst="rect">
            <a:avLst/>
          </a:prstGeom>
          <a:noFill/>
          <a:ln w="9525">
            <a:solidFill>
              <a:schemeClr val="bg1"/>
            </a:solidFill>
            <a:miter lim="800000"/>
            <a:headEnd/>
            <a:tailEnd/>
          </a:ln>
          <a:effectLst/>
        </p:spPr>
        <p:txBody>
          <a:bodyPr wrap="none" anchor="ctr"/>
          <a:lstStyle/>
          <a:p>
            <a:endParaRPr lang="en-US"/>
          </a:p>
        </p:txBody>
      </p:sp>
      <p:sp>
        <p:nvSpPr>
          <p:cNvPr id="39" name="Rectangle 15"/>
          <p:cNvSpPr>
            <a:spLocks noChangeArrowheads="1"/>
          </p:cNvSpPr>
          <p:nvPr/>
        </p:nvSpPr>
        <p:spPr bwMode="auto">
          <a:xfrm>
            <a:off x="5988050" y="6088904"/>
            <a:ext cx="360363" cy="360362"/>
          </a:xfrm>
          <a:prstGeom prst="rect">
            <a:avLst/>
          </a:prstGeom>
          <a:noFill/>
          <a:ln w="9525">
            <a:solidFill>
              <a:schemeClr val="bg1"/>
            </a:solidFill>
            <a:miter lim="800000"/>
            <a:headEnd/>
            <a:tailEnd/>
          </a:ln>
          <a:effectLst/>
        </p:spPr>
        <p:txBody>
          <a:bodyPr wrap="none" anchor="ctr"/>
          <a:lstStyle/>
          <a:p>
            <a:endParaRPr lang="en-US"/>
          </a:p>
        </p:txBody>
      </p:sp>
      <p:sp>
        <p:nvSpPr>
          <p:cNvPr id="40" name="Rectangle 16"/>
          <p:cNvSpPr>
            <a:spLocks noChangeArrowheads="1"/>
          </p:cNvSpPr>
          <p:nvPr/>
        </p:nvSpPr>
        <p:spPr bwMode="auto">
          <a:xfrm>
            <a:off x="6421438" y="6088904"/>
            <a:ext cx="360362" cy="360362"/>
          </a:xfrm>
          <a:prstGeom prst="rect">
            <a:avLst/>
          </a:prstGeom>
          <a:noFill/>
          <a:ln w="9525">
            <a:solidFill>
              <a:schemeClr val="bg1"/>
            </a:solidFill>
            <a:miter lim="800000"/>
            <a:headEnd/>
            <a:tailEnd/>
          </a:ln>
          <a:effectLst/>
        </p:spPr>
        <p:txBody>
          <a:bodyPr wrap="none" anchor="ctr"/>
          <a:lstStyle/>
          <a:p>
            <a:endParaRPr lang="en-US"/>
          </a:p>
        </p:txBody>
      </p:sp>
      <p:pic>
        <p:nvPicPr>
          <p:cNvPr id="41" name="صورة 40">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Tree>
    <p:extLst>
      <p:ext uri="{BB962C8B-B14F-4D97-AF65-F5344CB8AC3E}">
        <p14:creationId xmlns:p14="http://schemas.microsoft.com/office/powerpoint/2010/main" val="86025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mph" presetSubtype="2" fill="hold" nodeType="clickEffect">
                                  <p:stCondLst>
                                    <p:cond delay="0"/>
                                  </p:stCondLst>
                                  <p:childTnLst>
                                    <p:animClr clrSpc="rgb" dir="cw">
                                      <p:cBhvr>
                                        <p:cTn id="16" dur="1000" fill="hold"/>
                                        <p:tgtEl>
                                          <p:spTgt spid="10"/>
                                        </p:tgtEl>
                                        <p:attrNameLst>
                                          <p:attrName>fillcolor</p:attrName>
                                        </p:attrNameLst>
                                      </p:cBhvr>
                                      <p:to>
                                        <a:schemeClr val="hlink"/>
                                      </p:to>
                                    </p:animClr>
                                    <p:set>
                                      <p:cBhvr>
                                        <p:cTn id="17" dur="1000" fill="hold"/>
                                        <p:tgtEl>
                                          <p:spTgt spid="10"/>
                                        </p:tgtEl>
                                        <p:attrNameLst>
                                          <p:attrName>fill.type</p:attrName>
                                        </p:attrNameLst>
                                      </p:cBhvr>
                                      <p:to>
                                        <p:strVal val="solid"/>
                                      </p:to>
                                    </p:set>
                                    <p:set>
                                      <p:cBhvr>
                                        <p:cTn id="18" dur="1000" fill="hold"/>
                                        <p:tgtEl>
                                          <p:spTgt spid="10"/>
                                        </p:tgtEl>
                                        <p:attrNameLst>
                                          <p:attrName>fill.on</p:attrName>
                                        </p:attrNameLst>
                                      </p:cBhvr>
                                      <p:to>
                                        <p:strVal val="true"/>
                                      </p:to>
                                    </p:set>
                                  </p:childTnLst>
                                </p:cTn>
                              </p:par>
                            </p:childTnLst>
                          </p:cTn>
                        </p:par>
                        <p:par>
                          <p:cTn id="19" fill="hold">
                            <p:stCondLst>
                              <p:cond delay="1000"/>
                            </p:stCondLst>
                            <p:childTnLst>
                              <p:par>
                                <p:cTn id="20" presetID="1" presetClass="emph" presetSubtype="2" fill="hold" nodeType="afterEffect">
                                  <p:stCondLst>
                                    <p:cond delay="0"/>
                                  </p:stCondLst>
                                  <p:childTnLst>
                                    <p:animClr clrSpc="rgb" dir="cw">
                                      <p:cBhvr>
                                        <p:cTn id="21" dur="1000" fill="hold"/>
                                        <p:tgtEl>
                                          <p:spTgt spid="11"/>
                                        </p:tgtEl>
                                        <p:attrNameLst>
                                          <p:attrName>fillcolor</p:attrName>
                                        </p:attrNameLst>
                                      </p:cBhvr>
                                      <p:to>
                                        <a:schemeClr val="hlink"/>
                                      </p:to>
                                    </p:animClr>
                                    <p:set>
                                      <p:cBhvr>
                                        <p:cTn id="22" dur="1000" fill="hold"/>
                                        <p:tgtEl>
                                          <p:spTgt spid="11"/>
                                        </p:tgtEl>
                                        <p:attrNameLst>
                                          <p:attrName>fill.type</p:attrName>
                                        </p:attrNameLst>
                                      </p:cBhvr>
                                      <p:to>
                                        <p:strVal val="solid"/>
                                      </p:to>
                                    </p:set>
                                    <p:set>
                                      <p:cBhvr>
                                        <p:cTn id="23" dur="1000" fill="hold"/>
                                        <p:tgtEl>
                                          <p:spTgt spid="11"/>
                                        </p:tgtEl>
                                        <p:attrNameLst>
                                          <p:attrName>fill.on</p:attrName>
                                        </p:attrNameLst>
                                      </p:cBhvr>
                                      <p:to>
                                        <p:strVal val="true"/>
                                      </p:to>
                                    </p:set>
                                  </p:childTnLst>
                                </p:cTn>
                              </p:par>
                            </p:childTnLst>
                          </p:cTn>
                        </p:par>
                        <p:par>
                          <p:cTn id="24" fill="hold">
                            <p:stCondLst>
                              <p:cond delay="2000"/>
                            </p:stCondLst>
                            <p:childTnLst>
                              <p:par>
                                <p:cTn id="25" presetID="1" presetClass="emph" presetSubtype="2" fill="hold" nodeType="afterEffect">
                                  <p:stCondLst>
                                    <p:cond delay="0"/>
                                  </p:stCondLst>
                                  <p:childTnLst>
                                    <p:animClr clrSpc="rgb" dir="cw">
                                      <p:cBhvr>
                                        <p:cTn id="26" dur="1000" fill="hold"/>
                                        <p:tgtEl>
                                          <p:spTgt spid="12"/>
                                        </p:tgtEl>
                                        <p:attrNameLst>
                                          <p:attrName>fillcolor</p:attrName>
                                        </p:attrNameLst>
                                      </p:cBhvr>
                                      <p:to>
                                        <a:schemeClr val="hlink"/>
                                      </p:to>
                                    </p:animClr>
                                    <p:set>
                                      <p:cBhvr>
                                        <p:cTn id="27" dur="1000" fill="hold"/>
                                        <p:tgtEl>
                                          <p:spTgt spid="12"/>
                                        </p:tgtEl>
                                        <p:attrNameLst>
                                          <p:attrName>fill.type</p:attrName>
                                        </p:attrNameLst>
                                      </p:cBhvr>
                                      <p:to>
                                        <p:strVal val="solid"/>
                                      </p:to>
                                    </p:set>
                                    <p:set>
                                      <p:cBhvr>
                                        <p:cTn id="28" dur="1000" fill="hold"/>
                                        <p:tgtEl>
                                          <p:spTgt spid="12"/>
                                        </p:tgtEl>
                                        <p:attrNameLst>
                                          <p:attrName>fill.on</p:attrName>
                                        </p:attrNameLst>
                                      </p:cBhvr>
                                      <p:to>
                                        <p:strVal val="true"/>
                                      </p:to>
                                    </p:set>
                                  </p:childTnLst>
                                </p:cTn>
                              </p:par>
                            </p:childTnLst>
                          </p:cTn>
                        </p:par>
                        <p:par>
                          <p:cTn id="29" fill="hold">
                            <p:stCondLst>
                              <p:cond delay="3000"/>
                            </p:stCondLst>
                            <p:childTnLst>
                              <p:par>
                                <p:cTn id="30" presetID="1" presetClass="emph" presetSubtype="2" fill="hold" nodeType="afterEffect">
                                  <p:stCondLst>
                                    <p:cond delay="0"/>
                                  </p:stCondLst>
                                  <p:childTnLst>
                                    <p:animClr clrSpc="rgb" dir="cw">
                                      <p:cBhvr>
                                        <p:cTn id="31" dur="1000" fill="hold"/>
                                        <p:tgtEl>
                                          <p:spTgt spid="13"/>
                                        </p:tgtEl>
                                        <p:attrNameLst>
                                          <p:attrName>fillcolor</p:attrName>
                                        </p:attrNameLst>
                                      </p:cBhvr>
                                      <p:to>
                                        <a:schemeClr val="hlink"/>
                                      </p:to>
                                    </p:animClr>
                                    <p:set>
                                      <p:cBhvr>
                                        <p:cTn id="32" dur="1000" fill="hold"/>
                                        <p:tgtEl>
                                          <p:spTgt spid="13"/>
                                        </p:tgtEl>
                                        <p:attrNameLst>
                                          <p:attrName>fill.type</p:attrName>
                                        </p:attrNameLst>
                                      </p:cBhvr>
                                      <p:to>
                                        <p:strVal val="solid"/>
                                      </p:to>
                                    </p:set>
                                    <p:set>
                                      <p:cBhvr>
                                        <p:cTn id="33" dur="1000" fill="hold"/>
                                        <p:tgtEl>
                                          <p:spTgt spid="13"/>
                                        </p:tgtEl>
                                        <p:attrNameLst>
                                          <p:attrName>fill.on</p:attrName>
                                        </p:attrNameLst>
                                      </p:cBhvr>
                                      <p:to>
                                        <p:strVal val="true"/>
                                      </p:to>
                                    </p:set>
                                  </p:childTnLst>
                                </p:cTn>
                              </p:par>
                            </p:childTnLst>
                          </p:cTn>
                        </p:par>
                        <p:par>
                          <p:cTn id="34" fill="hold">
                            <p:stCondLst>
                              <p:cond delay="4000"/>
                            </p:stCondLst>
                            <p:childTnLst>
                              <p:par>
                                <p:cTn id="35" presetID="1" presetClass="emph" presetSubtype="2" fill="hold" nodeType="afterEffect">
                                  <p:stCondLst>
                                    <p:cond delay="0"/>
                                  </p:stCondLst>
                                  <p:childTnLst>
                                    <p:animClr clrSpc="rgb" dir="cw">
                                      <p:cBhvr>
                                        <p:cTn id="36" dur="1000" fill="hold"/>
                                        <p:tgtEl>
                                          <p:spTgt spid="14"/>
                                        </p:tgtEl>
                                        <p:attrNameLst>
                                          <p:attrName>fillcolor</p:attrName>
                                        </p:attrNameLst>
                                      </p:cBhvr>
                                      <p:to>
                                        <a:schemeClr val="hlink"/>
                                      </p:to>
                                    </p:animClr>
                                    <p:set>
                                      <p:cBhvr>
                                        <p:cTn id="37" dur="1000" fill="hold"/>
                                        <p:tgtEl>
                                          <p:spTgt spid="14"/>
                                        </p:tgtEl>
                                        <p:attrNameLst>
                                          <p:attrName>fill.type</p:attrName>
                                        </p:attrNameLst>
                                      </p:cBhvr>
                                      <p:to>
                                        <p:strVal val="solid"/>
                                      </p:to>
                                    </p:set>
                                    <p:set>
                                      <p:cBhvr>
                                        <p:cTn id="38" dur="1000" fill="hold"/>
                                        <p:tgtEl>
                                          <p:spTgt spid="14"/>
                                        </p:tgtEl>
                                        <p:attrNameLst>
                                          <p:attrName>fill.on</p:attrName>
                                        </p:attrNameLst>
                                      </p:cBhvr>
                                      <p:to>
                                        <p:strVal val="true"/>
                                      </p:to>
                                    </p:set>
                                  </p:childTnLst>
                                </p:cTn>
                              </p:par>
                            </p:childTnLst>
                          </p:cTn>
                        </p:par>
                        <p:par>
                          <p:cTn id="39" fill="hold">
                            <p:stCondLst>
                              <p:cond delay="5000"/>
                            </p:stCondLst>
                            <p:childTnLst>
                              <p:par>
                                <p:cTn id="40" presetID="1" presetClass="emph" presetSubtype="2" fill="hold" nodeType="afterEffect">
                                  <p:stCondLst>
                                    <p:cond delay="0"/>
                                  </p:stCondLst>
                                  <p:childTnLst>
                                    <p:animClr clrSpc="rgb" dir="cw">
                                      <p:cBhvr>
                                        <p:cTn id="41" dur="1000" fill="hold"/>
                                        <p:tgtEl>
                                          <p:spTgt spid="15"/>
                                        </p:tgtEl>
                                        <p:attrNameLst>
                                          <p:attrName>fillcolor</p:attrName>
                                        </p:attrNameLst>
                                      </p:cBhvr>
                                      <p:to>
                                        <a:schemeClr val="hlink"/>
                                      </p:to>
                                    </p:animClr>
                                    <p:set>
                                      <p:cBhvr>
                                        <p:cTn id="42" dur="1000" fill="hold"/>
                                        <p:tgtEl>
                                          <p:spTgt spid="15"/>
                                        </p:tgtEl>
                                        <p:attrNameLst>
                                          <p:attrName>fill.type</p:attrName>
                                        </p:attrNameLst>
                                      </p:cBhvr>
                                      <p:to>
                                        <p:strVal val="solid"/>
                                      </p:to>
                                    </p:set>
                                    <p:set>
                                      <p:cBhvr>
                                        <p:cTn id="43" dur="1000" fill="hold"/>
                                        <p:tgtEl>
                                          <p:spTgt spid="15"/>
                                        </p:tgtEl>
                                        <p:attrNameLst>
                                          <p:attrName>fill.on</p:attrName>
                                        </p:attrNameLst>
                                      </p:cBhvr>
                                      <p:to>
                                        <p:strVal val="true"/>
                                      </p:to>
                                    </p:set>
                                  </p:childTnLst>
                                </p:cTn>
                              </p:par>
                            </p:childTnLst>
                          </p:cTn>
                        </p:par>
                        <p:par>
                          <p:cTn id="44" fill="hold">
                            <p:stCondLst>
                              <p:cond delay="6000"/>
                            </p:stCondLst>
                            <p:childTnLst>
                              <p:par>
                                <p:cTn id="45" presetID="1" presetClass="emph" presetSubtype="2" fill="hold" nodeType="afterEffect">
                                  <p:stCondLst>
                                    <p:cond delay="0"/>
                                  </p:stCondLst>
                                  <p:childTnLst>
                                    <p:animClr clrSpc="rgb" dir="cw">
                                      <p:cBhvr>
                                        <p:cTn id="46" dur="1000" fill="hold"/>
                                        <p:tgtEl>
                                          <p:spTgt spid="16"/>
                                        </p:tgtEl>
                                        <p:attrNameLst>
                                          <p:attrName>fillcolor</p:attrName>
                                        </p:attrNameLst>
                                      </p:cBhvr>
                                      <p:to>
                                        <a:schemeClr val="hlink"/>
                                      </p:to>
                                    </p:animClr>
                                    <p:set>
                                      <p:cBhvr>
                                        <p:cTn id="47" dur="1000" fill="hold"/>
                                        <p:tgtEl>
                                          <p:spTgt spid="16"/>
                                        </p:tgtEl>
                                        <p:attrNameLst>
                                          <p:attrName>fill.type</p:attrName>
                                        </p:attrNameLst>
                                      </p:cBhvr>
                                      <p:to>
                                        <p:strVal val="solid"/>
                                      </p:to>
                                    </p:set>
                                    <p:set>
                                      <p:cBhvr>
                                        <p:cTn id="48" dur="1000" fill="hold"/>
                                        <p:tgtEl>
                                          <p:spTgt spid="16"/>
                                        </p:tgtEl>
                                        <p:attrNameLst>
                                          <p:attrName>fill.on</p:attrName>
                                        </p:attrNameLst>
                                      </p:cBhvr>
                                      <p:to>
                                        <p:strVal val="true"/>
                                      </p:to>
                                    </p:set>
                                  </p:childTnLst>
                                </p:cTn>
                              </p:par>
                            </p:childTnLst>
                          </p:cTn>
                        </p:par>
                        <p:par>
                          <p:cTn id="49" fill="hold">
                            <p:stCondLst>
                              <p:cond delay="7000"/>
                            </p:stCondLst>
                            <p:childTnLst>
                              <p:par>
                                <p:cTn id="50" presetID="1" presetClass="emph" presetSubtype="2" fill="hold" nodeType="afterEffect">
                                  <p:stCondLst>
                                    <p:cond delay="0"/>
                                  </p:stCondLst>
                                  <p:childTnLst>
                                    <p:animClr clrSpc="rgb" dir="cw">
                                      <p:cBhvr>
                                        <p:cTn id="51" dur="1000" fill="hold"/>
                                        <p:tgtEl>
                                          <p:spTgt spid="17"/>
                                        </p:tgtEl>
                                        <p:attrNameLst>
                                          <p:attrName>fillcolor</p:attrName>
                                        </p:attrNameLst>
                                      </p:cBhvr>
                                      <p:to>
                                        <a:schemeClr val="hlink"/>
                                      </p:to>
                                    </p:animClr>
                                    <p:set>
                                      <p:cBhvr>
                                        <p:cTn id="52" dur="1000" fill="hold"/>
                                        <p:tgtEl>
                                          <p:spTgt spid="17"/>
                                        </p:tgtEl>
                                        <p:attrNameLst>
                                          <p:attrName>fill.type</p:attrName>
                                        </p:attrNameLst>
                                      </p:cBhvr>
                                      <p:to>
                                        <p:strVal val="solid"/>
                                      </p:to>
                                    </p:set>
                                    <p:set>
                                      <p:cBhvr>
                                        <p:cTn id="53" dur="1000" fill="hold"/>
                                        <p:tgtEl>
                                          <p:spTgt spid="17"/>
                                        </p:tgtEl>
                                        <p:attrNameLst>
                                          <p:attrName>fill.on</p:attrName>
                                        </p:attrNameLst>
                                      </p:cBhvr>
                                      <p:to>
                                        <p:strVal val="true"/>
                                      </p:to>
                                    </p:set>
                                  </p:childTnLst>
                                </p:cTn>
                              </p:par>
                            </p:childTnLst>
                          </p:cTn>
                        </p:par>
                        <p:par>
                          <p:cTn id="54" fill="hold">
                            <p:stCondLst>
                              <p:cond delay="8000"/>
                            </p:stCondLst>
                            <p:childTnLst>
                              <p:par>
                                <p:cTn id="55" presetID="1" presetClass="emph" presetSubtype="2" fill="hold" nodeType="afterEffect">
                                  <p:stCondLst>
                                    <p:cond delay="0"/>
                                  </p:stCondLst>
                                  <p:childTnLst>
                                    <p:animClr clrSpc="rgb" dir="cw">
                                      <p:cBhvr>
                                        <p:cTn id="56" dur="1000" fill="hold"/>
                                        <p:tgtEl>
                                          <p:spTgt spid="18"/>
                                        </p:tgtEl>
                                        <p:attrNameLst>
                                          <p:attrName>fillcolor</p:attrName>
                                        </p:attrNameLst>
                                      </p:cBhvr>
                                      <p:to>
                                        <a:schemeClr val="hlink"/>
                                      </p:to>
                                    </p:animClr>
                                    <p:set>
                                      <p:cBhvr>
                                        <p:cTn id="57" dur="1000" fill="hold"/>
                                        <p:tgtEl>
                                          <p:spTgt spid="18"/>
                                        </p:tgtEl>
                                        <p:attrNameLst>
                                          <p:attrName>fill.type</p:attrName>
                                        </p:attrNameLst>
                                      </p:cBhvr>
                                      <p:to>
                                        <p:strVal val="solid"/>
                                      </p:to>
                                    </p:set>
                                    <p:set>
                                      <p:cBhvr>
                                        <p:cTn id="58" dur="1000" fill="hold"/>
                                        <p:tgtEl>
                                          <p:spTgt spid="18"/>
                                        </p:tgtEl>
                                        <p:attrNameLst>
                                          <p:attrName>fill.on</p:attrName>
                                        </p:attrNameLst>
                                      </p:cBhvr>
                                      <p:to>
                                        <p:strVal val="true"/>
                                      </p:to>
                                    </p:set>
                                  </p:childTnLst>
                                </p:cTn>
                              </p:par>
                            </p:childTnLst>
                          </p:cTn>
                        </p:par>
                        <p:par>
                          <p:cTn id="59" fill="hold">
                            <p:stCondLst>
                              <p:cond delay="9000"/>
                            </p:stCondLst>
                            <p:childTnLst>
                              <p:par>
                                <p:cTn id="60" presetID="1" presetClass="emph" presetSubtype="2" fill="hold" nodeType="afterEffect">
                                  <p:stCondLst>
                                    <p:cond delay="0"/>
                                  </p:stCondLst>
                                  <p:childTnLst>
                                    <p:animClr clrSpc="rgb" dir="cw">
                                      <p:cBhvr>
                                        <p:cTn id="61" dur="1000" fill="hold"/>
                                        <p:tgtEl>
                                          <p:spTgt spid="19"/>
                                        </p:tgtEl>
                                        <p:attrNameLst>
                                          <p:attrName>fillcolor</p:attrName>
                                        </p:attrNameLst>
                                      </p:cBhvr>
                                      <p:to>
                                        <a:schemeClr val="hlink"/>
                                      </p:to>
                                    </p:animClr>
                                    <p:set>
                                      <p:cBhvr>
                                        <p:cTn id="62" dur="1000" fill="hold"/>
                                        <p:tgtEl>
                                          <p:spTgt spid="19"/>
                                        </p:tgtEl>
                                        <p:attrNameLst>
                                          <p:attrName>fill.type</p:attrName>
                                        </p:attrNameLst>
                                      </p:cBhvr>
                                      <p:to>
                                        <p:strVal val="solid"/>
                                      </p:to>
                                    </p:set>
                                    <p:set>
                                      <p:cBhvr>
                                        <p:cTn id="63" dur="1000" fill="hold"/>
                                        <p:tgtEl>
                                          <p:spTgt spid="19"/>
                                        </p:tgtEl>
                                        <p:attrNameLst>
                                          <p:attrName>fill.on</p:attrName>
                                        </p:attrNameLst>
                                      </p:cBhvr>
                                      <p:to>
                                        <p:strVal val="true"/>
                                      </p:to>
                                    </p:set>
                                  </p:childTnLst>
                                </p:cTn>
                              </p:par>
                            </p:childTnLst>
                          </p:cTn>
                        </p:par>
                        <p:par>
                          <p:cTn id="64" fill="hold">
                            <p:stCondLst>
                              <p:cond delay="10000"/>
                            </p:stCondLst>
                            <p:childTnLst>
                              <p:par>
                                <p:cTn id="65" presetID="1" presetClass="emph" presetSubtype="2" fill="hold" nodeType="afterEffect">
                                  <p:stCondLst>
                                    <p:cond delay="0"/>
                                  </p:stCondLst>
                                  <p:childTnLst>
                                    <p:animClr clrSpc="rgb" dir="cw">
                                      <p:cBhvr>
                                        <p:cTn id="66" dur="1000" fill="hold"/>
                                        <p:tgtEl>
                                          <p:spTgt spid="20"/>
                                        </p:tgtEl>
                                        <p:attrNameLst>
                                          <p:attrName>fillcolor</p:attrName>
                                        </p:attrNameLst>
                                      </p:cBhvr>
                                      <p:to>
                                        <a:schemeClr val="hlink"/>
                                      </p:to>
                                    </p:animClr>
                                    <p:set>
                                      <p:cBhvr>
                                        <p:cTn id="67" dur="1000" fill="hold"/>
                                        <p:tgtEl>
                                          <p:spTgt spid="20"/>
                                        </p:tgtEl>
                                        <p:attrNameLst>
                                          <p:attrName>fill.type</p:attrName>
                                        </p:attrNameLst>
                                      </p:cBhvr>
                                      <p:to>
                                        <p:strVal val="solid"/>
                                      </p:to>
                                    </p:set>
                                    <p:set>
                                      <p:cBhvr>
                                        <p:cTn id="68" dur="1000" fill="hold"/>
                                        <p:tgtEl>
                                          <p:spTgt spid="20"/>
                                        </p:tgtEl>
                                        <p:attrNameLst>
                                          <p:attrName>fill.on</p:attrName>
                                        </p:attrNameLst>
                                      </p:cBhvr>
                                      <p:to>
                                        <p:strVal val="true"/>
                                      </p:to>
                                    </p:set>
                                  </p:childTnLst>
                                </p:cTn>
                              </p:par>
                            </p:childTnLst>
                          </p:cTn>
                        </p:par>
                        <p:par>
                          <p:cTn id="69" fill="hold">
                            <p:stCondLst>
                              <p:cond delay="11000"/>
                            </p:stCondLst>
                            <p:childTnLst>
                              <p:par>
                                <p:cTn id="70" presetID="1" presetClass="emph" presetSubtype="2" fill="hold" nodeType="afterEffect">
                                  <p:stCondLst>
                                    <p:cond delay="0"/>
                                  </p:stCondLst>
                                  <p:childTnLst>
                                    <p:animClr clrSpc="rgb" dir="cw">
                                      <p:cBhvr>
                                        <p:cTn id="71" dur="1000" fill="hold"/>
                                        <p:tgtEl>
                                          <p:spTgt spid="21"/>
                                        </p:tgtEl>
                                        <p:attrNameLst>
                                          <p:attrName>fillcolor</p:attrName>
                                        </p:attrNameLst>
                                      </p:cBhvr>
                                      <p:to>
                                        <a:schemeClr val="hlink"/>
                                      </p:to>
                                    </p:animClr>
                                    <p:set>
                                      <p:cBhvr>
                                        <p:cTn id="72" dur="1000" fill="hold"/>
                                        <p:tgtEl>
                                          <p:spTgt spid="21"/>
                                        </p:tgtEl>
                                        <p:attrNameLst>
                                          <p:attrName>fill.type</p:attrName>
                                        </p:attrNameLst>
                                      </p:cBhvr>
                                      <p:to>
                                        <p:strVal val="solid"/>
                                      </p:to>
                                    </p:set>
                                    <p:set>
                                      <p:cBhvr>
                                        <p:cTn id="73" dur="1000" fill="hold"/>
                                        <p:tgtEl>
                                          <p:spTgt spid="21"/>
                                        </p:tgtEl>
                                        <p:attrNameLst>
                                          <p:attrName>fill.on</p:attrName>
                                        </p:attrNameLst>
                                      </p:cBhvr>
                                      <p:to>
                                        <p:strVal val="true"/>
                                      </p:to>
                                    </p:set>
                                  </p:childTnLst>
                                </p:cTn>
                              </p:par>
                            </p:childTnLst>
                          </p:cTn>
                        </p:par>
                        <p:par>
                          <p:cTn id="74" fill="hold">
                            <p:stCondLst>
                              <p:cond delay="12000"/>
                            </p:stCondLst>
                            <p:childTnLst>
                              <p:par>
                                <p:cTn id="75" presetID="1" presetClass="emph" presetSubtype="2" fill="hold" nodeType="afterEffect">
                                  <p:stCondLst>
                                    <p:cond delay="0"/>
                                  </p:stCondLst>
                                  <p:childTnLst>
                                    <p:animClr clrSpc="rgb" dir="cw">
                                      <p:cBhvr>
                                        <p:cTn id="76" dur="1000" fill="hold"/>
                                        <p:tgtEl>
                                          <p:spTgt spid="22"/>
                                        </p:tgtEl>
                                        <p:attrNameLst>
                                          <p:attrName>fillcolor</p:attrName>
                                        </p:attrNameLst>
                                      </p:cBhvr>
                                      <p:to>
                                        <a:schemeClr val="hlink"/>
                                      </p:to>
                                    </p:animClr>
                                    <p:set>
                                      <p:cBhvr>
                                        <p:cTn id="77" dur="1000" fill="hold"/>
                                        <p:tgtEl>
                                          <p:spTgt spid="22"/>
                                        </p:tgtEl>
                                        <p:attrNameLst>
                                          <p:attrName>fill.type</p:attrName>
                                        </p:attrNameLst>
                                      </p:cBhvr>
                                      <p:to>
                                        <p:strVal val="solid"/>
                                      </p:to>
                                    </p:set>
                                    <p:set>
                                      <p:cBhvr>
                                        <p:cTn id="78" dur="1000" fill="hold"/>
                                        <p:tgtEl>
                                          <p:spTgt spid="22"/>
                                        </p:tgtEl>
                                        <p:attrNameLst>
                                          <p:attrName>fill.on</p:attrName>
                                        </p:attrNameLst>
                                      </p:cBhvr>
                                      <p:to>
                                        <p:strVal val="true"/>
                                      </p:to>
                                    </p:set>
                                  </p:childTnLst>
                                </p:cTn>
                              </p:par>
                            </p:childTnLst>
                          </p:cTn>
                        </p:par>
                        <p:par>
                          <p:cTn id="79" fill="hold">
                            <p:stCondLst>
                              <p:cond delay="13000"/>
                            </p:stCondLst>
                            <p:childTnLst>
                              <p:par>
                                <p:cTn id="80" presetID="1" presetClass="emph" presetSubtype="2" fill="hold" nodeType="afterEffect">
                                  <p:stCondLst>
                                    <p:cond delay="0"/>
                                  </p:stCondLst>
                                  <p:childTnLst>
                                    <p:animClr clrSpc="rgb" dir="cw">
                                      <p:cBhvr>
                                        <p:cTn id="81" dur="1000" fill="hold"/>
                                        <p:tgtEl>
                                          <p:spTgt spid="23"/>
                                        </p:tgtEl>
                                        <p:attrNameLst>
                                          <p:attrName>fillcolor</p:attrName>
                                        </p:attrNameLst>
                                      </p:cBhvr>
                                      <p:to>
                                        <a:schemeClr val="hlink"/>
                                      </p:to>
                                    </p:animClr>
                                    <p:set>
                                      <p:cBhvr>
                                        <p:cTn id="82" dur="1000" fill="hold"/>
                                        <p:tgtEl>
                                          <p:spTgt spid="23"/>
                                        </p:tgtEl>
                                        <p:attrNameLst>
                                          <p:attrName>fill.type</p:attrName>
                                        </p:attrNameLst>
                                      </p:cBhvr>
                                      <p:to>
                                        <p:strVal val="solid"/>
                                      </p:to>
                                    </p:set>
                                    <p:set>
                                      <p:cBhvr>
                                        <p:cTn id="83" dur="1000" fill="hold"/>
                                        <p:tgtEl>
                                          <p:spTgt spid="23"/>
                                        </p:tgtEl>
                                        <p:attrNameLst>
                                          <p:attrName>fill.on</p:attrName>
                                        </p:attrNameLst>
                                      </p:cBhvr>
                                      <p:to>
                                        <p:strVal val="true"/>
                                      </p:to>
                                    </p:set>
                                  </p:childTnLst>
                                </p:cTn>
                              </p:par>
                            </p:childTnLst>
                          </p:cTn>
                        </p:par>
                        <p:par>
                          <p:cTn id="84" fill="hold">
                            <p:stCondLst>
                              <p:cond delay="14000"/>
                            </p:stCondLst>
                            <p:childTnLst>
                              <p:par>
                                <p:cTn id="85" presetID="1" presetClass="emph" presetSubtype="2" fill="hold" nodeType="afterEffect">
                                  <p:stCondLst>
                                    <p:cond delay="0"/>
                                  </p:stCondLst>
                                  <p:childTnLst>
                                    <p:animClr clrSpc="rgb" dir="cw">
                                      <p:cBhvr>
                                        <p:cTn id="86" dur="1000" fill="hold"/>
                                        <p:tgtEl>
                                          <p:spTgt spid="24"/>
                                        </p:tgtEl>
                                        <p:attrNameLst>
                                          <p:attrName>fillcolor</p:attrName>
                                        </p:attrNameLst>
                                      </p:cBhvr>
                                      <p:to>
                                        <a:schemeClr val="hlink"/>
                                      </p:to>
                                    </p:animClr>
                                    <p:set>
                                      <p:cBhvr>
                                        <p:cTn id="87" dur="1000" fill="hold"/>
                                        <p:tgtEl>
                                          <p:spTgt spid="24"/>
                                        </p:tgtEl>
                                        <p:attrNameLst>
                                          <p:attrName>fill.type</p:attrName>
                                        </p:attrNameLst>
                                      </p:cBhvr>
                                      <p:to>
                                        <p:strVal val="solid"/>
                                      </p:to>
                                    </p:set>
                                    <p:set>
                                      <p:cBhvr>
                                        <p:cTn id="88" dur="1000" fill="hold"/>
                                        <p:tgtEl>
                                          <p:spTgt spid="24"/>
                                        </p:tgtEl>
                                        <p:attrNameLst>
                                          <p:attrName>fill.on</p:attrName>
                                        </p:attrNameLst>
                                      </p:cBhvr>
                                      <p:to>
                                        <p:strVal val="true"/>
                                      </p:to>
                                    </p:set>
                                  </p:childTnLst>
                                </p:cTn>
                              </p:par>
                            </p:childTnLst>
                          </p:cTn>
                        </p:par>
                        <p:par>
                          <p:cTn id="89" fill="hold">
                            <p:stCondLst>
                              <p:cond delay="15000"/>
                            </p:stCondLst>
                            <p:childTnLst>
                              <p:par>
                                <p:cTn id="90" presetID="1" presetClass="emph" presetSubtype="2" fill="hold" nodeType="afterEffect">
                                  <p:stCondLst>
                                    <p:cond delay="0"/>
                                  </p:stCondLst>
                                  <p:childTnLst>
                                    <p:animClr clrSpc="rgb" dir="cw">
                                      <p:cBhvr>
                                        <p:cTn id="91" dur="1000" fill="hold"/>
                                        <p:tgtEl>
                                          <p:spTgt spid="26"/>
                                        </p:tgtEl>
                                        <p:attrNameLst>
                                          <p:attrName>fillcolor</p:attrName>
                                        </p:attrNameLst>
                                      </p:cBhvr>
                                      <p:to>
                                        <a:schemeClr val="hlink"/>
                                      </p:to>
                                    </p:animClr>
                                    <p:set>
                                      <p:cBhvr>
                                        <p:cTn id="92" dur="1000" fill="hold"/>
                                        <p:tgtEl>
                                          <p:spTgt spid="26"/>
                                        </p:tgtEl>
                                        <p:attrNameLst>
                                          <p:attrName>fill.type</p:attrName>
                                        </p:attrNameLst>
                                      </p:cBhvr>
                                      <p:to>
                                        <p:strVal val="solid"/>
                                      </p:to>
                                    </p:set>
                                    <p:set>
                                      <p:cBhvr>
                                        <p:cTn id="93" dur="1000" fill="hold"/>
                                        <p:tgtEl>
                                          <p:spTgt spid="26"/>
                                        </p:tgtEl>
                                        <p:attrNameLst>
                                          <p:attrName>fill.on</p:attrName>
                                        </p:attrNameLst>
                                      </p:cBhvr>
                                      <p:to>
                                        <p:strVal val="true"/>
                                      </p:to>
                                    </p:set>
                                  </p:childTnLst>
                                </p:cTn>
                              </p:par>
                            </p:childTnLst>
                          </p:cTn>
                        </p:par>
                        <p:par>
                          <p:cTn id="94" fill="hold">
                            <p:stCondLst>
                              <p:cond delay="16000"/>
                            </p:stCondLst>
                            <p:childTnLst>
                              <p:par>
                                <p:cTn id="95" presetID="1" presetClass="emph" presetSubtype="2" fill="hold" nodeType="afterEffect">
                                  <p:stCondLst>
                                    <p:cond delay="0"/>
                                  </p:stCondLst>
                                  <p:childTnLst>
                                    <p:animClr clrSpc="rgb" dir="cw">
                                      <p:cBhvr>
                                        <p:cTn id="96" dur="1000" fill="hold"/>
                                        <p:tgtEl>
                                          <p:spTgt spid="27"/>
                                        </p:tgtEl>
                                        <p:attrNameLst>
                                          <p:attrName>fillcolor</p:attrName>
                                        </p:attrNameLst>
                                      </p:cBhvr>
                                      <p:to>
                                        <a:schemeClr val="hlink"/>
                                      </p:to>
                                    </p:animClr>
                                    <p:set>
                                      <p:cBhvr>
                                        <p:cTn id="97" dur="1000" fill="hold"/>
                                        <p:tgtEl>
                                          <p:spTgt spid="27"/>
                                        </p:tgtEl>
                                        <p:attrNameLst>
                                          <p:attrName>fill.type</p:attrName>
                                        </p:attrNameLst>
                                      </p:cBhvr>
                                      <p:to>
                                        <p:strVal val="solid"/>
                                      </p:to>
                                    </p:set>
                                    <p:set>
                                      <p:cBhvr>
                                        <p:cTn id="98" dur="1000" fill="hold"/>
                                        <p:tgtEl>
                                          <p:spTgt spid="27"/>
                                        </p:tgtEl>
                                        <p:attrNameLst>
                                          <p:attrName>fill.on</p:attrName>
                                        </p:attrNameLst>
                                      </p:cBhvr>
                                      <p:to>
                                        <p:strVal val="true"/>
                                      </p:to>
                                    </p:set>
                                  </p:childTnLst>
                                </p:cTn>
                              </p:par>
                            </p:childTnLst>
                          </p:cTn>
                        </p:par>
                        <p:par>
                          <p:cTn id="99" fill="hold">
                            <p:stCondLst>
                              <p:cond delay="17000"/>
                            </p:stCondLst>
                            <p:childTnLst>
                              <p:par>
                                <p:cTn id="100" presetID="1" presetClass="emph" presetSubtype="2" fill="hold" nodeType="afterEffect">
                                  <p:stCondLst>
                                    <p:cond delay="0"/>
                                  </p:stCondLst>
                                  <p:childTnLst>
                                    <p:animClr clrSpc="rgb" dir="cw">
                                      <p:cBhvr>
                                        <p:cTn id="101" dur="1000" fill="hold"/>
                                        <p:tgtEl>
                                          <p:spTgt spid="28"/>
                                        </p:tgtEl>
                                        <p:attrNameLst>
                                          <p:attrName>fillcolor</p:attrName>
                                        </p:attrNameLst>
                                      </p:cBhvr>
                                      <p:to>
                                        <a:schemeClr val="hlink"/>
                                      </p:to>
                                    </p:animClr>
                                    <p:set>
                                      <p:cBhvr>
                                        <p:cTn id="102" dur="1000" fill="hold"/>
                                        <p:tgtEl>
                                          <p:spTgt spid="28"/>
                                        </p:tgtEl>
                                        <p:attrNameLst>
                                          <p:attrName>fill.type</p:attrName>
                                        </p:attrNameLst>
                                      </p:cBhvr>
                                      <p:to>
                                        <p:strVal val="solid"/>
                                      </p:to>
                                    </p:set>
                                    <p:set>
                                      <p:cBhvr>
                                        <p:cTn id="103" dur="1000" fill="hold"/>
                                        <p:tgtEl>
                                          <p:spTgt spid="28"/>
                                        </p:tgtEl>
                                        <p:attrNameLst>
                                          <p:attrName>fill.on</p:attrName>
                                        </p:attrNameLst>
                                      </p:cBhvr>
                                      <p:to>
                                        <p:strVal val="true"/>
                                      </p:to>
                                    </p:set>
                                  </p:childTnLst>
                                </p:cTn>
                              </p:par>
                            </p:childTnLst>
                          </p:cTn>
                        </p:par>
                        <p:par>
                          <p:cTn id="104" fill="hold">
                            <p:stCondLst>
                              <p:cond delay="18000"/>
                            </p:stCondLst>
                            <p:childTnLst>
                              <p:par>
                                <p:cTn id="105" presetID="1" presetClass="emph" presetSubtype="2" fill="hold" nodeType="afterEffect">
                                  <p:stCondLst>
                                    <p:cond delay="0"/>
                                  </p:stCondLst>
                                  <p:childTnLst>
                                    <p:animClr clrSpc="rgb" dir="cw">
                                      <p:cBhvr>
                                        <p:cTn id="106" dur="1000" fill="hold"/>
                                        <p:tgtEl>
                                          <p:spTgt spid="29"/>
                                        </p:tgtEl>
                                        <p:attrNameLst>
                                          <p:attrName>fillcolor</p:attrName>
                                        </p:attrNameLst>
                                      </p:cBhvr>
                                      <p:to>
                                        <a:schemeClr val="hlink"/>
                                      </p:to>
                                    </p:animClr>
                                    <p:set>
                                      <p:cBhvr>
                                        <p:cTn id="107" dur="1000" fill="hold"/>
                                        <p:tgtEl>
                                          <p:spTgt spid="29"/>
                                        </p:tgtEl>
                                        <p:attrNameLst>
                                          <p:attrName>fill.type</p:attrName>
                                        </p:attrNameLst>
                                      </p:cBhvr>
                                      <p:to>
                                        <p:strVal val="solid"/>
                                      </p:to>
                                    </p:set>
                                    <p:set>
                                      <p:cBhvr>
                                        <p:cTn id="108" dur="1000" fill="hold"/>
                                        <p:tgtEl>
                                          <p:spTgt spid="29"/>
                                        </p:tgtEl>
                                        <p:attrNameLst>
                                          <p:attrName>fill.on</p:attrName>
                                        </p:attrNameLst>
                                      </p:cBhvr>
                                      <p:to>
                                        <p:strVal val="true"/>
                                      </p:to>
                                    </p:set>
                                  </p:childTnLst>
                                </p:cTn>
                              </p:par>
                            </p:childTnLst>
                          </p:cTn>
                        </p:par>
                        <p:par>
                          <p:cTn id="109" fill="hold">
                            <p:stCondLst>
                              <p:cond delay="19000"/>
                            </p:stCondLst>
                            <p:childTnLst>
                              <p:par>
                                <p:cTn id="110" presetID="1" presetClass="emph" presetSubtype="2" fill="hold" nodeType="afterEffect">
                                  <p:stCondLst>
                                    <p:cond delay="0"/>
                                  </p:stCondLst>
                                  <p:childTnLst>
                                    <p:animClr clrSpc="rgb" dir="cw">
                                      <p:cBhvr>
                                        <p:cTn id="111" dur="1000" fill="hold"/>
                                        <p:tgtEl>
                                          <p:spTgt spid="30"/>
                                        </p:tgtEl>
                                        <p:attrNameLst>
                                          <p:attrName>fillcolor</p:attrName>
                                        </p:attrNameLst>
                                      </p:cBhvr>
                                      <p:to>
                                        <a:schemeClr val="hlink"/>
                                      </p:to>
                                    </p:animClr>
                                    <p:set>
                                      <p:cBhvr>
                                        <p:cTn id="112" dur="1000" fill="hold"/>
                                        <p:tgtEl>
                                          <p:spTgt spid="30"/>
                                        </p:tgtEl>
                                        <p:attrNameLst>
                                          <p:attrName>fill.type</p:attrName>
                                        </p:attrNameLst>
                                      </p:cBhvr>
                                      <p:to>
                                        <p:strVal val="solid"/>
                                      </p:to>
                                    </p:set>
                                    <p:set>
                                      <p:cBhvr>
                                        <p:cTn id="113" dur="1000" fill="hold"/>
                                        <p:tgtEl>
                                          <p:spTgt spid="30"/>
                                        </p:tgtEl>
                                        <p:attrNameLst>
                                          <p:attrName>fill.on</p:attrName>
                                        </p:attrNameLst>
                                      </p:cBhvr>
                                      <p:to>
                                        <p:strVal val="true"/>
                                      </p:to>
                                    </p:set>
                                  </p:childTnLst>
                                </p:cTn>
                              </p:par>
                            </p:childTnLst>
                          </p:cTn>
                        </p:par>
                        <p:par>
                          <p:cTn id="114" fill="hold">
                            <p:stCondLst>
                              <p:cond delay="20000"/>
                            </p:stCondLst>
                            <p:childTnLst>
                              <p:par>
                                <p:cTn id="115" presetID="1" presetClass="emph" presetSubtype="2" fill="hold" nodeType="afterEffect">
                                  <p:stCondLst>
                                    <p:cond delay="0"/>
                                  </p:stCondLst>
                                  <p:childTnLst>
                                    <p:animClr clrSpc="rgb" dir="cw">
                                      <p:cBhvr>
                                        <p:cTn id="116" dur="1000" fill="hold"/>
                                        <p:tgtEl>
                                          <p:spTgt spid="31"/>
                                        </p:tgtEl>
                                        <p:attrNameLst>
                                          <p:attrName>fillcolor</p:attrName>
                                        </p:attrNameLst>
                                      </p:cBhvr>
                                      <p:to>
                                        <a:schemeClr val="hlink"/>
                                      </p:to>
                                    </p:animClr>
                                    <p:set>
                                      <p:cBhvr>
                                        <p:cTn id="117" dur="1000" fill="hold"/>
                                        <p:tgtEl>
                                          <p:spTgt spid="31"/>
                                        </p:tgtEl>
                                        <p:attrNameLst>
                                          <p:attrName>fill.type</p:attrName>
                                        </p:attrNameLst>
                                      </p:cBhvr>
                                      <p:to>
                                        <p:strVal val="solid"/>
                                      </p:to>
                                    </p:set>
                                    <p:set>
                                      <p:cBhvr>
                                        <p:cTn id="118" dur="1000" fill="hold"/>
                                        <p:tgtEl>
                                          <p:spTgt spid="31"/>
                                        </p:tgtEl>
                                        <p:attrNameLst>
                                          <p:attrName>fill.on</p:attrName>
                                        </p:attrNameLst>
                                      </p:cBhvr>
                                      <p:to>
                                        <p:strVal val="true"/>
                                      </p:to>
                                    </p:set>
                                  </p:childTnLst>
                                </p:cTn>
                              </p:par>
                            </p:childTnLst>
                          </p:cTn>
                        </p:par>
                        <p:par>
                          <p:cTn id="119" fill="hold">
                            <p:stCondLst>
                              <p:cond delay="21000"/>
                            </p:stCondLst>
                            <p:childTnLst>
                              <p:par>
                                <p:cTn id="120" presetID="1" presetClass="emph" presetSubtype="2" fill="hold" nodeType="afterEffect">
                                  <p:stCondLst>
                                    <p:cond delay="0"/>
                                  </p:stCondLst>
                                  <p:childTnLst>
                                    <p:animClr clrSpc="rgb" dir="cw">
                                      <p:cBhvr>
                                        <p:cTn id="121" dur="1000" fill="hold"/>
                                        <p:tgtEl>
                                          <p:spTgt spid="32"/>
                                        </p:tgtEl>
                                        <p:attrNameLst>
                                          <p:attrName>fillcolor</p:attrName>
                                        </p:attrNameLst>
                                      </p:cBhvr>
                                      <p:to>
                                        <a:schemeClr val="hlink"/>
                                      </p:to>
                                    </p:animClr>
                                    <p:set>
                                      <p:cBhvr>
                                        <p:cTn id="122" dur="1000" fill="hold"/>
                                        <p:tgtEl>
                                          <p:spTgt spid="32"/>
                                        </p:tgtEl>
                                        <p:attrNameLst>
                                          <p:attrName>fill.type</p:attrName>
                                        </p:attrNameLst>
                                      </p:cBhvr>
                                      <p:to>
                                        <p:strVal val="solid"/>
                                      </p:to>
                                    </p:set>
                                    <p:set>
                                      <p:cBhvr>
                                        <p:cTn id="123" dur="1000" fill="hold"/>
                                        <p:tgtEl>
                                          <p:spTgt spid="32"/>
                                        </p:tgtEl>
                                        <p:attrNameLst>
                                          <p:attrName>fill.on</p:attrName>
                                        </p:attrNameLst>
                                      </p:cBhvr>
                                      <p:to>
                                        <p:strVal val="true"/>
                                      </p:to>
                                    </p:set>
                                  </p:childTnLst>
                                </p:cTn>
                              </p:par>
                            </p:childTnLst>
                          </p:cTn>
                        </p:par>
                        <p:par>
                          <p:cTn id="124" fill="hold">
                            <p:stCondLst>
                              <p:cond delay="22000"/>
                            </p:stCondLst>
                            <p:childTnLst>
                              <p:par>
                                <p:cTn id="125" presetID="1" presetClass="emph" presetSubtype="2" fill="hold" nodeType="afterEffect">
                                  <p:stCondLst>
                                    <p:cond delay="0"/>
                                  </p:stCondLst>
                                  <p:childTnLst>
                                    <p:animClr clrSpc="rgb" dir="cw">
                                      <p:cBhvr>
                                        <p:cTn id="126" dur="1000" fill="hold"/>
                                        <p:tgtEl>
                                          <p:spTgt spid="33"/>
                                        </p:tgtEl>
                                        <p:attrNameLst>
                                          <p:attrName>fillcolor</p:attrName>
                                        </p:attrNameLst>
                                      </p:cBhvr>
                                      <p:to>
                                        <a:schemeClr val="hlink"/>
                                      </p:to>
                                    </p:animClr>
                                    <p:set>
                                      <p:cBhvr>
                                        <p:cTn id="127" dur="1000" fill="hold"/>
                                        <p:tgtEl>
                                          <p:spTgt spid="33"/>
                                        </p:tgtEl>
                                        <p:attrNameLst>
                                          <p:attrName>fill.type</p:attrName>
                                        </p:attrNameLst>
                                      </p:cBhvr>
                                      <p:to>
                                        <p:strVal val="solid"/>
                                      </p:to>
                                    </p:set>
                                    <p:set>
                                      <p:cBhvr>
                                        <p:cTn id="128" dur="1000" fill="hold"/>
                                        <p:tgtEl>
                                          <p:spTgt spid="33"/>
                                        </p:tgtEl>
                                        <p:attrNameLst>
                                          <p:attrName>fill.on</p:attrName>
                                        </p:attrNameLst>
                                      </p:cBhvr>
                                      <p:to>
                                        <p:strVal val="true"/>
                                      </p:to>
                                    </p:set>
                                  </p:childTnLst>
                                </p:cTn>
                              </p:par>
                            </p:childTnLst>
                          </p:cTn>
                        </p:par>
                        <p:par>
                          <p:cTn id="129" fill="hold">
                            <p:stCondLst>
                              <p:cond delay="23000"/>
                            </p:stCondLst>
                            <p:childTnLst>
                              <p:par>
                                <p:cTn id="130" presetID="1" presetClass="emph" presetSubtype="2" fill="hold" nodeType="afterEffect">
                                  <p:stCondLst>
                                    <p:cond delay="0"/>
                                  </p:stCondLst>
                                  <p:childTnLst>
                                    <p:animClr clrSpc="rgb" dir="cw">
                                      <p:cBhvr>
                                        <p:cTn id="131" dur="1000" fill="hold"/>
                                        <p:tgtEl>
                                          <p:spTgt spid="34"/>
                                        </p:tgtEl>
                                        <p:attrNameLst>
                                          <p:attrName>fillcolor</p:attrName>
                                        </p:attrNameLst>
                                      </p:cBhvr>
                                      <p:to>
                                        <a:schemeClr val="hlink"/>
                                      </p:to>
                                    </p:animClr>
                                    <p:set>
                                      <p:cBhvr>
                                        <p:cTn id="132" dur="1000" fill="hold"/>
                                        <p:tgtEl>
                                          <p:spTgt spid="34"/>
                                        </p:tgtEl>
                                        <p:attrNameLst>
                                          <p:attrName>fill.type</p:attrName>
                                        </p:attrNameLst>
                                      </p:cBhvr>
                                      <p:to>
                                        <p:strVal val="solid"/>
                                      </p:to>
                                    </p:set>
                                    <p:set>
                                      <p:cBhvr>
                                        <p:cTn id="133" dur="1000" fill="hold"/>
                                        <p:tgtEl>
                                          <p:spTgt spid="34"/>
                                        </p:tgtEl>
                                        <p:attrNameLst>
                                          <p:attrName>fill.on</p:attrName>
                                        </p:attrNameLst>
                                      </p:cBhvr>
                                      <p:to>
                                        <p:strVal val="true"/>
                                      </p:to>
                                    </p:set>
                                  </p:childTnLst>
                                </p:cTn>
                              </p:par>
                            </p:childTnLst>
                          </p:cTn>
                        </p:par>
                        <p:par>
                          <p:cTn id="134" fill="hold">
                            <p:stCondLst>
                              <p:cond delay="24000"/>
                            </p:stCondLst>
                            <p:childTnLst>
                              <p:par>
                                <p:cTn id="135" presetID="1" presetClass="emph" presetSubtype="2" fill="hold" nodeType="afterEffect">
                                  <p:stCondLst>
                                    <p:cond delay="0"/>
                                  </p:stCondLst>
                                  <p:childTnLst>
                                    <p:animClr clrSpc="rgb" dir="cw">
                                      <p:cBhvr>
                                        <p:cTn id="136" dur="1000" fill="hold"/>
                                        <p:tgtEl>
                                          <p:spTgt spid="35"/>
                                        </p:tgtEl>
                                        <p:attrNameLst>
                                          <p:attrName>fillcolor</p:attrName>
                                        </p:attrNameLst>
                                      </p:cBhvr>
                                      <p:to>
                                        <a:schemeClr val="hlink"/>
                                      </p:to>
                                    </p:animClr>
                                    <p:set>
                                      <p:cBhvr>
                                        <p:cTn id="137" dur="1000" fill="hold"/>
                                        <p:tgtEl>
                                          <p:spTgt spid="35"/>
                                        </p:tgtEl>
                                        <p:attrNameLst>
                                          <p:attrName>fill.type</p:attrName>
                                        </p:attrNameLst>
                                      </p:cBhvr>
                                      <p:to>
                                        <p:strVal val="solid"/>
                                      </p:to>
                                    </p:set>
                                    <p:set>
                                      <p:cBhvr>
                                        <p:cTn id="138" dur="1000" fill="hold"/>
                                        <p:tgtEl>
                                          <p:spTgt spid="35"/>
                                        </p:tgtEl>
                                        <p:attrNameLst>
                                          <p:attrName>fill.on</p:attrName>
                                        </p:attrNameLst>
                                      </p:cBhvr>
                                      <p:to>
                                        <p:strVal val="true"/>
                                      </p:to>
                                    </p:set>
                                  </p:childTnLst>
                                </p:cTn>
                              </p:par>
                            </p:childTnLst>
                          </p:cTn>
                        </p:par>
                        <p:par>
                          <p:cTn id="139" fill="hold">
                            <p:stCondLst>
                              <p:cond delay="25000"/>
                            </p:stCondLst>
                            <p:childTnLst>
                              <p:par>
                                <p:cTn id="140" presetID="1" presetClass="emph" presetSubtype="2" fill="hold" nodeType="afterEffect">
                                  <p:stCondLst>
                                    <p:cond delay="0"/>
                                  </p:stCondLst>
                                  <p:childTnLst>
                                    <p:animClr clrSpc="rgb" dir="cw">
                                      <p:cBhvr>
                                        <p:cTn id="141" dur="1000" fill="hold"/>
                                        <p:tgtEl>
                                          <p:spTgt spid="36"/>
                                        </p:tgtEl>
                                        <p:attrNameLst>
                                          <p:attrName>fillcolor</p:attrName>
                                        </p:attrNameLst>
                                      </p:cBhvr>
                                      <p:to>
                                        <a:schemeClr val="hlink"/>
                                      </p:to>
                                    </p:animClr>
                                    <p:set>
                                      <p:cBhvr>
                                        <p:cTn id="142" dur="1000" fill="hold"/>
                                        <p:tgtEl>
                                          <p:spTgt spid="36"/>
                                        </p:tgtEl>
                                        <p:attrNameLst>
                                          <p:attrName>fill.type</p:attrName>
                                        </p:attrNameLst>
                                      </p:cBhvr>
                                      <p:to>
                                        <p:strVal val="solid"/>
                                      </p:to>
                                    </p:set>
                                    <p:set>
                                      <p:cBhvr>
                                        <p:cTn id="143" dur="1000" fill="hold"/>
                                        <p:tgtEl>
                                          <p:spTgt spid="36"/>
                                        </p:tgtEl>
                                        <p:attrNameLst>
                                          <p:attrName>fill.on</p:attrName>
                                        </p:attrNameLst>
                                      </p:cBhvr>
                                      <p:to>
                                        <p:strVal val="true"/>
                                      </p:to>
                                    </p:set>
                                  </p:childTnLst>
                                </p:cTn>
                              </p:par>
                            </p:childTnLst>
                          </p:cTn>
                        </p:par>
                        <p:par>
                          <p:cTn id="144" fill="hold">
                            <p:stCondLst>
                              <p:cond delay="26000"/>
                            </p:stCondLst>
                            <p:childTnLst>
                              <p:par>
                                <p:cTn id="145" presetID="1" presetClass="emph" presetSubtype="2" fill="hold" nodeType="afterEffect">
                                  <p:stCondLst>
                                    <p:cond delay="0"/>
                                  </p:stCondLst>
                                  <p:childTnLst>
                                    <p:animClr clrSpc="rgb" dir="cw">
                                      <p:cBhvr>
                                        <p:cTn id="146" dur="1000" fill="hold"/>
                                        <p:tgtEl>
                                          <p:spTgt spid="37"/>
                                        </p:tgtEl>
                                        <p:attrNameLst>
                                          <p:attrName>fillcolor</p:attrName>
                                        </p:attrNameLst>
                                      </p:cBhvr>
                                      <p:to>
                                        <a:schemeClr val="hlink"/>
                                      </p:to>
                                    </p:animClr>
                                    <p:set>
                                      <p:cBhvr>
                                        <p:cTn id="147" dur="1000" fill="hold"/>
                                        <p:tgtEl>
                                          <p:spTgt spid="37"/>
                                        </p:tgtEl>
                                        <p:attrNameLst>
                                          <p:attrName>fill.type</p:attrName>
                                        </p:attrNameLst>
                                      </p:cBhvr>
                                      <p:to>
                                        <p:strVal val="solid"/>
                                      </p:to>
                                    </p:set>
                                    <p:set>
                                      <p:cBhvr>
                                        <p:cTn id="148" dur="1000" fill="hold"/>
                                        <p:tgtEl>
                                          <p:spTgt spid="37"/>
                                        </p:tgtEl>
                                        <p:attrNameLst>
                                          <p:attrName>fill.on</p:attrName>
                                        </p:attrNameLst>
                                      </p:cBhvr>
                                      <p:to>
                                        <p:strVal val="true"/>
                                      </p:to>
                                    </p:set>
                                  </p:childTnLst>
                                </p:cTn>
                              </p:par>
                            </p:childTnLst>
                          </p:cTn>
                        </p:par>
                        <p:par>
                          <p:cTn id="149" fill="hold">
                            <p:stCondLst>
                              <p:cond delay="27000"/>
                            </p:stCondLst>
                            <p:childTnLst>
                              <p:par>
                                <p:cTn id="150" presetID="1" presetClass="emph" presetSubtype="2" fill="hold" nodeType="afterEffect">
                                  <p:stCondLst>
                                    <p:cond delay="0"/>
                                  </p:stCondLst>
                                  <p:childTnLst>
                                    <p:animClr clrSpc="rgb" dir="cw">
                                      <p:cBhvr>
                                        <p:cTn id="151" dur="1000" fill="hold"/>
                                        <p:tgtEl>
                                          <p:spTgt spid="38"/>
                                        </p:tgtEl>
                                        <p:attrNameLst>
                                          <p:attrName>fillcolor</p:attrName>
                                        </p:attrNameLst>
                                      </p:cBhvr>
                                      <p:to>
                                        <a:schemeClr val="hlink"/>
                                      </p:to>
                                    </p:animClr>
                                    <p:set>
                                      <p:cBhvr>
                                        <p:cTn id="152" dur="1000" fill="hold"/>
                                        <p:tgtEl>
                                          <p:spTgt spid="38"/>
                                        </p:tgtEl>
                                        <p:attrNameLst>
                                          <p:attrName>fill.type</p:attrName>
                                        </p:attrNameLst>
                                      </p:cBhvr>
                                      <p:to>
                                        <p:strVal val="solid"/>
                                      </p:to>
                                    </p:set>
                                    <p:set>
                                      <p:cBhvr>
                                        <p:cTn id="153" dur="1000" fill="hold"/>
                                        <p:tgtEl>
                                          <p:spTgt spid="38"/>
                                        </p:tgtEl>
                                        <p:attrNameLst>
                                          <p:attrName>fill.on</p:attrName>
                                        </p:attrNameLst>
                                      </p:cBhvr>
                                      <p:to>
                                        <p:strVal val="true"/>
                                      </p:to>
                                    </p:set>
                                  </p:childTnLst>
                                </p:cTn>
                              </p:par>
                            </p:childTnLst>
                          </p:cTn>
                        </p:par>
                        <p:par>
                          <p:cTn id="154" fill="hold">
                            <p:stCondLst>
                              <p:cond delay="28000"/>
                            </p:stCondLst>
                            <p:childTnLst>
                              <p:par>
                                <p:cTn id="155" presetID="1" presetClass="emph" presetSubtype="2" fill="hold" nodeType="afterEffect">
                                  <p:stCondLst>
                                    <p:cond delay="0"/>
                                  </p:stCondLst>
                                  <p:childTnLst>
                                    <p:animClr clrSpc="rgb" dir="cw">
                                      <p:cBhvr>
                                        <p:cTn id="156" dur="1000" fill="hold"/>
                                        <p:tgtEl>
                                          <p:spTgt spid="39"/>
                                        </p:tgtEl>
                                        <p:attrNameLst>
                                          <p:attrName>fillcolor</p:attrName>
                                        </p:attrNameLst>
                                      </p:cBhvr>
                                      <p:to>
                                        <a:schemeClr val="hlink"/>
                                      </p:to>
                                    </p:animClr>
                                    <p:set>
                                      <p:cBhvr>
                                        <p:cTn id="157" dur="1000" fill="hold"/>
                                        <p:tgtEl>
                                          <p:spTgt spid="39"/>
                                        </p:tgtEl>
                                        <p:attrNameLst>
                                          <p:attrName>fill.type</p:attrName>
                                        </p:attrNameLst>
                                      </p:cBhvr>
                                      <p:to>
                                        <p:strVal val="solid"/>
                                      </p:to>
                                    </p:set>
                                    <p:set>
                                      <p:cBhvr>
                                        <p:cTn id="158" dur="1000" fill="hold"/>
                                        <p:tgtEl>
                                          <p:spTgt spid="39"/>
                                        </p:tgtEl>
                                        <p:attrNameLst>
                                          <p:attrName>fill.on</p:attrName>
                                        </p:attrNameLst>
                                      </p:cBhvr>
                                      <p:to>
                                        <p:strVal val="true"/>
                                      </p:to>
                                    </p:set>
                                  </p:childTnLst>
                                </p:cTn>
                              </p:par>
                            </p:childTnLst>
                          </p:cTn>
                        </p:par>
                        <p:par>
                          <p:cTn id="159" fill="hold">
                            <p:stCondLst>
                              <p:cond delay="29000"/>
                            </p:stCondLst>
                            <p:childTnLst>
                              <p:par>
                                <p:cTn id="160" presetID="1" presetClass="emph" presetSubtype="2" fill="hold" nodeType="afterEffect">
                                  <p:stCondLst>
                                    <p:cond delay="0"/>
                                  </p:stCondLst>
                                  <p:childTnLst>
                                    <p:animClr clrSpc="rgb" dir="cw">
                                      <p:cBhvr>
                                        <p:cTn id="161" dur="1000" fill="hold"/>
                                        <p:tgtEl>
                                          <p:spTgt spid="40"/>
                                        </p:tgtEl>
                                        <p:attrNameLst>
                                          <p:attrName>fillcolor</p:attrName>
                                        </p:attrNameLst>
                                      </p:cBhvr>
                                      <p:to>
                                        <a:schemeClr val="hlink"/>
                                      </p:to>
                                    </p:animClr>
                                    <p:set>
                                      <p:cBhvr>
                                        <p:cTn id="162" dur="1000" fill="hold"/>
                                        <p:tgtEl>
                                          <p:spTgt spid="40"/>
                                        </p:tgtEl>
                                        <p:attrNameLst>
                                          <p:attrName>fill.type</p:attrName>
                                        </p:attrNameLst>
                                      </p:cBhvr>
                                      <p:to>
                                        <p:strVal val="solid"/>
                                      </p:to>
                                    </p:set>
                                    <p:set>
                                      <p:cBhvr>
                                        <p:cTn id="163" dur="1000" fill="hold"/>
                                        <p:tgtEl>
                                          <p:spTgt spid="40"/>
                                        </p:tgtEl>
                                        <p:attrNameLst>
                                          <p:attrName>fill.on</p:attrName>
                                        </p:attrNameLst>
                                      </p:cBhvr>
                                      <p:to>
                                        <p:strVal val="true"/>
                                      </p:to>
                                    </p:set>
                                  </p:childTnLst>
                                </p:cTn>
                              </p:par>
                            </p:childTnLst>
                          </p:cTn>
                        </p:par>
                        <p:par>
                          <p:cTn id="164" fill="hold">
                            <p:stCondLst>
                              <p:cond delay="30000"/>
                            </p:stCondLst>
                            <p:childTnLst>
                              <p:par>
                                <p:cTn id="165" presetID="53" presetClass="entr" presetSubtype="0" fill="hold" grpId="0" nodeType="afterEffect">
                                  <p:stCondLst>
                                    <p:cond delay="0"/>
                                  </p:stCondLst>
                                  <p:childTnLst>
                                    <p:set>
                                      <p:cBhvr>
                                        <p:cTn id="166" dur="1" fill="hold">
                                          <p:stCondLst>
                                            <p:cond delay="0"/>
                                          </p:stCondLst>
                                        </p:cTn>
                                        <p:tgtEl>
                                          <p:spTgt spid="25"/>
                                        </p:tgtEl>
                                        <p:attrNameLst>
                                          <p:attrName>style.visibility</p:attrName>
                                        </p:attrNameLst>
                                      </p:cBhvr>
                                      <p:to>
                                        <p:strVal val="visible"/>
                                      </p:to>
                                    </p:set>
                                    <p:anim calcmode="lin" valueType="num">
                                      <p:cBhvr>
                                        <p:cTn id="167" dur="500" fill="hold"/>
                                        <p:tgtEl>
                                          <p:spTgt spid="25"/>
                                        </p:tgtEl>
                                        <p:attrNameLst>
                                          <p:attrName>ppt_w</p:attrName>
                                        </p:attrNameLst>
                                      </p:cBhvr>
                                      <p:tavLst>
                                        <p:tav tm="0">
                                          <p:val>
                                            <p:fltVal val="0"/>
                                          </p:val>
                                        </p:tav>
                                        <p:tav tm="100000">
                                          <p:val>
                                            <p:strVal val="#ppt_w"/>
                                          </p:val>
                                        </p:tav>
                                      </p:tavLst>
                                    </p:anim>
                                    <p:anim calcmode="lin" valueType="num">
                                      <p:cBhvr>
                                        <p:cTn id="168" dur="500" fill="hold"/>
                                        <p:tgtEl>
                                          <p:spTgt spid="25"/>
                                        </p:tgtEl>
                                        <p:attrNameLst>
                                          <p:attrName>ppt_h</p:attrName>
                                        </p:attrNameLst>
                                      </p:cBhvr>
                                      <p:tavLst>
                                        <p:tav tm="0">
                                          <p:val>
                                            <p:fltVal val="0"/>
                                          </p:val>
                                        </p:tav>
                                        <p:tav tm="100000">
                                          <p:val>
                                            <p:strVal val="#ppt_h"/>
                                          </p:val>
                                        </p:tav>
                                      </p:tavLst>
                                    </p:anim>
                                    <p:animEffect transition="in" filter="fade">
                                      <p:cBhvr>
                                        <p:cTn id="16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6"/>
          <p:cNvSpPr txBox="1">
            <a:spLocks noChangeArrowheads="1"/>
          </p:cNvSpPr>
          <p:nvPr/>
        </p:nvSpPr>
        <p:spPr bwMode="auto">
          <a:xfrm>
            <a:off x="1066800" y="2851665"/>
            <a:ext cx="2286000" cy="1200329"/>
          </a:xfrm>
          <a:prstGeom prst="rect">
            <a:avLst/>
          </a:prstGeom>
          <a:noFill/>
          <a:ln w="9525">
            <a:noFill/>
            <a:miter lim="800000"/>
            <a:headEnd/>
            <a:tailEnd/>
          </a:ln>
          <a:effectLst/>
        </p:spPr>
        <p:txBody>
          <a:bodyPr wrap="square">
            <a:spAutoFit/>
          </a:bodyPr>
          <a:lstStyle/>
          <a:p>
            <a:pPr algn="ctr">
              <a:spcBef>
                <a:spcPct val="50000"/>
              </a:spcBef>
            </a:pPr>
            <a:r>
              <a:rPr lang="ar-KW" sz="3600" b="1" dirty="0" smtClean="0"/>
              <a:t>ثم أمسك الكرة التي تحتك</a:t>
            </a:r>
            <a:endParaRPr lang="en-US" sz="3600" b="1" dirty="0"/>
          </a:p>
        </p:txBody>
      </p:sp>
      <p:pic>
        <p:nvPicPr>
          <p:cNvPr id="20" name="صورة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381000"/>
            <a:ext cx="2193474" cy="3886200"/>
          </a:xfrm>
          <a:prstGeom prst="rect">
            <a:avLst/>
          </a:prstGeom>
        </p:spPr>
      </p:pic>
      <p:pic>
        <p:nvPicPr>
          <p:cNvPr id="15" name="صورة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232" y="3886200"/>
            <a:ext cx="1688832" cy="2573220"/>
          </a:xfrm>
          <a:prstGeom prst="rect">
            <a:avLst/>
          </a:prstGeom>
        </p:spPr>
      </p:pic>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5" name="صورة 4"/>
          <p:cNvPicPr>
            <a:picLocks noChangeAspect="1"/>
          </p:cNvPicPr>
          <p:nvPr/>
        </p:nvPicPr>
        <p:blipFill rotWithShape="1">
          <a:blip r:embed="rId5">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pic>
        <p:nvPicPr>
          <p:cNvPr id="9" name="صورة 8">
            <a:hlinkClick r:id="rId6" action="ppaction://hlinksldjump"/>
          </p:cNvPr>
          <p:cNvPicPr>
            <a:picLocks noChangeAspect="1"/>
          </p:cNvPicPr>
          <p:nvPr/>
        </p:nvPicPr>
        <p:blipFill rotWithShape="1">
          <a:blip r:embed="rId7"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pic>
        <p:nvPicPr>
          <p:cNvPr id="10" name="صورة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71600" y="6096000"/>
            <a:ext cx="364289" cy="363420"/>
          </a:xfrm>
          <a:prstGeom prst="rect">
            <a:avLst/>
          </a:prstGeom>
        </p:spPr>
      </p:pic>
      <p:sp>
        <p:nvSpPr>
          <p:cNvPr id="6" name="Text Box 6"/>
          <p:cNvSpPr txBox="1">
            <a:spLocks noChangeArrowheads="1"/>
          </p:cNvSpPr>
          <p:nvPr/>
        </p:nvSpPr>
        <p:spPr bwMode="auto">
          <a:xfrm>
            <a:off x="3019709" y="2667000"/>
            <a:ext cx="3300512" cy="1569660"/>
          </a:xfrm>
          <a:prstGeom prst="rect">
            <a:avLst/>
          </a:prstGeom>
          <a:noFill/>
          <a:ln w="9525">
            <a:noFill/>
            <a:miter lim="800000"/>
            <a:headEnd/>
            <a:tailEnd/>
          </a:ln>
          <a:effectLst/>
        </p:spPr>
        <p:txBody>
          <a:bodyPr wrap="square">
            <a:spAutoFit/>
          </a:bodyPr>
          <a:lstStyle/>
          <a:p>
            <a:pPr algn="ctr">
              <a:spcBef>
                <a:spcPct val="50000"/>
              </a:spcBef>
            </a:pPr>
            <a:r>
              <a:rPr lang="ar-KW" sz="4800" b="1" dirty="0" smtClean="0">
                <a:solidFill>
                  <a:srgbClr val="C00000"/>
                </a:solidFill>
              </a:rPr>
              <a:t>ضع أصبعك على ...</a:t>
            </a:r>
            <a:endParaRPr lang="en-US" sz="4800" b="1" dirty="0">
              <a:solidFill>
                <a:srgbClr val="C00000"/>
              </a:solidFill>
            </a:endParaRPr>
          </a:p>
        </p:txBody>
      </p:sp>
      <p:sp>
        <p:nvSpPr>
          <p:cNvPr id="13" name="Text Box 6"/>
          <p:cNvSpPr txBox="1">
            <a:spLocks noChangeArrowheads="1"/>
          </p:cNvSpPr>
          <p:nvPr/>
        </p:nvSpPr>
        <p:spPr bwMode="auto">
          <a:xfrm>
            <a:off x="2286000" y="4432518"/>
            <a:ext cx="6629400" cy="1815882"/>
          </a:xfrm>
          <a:prstGeom prst="rect">
            <a:avLst/>
          </a:prstGeom>
          <a:noFill/>
          <a:ln w="9525">
            <a:noFill/>
            <a:miter lim="800000"/>
            <a:headEnd/>
            <a:tailEnd/>
          </a:ln>
          <a:effectLst/>
        </p:spPr>
        <p:txBody>
          <a:bodyPr wrap="square">
            <a:spAutoFit/>
          </a:bodyPr>
          <a:lstStyle/>
          <a:p>
            <a:pPr algn="just">
              <a:spcBef>
                <a:spcPct val="50000"/>
              </a:spcBef>
            </a:pPr>
            <a:r>
              <a:rPr lang="ar-KW" sz="2800" b="1" dirty="0" smtClean="0">
                <a:latin typeface="Traditional Arabic" pitchFamily="18" charset="-78"/>
                <a:cs typeface="Traditional Arabic" pitchFamily="18" charset="-78"/>
              </a:rPr>
              <a:t>من كل مجموعة واحد ويقف اللاعبون بصف واحد، ويقوم شخص أمامهم بتوجيههم، فيأمرهم بأن يضعوا أصابعهم على (أنفك، عينك، أذنك، فمك، رأسك) وكذلك أن يأخذوا الكرة، ويخالف بين قوله وفعله فيقول مثلا أنفك ويضع يده على رأسه وهكذا..</a:t>
            </a:r>
            <a:endParaRPr lang="en-US" sz="2800" b="1" dirty="0">
              <a:latin typeface="Traditional Arabic" pitchFamily="18" charset="-78"/>
              <a:cs typeface="Traditional Arabic" pitchFamily="18" charset="-78"/>
            </a:endParaRPr>
          </a:p>
        </p:txBody>
      </p:sp>
      <p:pic>
        <p:nvPicPr>
          <p:cNvPr id="7" name="صورة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26190">
            <a:off x="6891151" y="2355658"/>
            <a:ext cx="925457" cy="1285156"/>
          </a:xfrm>
          <a:prstGeom prst="rect">
            <a:avLst/>
          </a:prstGeom>
        </p:spPr>
      </p:pic>
      <p:pic>
        <p:nvPicPr>
          <p:cNvPr id="21" name="صورة 20">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spTree>
    <p:extLst>
      <p:ext uri="{BB962C8B-B14F-4D97-AF65-F5344CB8AC3E}">
        <p14:creationId xmlns:p14="http://schemas.microsoft.com/office/powerpoint/2010/main" val="28488582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مجموعة 54"/>
          <p:cNvGrpSpPr/>
          <p:nvPr/>
        </p:nvGrpSpPr>
        <p:grpSpPr>
          <a:xfrm rot="20676477">
            <a:off x="329300" y="2359994"/>
            <a:ext cx="2132315" cy="2114306"/>
            <a:chOff x="5242046" y="2617130"/>
            <a:chExt cx="2879724" cy="3675064"/>
          </a:xfrm>
        </p:grpSpPr>
        <p:grpSp>
          <p:nvGrpSpPr>
            <p:cNvPr id="56" name="Group 1"/>
            <p:cNvGrpSpPr>
              <a:grpSpLocks/>
            </p:cNvGrpSpPr>
            <p:nvPr/>
          </p:nvGrpSpPr>
          <p:grpSpPr bwMode="auto">
            <a:xfrm rot="2527028">
              <a:off x="6461246" y="3683931"/>
              <a:ext cx="1203325" cy="1693863"/>
              <a:chOff x="11232" y="288"/>
              <a:chExt cx="2049" cy="2736"/>
            </a:xfrm>
          </p:grpSpPr>
          <p:sp>
            <p:nvSpPr>
              <p:cNvPr id="83" name="Freeform 2"/>
              <p:cNvSpPr>
                <a:spLocks/>
              </p:cNvSpPr>
              <p:nvPr/>
            </p:nvSpPr>
            <p:spPr bwMode="auto">
              <a:xfrm>
                <a:off x="12337" y="523"/>
                <a:ext cx="803" cy="1518"/>
              </a:xfrm>
              <a:custGeom>
                <a:avLst/>
                <a:gdLst/>
                <a:ahLst/>
                <a:cxnLst>
                  <a:cxn ang="0">
                    <a:pos x="783" y="385"/>
                  </a:cxn>
                  <a:cxn ang="0">
                    <a:pos x="723" y="641"/>
                  </a:cxn>
                  <a:cxn ang="0">
                    <a:pos x="643" y="855"/>
                  </a:cxn>
                  <a:cxn ang="0">
                    <a:pos x="542" y="1090"/>
                  </a:cxn>
                  <a:cxn ang="0">
                    <a:pos x="402" y="1304"/>
                  </a:cxn>
                  <a:cxn ang="0">
                    <a:pos x="402" y="1325"/>
                  </a:cxn>
                  <a:cxn ang="0">
                    <a:pos x="402" y="1325"/>
                  </a:cxn>
                  <a:cxn ang="0">
                    <a:pos x="341" y="1432"/>
                  </a:cxn>
                  <a:cxn ang="0">
                    <a:pos x="281" y="1496"/>
                  </a:cxn>
                  <a:cxn ang="0">
                    <a:pos x="201" y="1518"/>
                  </a:cxn>
                  <a:cxn ang="0">
                    <a:pos x="120" y="1518"/>
                  </a:cxn>
                  <a:cxn ang="0">
                    <a:pos x="60" y="1475"/>
                  </a:cxn>
                  <a:cxn ang="0">
                    <a:pos x="20" y="1390"/>
                  </a:cxn>
                  <a:cxn ang="0">
                    <a:pos x="0" y="1304"/>
                  </a:cxn>
                  <a:cxn ang="0">
                    <a:pos x="20" y="1197"/>
                  </a:cxn>
                  <a:cxn ang="0">
                    <a:pos x="60" y="1112"/>
                  </a:cxn>
                  <a:cxn ang="0">
                    <a:pos x="100" y="1069"/>
                  </a:cxn>
                  <a:cxn ang="0">
                    <a:pos x="201" y="855"/>
                  </a:cxn>
                  <a:cxn ang="0">
                    <a:pos x="241" y="684"/>
                  </a:cxn>
                  <a:cxn ang="0">
                    <a:pos x="241" y="513"/>
                  </a:cxn>
                  <a:cxn ang="0">
                    <a:pos x="181" y="364"/>
                  </a:cxn>
                  <a:cxn ang="0">
                    <a:pos x="140" y="321"/>
                  </a:cxn>
                  <a:cxn ang="0">
                    <a:pos x="100" y="257"/>
                  </a:cxn>
                  <a:cxn ang="0">
                    <a:pos x="100" y="193"/>
                  </a:cxn>
                  <a:cxn ang="0">
                    <a:pos x="100" y="128"/>
                  </a:cxn>
                  <a:cxn ang="0">
                    <a:pos x="120" y="86"/>
                  </a:cxn>
                  <a:cxn ang="0">
                    <a:pos x="161" y="43"/>
                  </a:cxn>
                  <a:cxn ang="0">
                    <a:pos x="201" y="22"/>
                  </a:cxn>
                  <a:cxn ang="0">
                    <a:pos x="261" y="0"/>
                  </a:cxn>
                  <a:cxn ang="0">
                    <a:pos x="321" y="0"/>
                  </a:cxn>
                  <a:cxn ang="0">
                    <a:pos x="382" y="0"/>
                  </a:cxn>
                  <a:cxn ang="0">
                    <a:pos x="462" y="0"/>
                  </a:cxn>
                  <a:cxn ang="0">
                    <a:pos x="522" y="22"/>
                  </a:cxn>
                  <a:cxn ang="0">
                    <a:pos x="643" y="86"/>
                  </a:cxn>
                  <a:cxn ang="0">
                    <a:pos x="743" y="193"/>
                  </a:cxn>
                  <a:cxn ang="0">
                    <a:pos x="783" y="278"/>
                  </a:cxn>
                  <a:cxn ang="0">
                    <a:pos x="783" y="385"/>
                  </a:cxn>
                </a:cxnLst>
                <a:rect l="0" t="0" r="r" b="b"/>
                <a:pathLst>
                  <a:path w="803" h="1518">
                    <a:moveTo>
                      <a:pt x="783" y="385"/>
                    </a:moveTo>
                    <a:lnTo>
                      <a:pt x="783" y="385"/>
                    </a:lnTo>
                    <a:lnTo>
                      <a:pt x="763" y="513"/>
                    </a:lnTo>
                    <a:lnTo>
                      <a:pt x="723" y="641"/>
                    </a:lnTo>
                    <a:lnTo>
                      <a:pt x="683" y="748"/>
                    </a:lnTo>
                    <a:lnTo>
                      <a:pt x="643" y="855"/>
                    </a:lnTo>
                    <a:lnTo>
                      <a:pt x="582" y="983"/>
                    </a:lnTo>
                    <a:lnTo>
                      <a:pt x="542" y="1090"/>
                    </a:lnTo>
                    <a:lnTo>
                      <a:pt x="482" y="1197"/>
                    </a:lnTo>
                    <a:lnTo>
                      <a:pt x="402" y="1304"/>
                    </a:lnTo>
                    <a:lnTo>
                      <a:pt x="402" y="1304"/>
                    </a:lnTo>
                    <a:lnTo>
                      <a:pt x="402" y="1325"/>
                    </a:lnTo>
                    <a:lnTo>
                      <a:pt x="402" y="1325"/>
                    </a:lnTo>
                    <a:lnTo>
                      <a:pt x="402" y="1325"/>
                    </a:lnTo>
                    <a:lnTo>
                      <a:pt x="382" y="1390"/>
                    </a:lnTo>
                    <a:lnTo>
                      <a:pt x="341" y="1432"/>
                    </a:lnTo>
                    <a:lnTo>
                      <a:pt x="321" y="1454"/>
                    </a:lnTo>
                    <a:lnTo>
                      <a:pt x="281" y="1496"/>
                    </a:lnTo>
                    <a:lnTo>
                      <a:pt x="241" y="1518"/>
                    </a:lnTo>
                    <a:lnTo>
                      <a:pt x="201" y="1518"/>
                    </a:lnTo>
                    <a:lnTo>
                      <a:pt x="161" y="1518"/>
                    </a:lnTo>
                    <a:lnTo>
                      <a:pt x="120" y="1518"/>
                    </a:lnTo>
                    <a:lnTo>
                      <a:pt x="80" y="1496"/>
                    </a:lnTo>
                    <a:lnTo>
                      <a:pt x="60" y="1475"/>
                    </a:lnTo>
                    <a:lnTo>
                      <a:pt x="40" y="1432"/>
                    </a:lnTo>
                    <a:lnTo>
                      <a:pt x="20" y="1390"/>
                    </a:lnTo>
                    <a:lnTo>
                      <a:pt x="0" y="1347"/>
                    </a:lnTo>
                    <a:lnTo>
                      <a:pt x="0" y="1304"/>
                    </a:lnTo>
                    <a:lnTo>
                      <a:pt x="20" y="1240"/>
                    </a:lnTo>
                    <a:lnTo>
                      <a:pt x="20" y="1197"/>
                    </a:lnTo>
                    <a:lnTo>
                      <a:pt x="40" y="1154"/>
                    </a:lnTo>
                    <a:lnTo>
                      <a:pt x="60" y="1112"/>
                    </a:lnTo>
                    <a:lnTo>
                      <a:pt x="80" y="1090"/>
                    </a:lnTo>
                    <a:lnTo>
                      <a:pt x="100" y="1069"/>
                    </a:lnTo>
                    <a:lnTo>
                      <a:pt x="161" y="962"/>
                    </a:lnTo>
                    <a:lnTo>
                      <a:pt x="201" y="855"/>
                    </a:lnTo>
                    <a:lnTo>
                      <a:pt x="221" y="770"/>
                    </a:lnTo>
                    <a:lnTo>
                      <a:pt x="241" y="684"/>
                    </a:lnTo>
                    <a:lnTo>
                      <a:pt x="241" y="599"/>
                    </a:lnTo>
                    <a:lnTo>
                      <a:pt x="241" y="513"/>
                    </a:lnTo>
                    <a:lnTo>
                      <a:pt x="201" y="449"/>
                    </a:lnTo>
                    <a:lnTo>
                      <a:pt x="181" y="364"/>
                    </a:lnTo>
                    <a:lnTo>
                      <a:pt x="161" y="342"/>
                    </a:lnTo>
                    <a:lnTo>
                      <a:pt x="140" y="321"/>
                    </a:lnTo>
                    <a:lnTo>
                      <a:pt x="120" y="278"/>
                    </a:lnTo>
                    <a:lnTo>
                      <a:pt x="100" y="257"/>
                    </a:lnTo>
                    <a:lnTo>
                      <a:pt x="100" y="214"/>
                    </a:lnTo>
                    <a:lnTo>
                      <a:pt x="100" y="193"/>
                    </a:lnTo>
                    <a:lnTo>
                      <a:pt x="100" y="150"/>
                    </a:lnTo>
                    <a:lnTo>
                      <a:pt x="100" y="128"/>
                    </a:lnTo>
                    <a:lnTo>
                      <a:pt x="120" y="107"/>
                    </a:lnTo>
                    <a:lnTo>
                      <a:pt x="120" y="86"/>
                    </a:lnTo>
                    <a:lnTo>
                      <a:pt x="140" y="64"/>
                    </a:lnTo>
                    <a:lnTo>
                      <a:pt x="161" y="43"/>
                    </a:lnTo>
                    <a:lnTo>
                      <a:pt x="181" y="43"/>
                    </a:lnTo>
                    <a:lnTo>
                      <a:pt x="201" y="22"/>
                    </a:lnTo>
                    <a:lnTo>
                      <a:pt x="241" y="0"/>
                    </a:lnTo>
                    <a:lnTo>
                      <a:pt x="261" y="0"/>
                    </a:lnTo>
                    <a:lnTo>
                      <a:pt x="281" y="0"/>
                    </a:lnTo>
                    <a:lnTo>
                      <a:pt x="321" y="0"/>
                    </a:lnTo>
                    <a:lnTo>
                      <a:pt x="361" y="0"/>
                    </a:lnTo>
                    <a:lnTo>
                      <a:pt x="382" y="0"/>
                    </a:lnTo>
                    <a:lnTo>
                      <a:pt x="422" y="0"/>
                    </a:lnTo>
                    <a:lnTo>
                      <a:pt x="462" y="0"/>
                    </a:lnTo>
                    <a:lnTo>
                      <a:pt x="482" y="22"/>
                    </a:lnTo>
                    <a:lnTo>
                      <a:pt x="522" y="22"/>
                    </a:lnTo>
                    <a:lnTo>
                      <a:pt x="582" y="64"/>
                    </a:lnTo>
                    <a:lnTo>
                      <a:pt x="643" y="86"/>
                    </a:lnTo>
                    <a:lnTo>
                      <a:pt x="703" y="128"/>
                    </a:lnTo>
                    <a:lnTo>
                      <a:pt x="743" y="193"/>
                    </a:lnTo>
                    <a:lnTo>
                      <a:pt x="763" y="235"/>
                    </a:lnTo>
                    <a:lnTo>
                      <a:pt x="783" y="278"/>
                    </a:lnTo>
                    <a:lnTo>
                      <a:pt x="803" y="342"/>
                    </a:lnTo>
                    <a:lnTo>
                      <a:pt x="783" y="385"/>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84" name="Freeform 3"/>
              <p:cNvSpPr>
                <a:spLocks/>
              </p:cNvSpPr>
              <p:nvPr/>
            </p:nvSpPr>
            <p:spPr bwMode="auto">
              <a:xfrm>
                <a:off x="11232" y="1485"/>
                <a:ext cx="743" cy="1539"/>
              </a:xfrm>
              <a:custGeom>
                <a:avLst/>
                <a:gdLst/>
                <a:ahLst/>
                <a:cxnLst>
                  <a:cxn ang="0">
                    <a:pos x="20" y="235"/>
                  </a:cxn>
                  <a:cxn ang="0">
                    <a:pos x="0" y="492"/>
                  </a:cxn>
                  <a:cxn ang="0">
                    <a:pos x="0" y="748"/>
                  </a:cxn>
                  <a:cxn ang="0">
                    <a:pos x="40" y="983"/>
                  </a:cxn>
                  <a:cxn ang="0">
                    <a:pos x="80" y="1240"/>
                  </a:cxn>
                  <a:cxn ang="0">
                    <a:pos x="80" y="1240"/>
                  </a:cxn>
                  <a:cxn ang="0">
                    <a:pos x="80" y="1261"/>
                  </a:cxn>
                  <a:cxn ang="0">
                    <a:pos x="100" y="1368"/>
                  </a:cxn>
                  <a:cxn ang="0">
                    <a:pos x="141" y="1454"/>
                  </a:cxn>
                  <a:cxn ang="0">
                    <a:pos x="201" y="1518"/>
                  </a:cxn>
                  <a:cxn ang="0">
                    <a:pos x="281" y="1539"/>
                  </a:cxn>
                  <a:cxn ang="0">
                    <a:pos x="362" y="1518"/>
                  </a:cxn>
                  <a:cxn ang="0">
                    <a:pos x="422" y="1454"/>
                  </a:cxn>
                  <a:cxn ang="0">
                    <a:pos x="462" y="1368"/>
                  </a:cxn>
                  <a:cxn ang="0">
                    <a:pos x="482" y="1261"/>
                  </a:cxn>
                  <a:cxn ang="0">
                    <a:pos x="482" y="1197"/>
                  </a:cxn>
                  <a:cxn ang="0">
                    <a:pos x="462" y="1112"/>
                  </a:cxn>
                  <a:cxn ang="0">
                    <a:pos x="442" y="898"/>
                  </a:cxn>
                  <a:cxn ang="0">
                    <a:pos x="442" y="705"/>
                  </a:cxn>
                  <a:cxn ang="0">
                    <a:pos x="502" y="556"/>
                  </a:cxn>
                  <a:cxn ang="0">
                    <a:pos x="603" y="449"/>
                  </a:cxn>
                  <a:cxn ang="0">
                    <a:pos x="663" y="406"/>
                  </a:cxn>
                  <a:cxn ang="0">
                    <a:pos x="703" y="363"/>
                  </a:cxn>
                  <a:cxn ang="0">
                    <a:pos x="743" y="299"/>
                  </a:cxn>
                  <a:cxn ang="0">
                    <a:pos x="743" y="235"/>
                  </a:cxn>
                  <a:cxn ang="0">
                    <a:pos x="723" y="150"/>
                  </a:cxn>
                  <a:cxn ang="0">
                    <a:pos x="643" y="64"/>
                  </a:cxn>
                  <a:cxn ang="0">
                    <a:pos x="522" y="0"/>
                  </a:cxn>
                  <a:cxn ang="0">
                    <a:pos x="382" y="0"/>
                  </a:cxn>
                  <a:cxn ang="0">
                    <a:pos x="241" y="0"/>
                  </a:cxn>
                  <a:cxn ang="0">
                    <a:pos x="141" y="64"/>
                  </a:cxn>
                  <a:cxn ang="0">
                    <a:pos x="60" y="128"/>
                  </a:cxn>
                  <a:cxn ang="0">
                    <a:pos x="20" y="235"/>
                  </a:cxn>
                </a:cxnLst>
                <a:rect l="0" t="0" r="r" b="b"/>
                <a:pathLst>
                  <a:path w="743" h="1539">
                    <a:moveTo>
                      <a:pt x="20" y="235"/>
                    </a:moveTo>
                    <a:lnTo>
                      <a:pt x="20" y="235"/>
                    </a:lnTo>
                    <a:lnTo>
                      <a:pt x="0" y="363"/>
                    </a:lnTo>
                    <a:lnTo>
                      <a:pt x="0" y="492"/>
                    </a:lnTo>
                    <a:lnTo>
                      <a:pt x="0" y="620"/>
                    </a:lnTo>
                    <a:lnTo>
                      <a:pt x="0" y="748"/>
                    </a:lnTo>
                    <a:lnTo>
                      <a:pt x="20" y="855"/>
                    </a:lnTo>
                    <a:lnTo>
                      <a:pt x="40" y="983"/>
                    </a:lnTo>
                    <a:lnTo>
                      <a:pt x="60" y="1112"/>
                    </a:lnTo>
                    <a:lnTo>
                      <a:pt x="80" y="1240"/>
                    </a:lnTo>
                    <a:lnTo>
                      <a:pt x="80" y="1240"/>
                    </a:lnTo>
                    <a:lnTo>
                      <a:pt x="80" y="1240"/>
                    </a:lnTo>
                    <a:lnTo>
                      <a:pt x="80" y="1261"/>
                    </a:lnTo>
                    <a:lnTo>
                      <a:pt x="80" y="1261"/>
                    </a:lnTo>
                    <a:lnTo>
                      <a:pt x="80" y="1325"/>
                    </a:lnTo>
                    <a:lnTo>
                      <a:pt x="100" y="1368"/>
                    </a:lnTo>
                    <a:lnTo>
                      <a:pt x="121" y="1411"/>
                    </a:lnTo>
                    <a:lnTo>
                      <a:pt x="141" y="1454"/>
                    </a:lnTo>
                    <a:lnTo>
                      <a:pt x="181" y="1496"/>
                    </a:lnTo>
                    <a:lnTo>
                      <a:pt x="201" y="1518"/>
                    </a:lnTo>
                    <a:lnTo>
                      <a:pt x="241" y="1539"/>
                    </a:lnTo>
                    <a:lnTo>
                      <a:pt x="281" y="1539"/>
                    </a:lnTo>
                    <a:lnTo>
                      <a:pt x="321" y="1539"/>
                    </a:lnTo>
                    <a:lnTo>
                      <a:pt x="362" y="1518"/>
                    </a:lnTo>
                    <a:lnTo>
                      <a:pt x="402" y="1496"/>
                    </a:lnTo>
                    <a:lnTo>
                      <a:pt x="422" y="1454"/>
                    </a:lnTo>
                    <a:lnTo>
                      <a:pt x="442" y="1411"/>
                    </a:lnTo>
                    <a:lnTo>
                      <a:pt x="462" y="1368"/>
                    </a:lnTo>
                    <a:lnTo>
                      <a:pt x="482" y="1325"/>
                    </a:lnTo>
                    <a:lnTo>
                      <a:pt x="482" y="1261"/>
                    </a:lnTo>
                    <a:lnTo>
                      <a:pt x="482" y="1218"/>
                    </a:lnTo>
                    <a:lnTo>
                      <a:pt x="482" y="1197"/>
                    </a:lnTo>
                    <a:lnTo>
                      <a:pt x="462" y="1154"/>
                    </a:lnTo>
                    <a:lnTo>
                      <a:pt x="462" y="1112"/>
                    </a:lnTo>
                    <a:lnTo>
                      <a:pt x="442" y="1005"/>
                    </a:lnTo>
                    <a:lnTo>
                      <a:pt x="442" y="898"/>
                    </a:lnTo>
                    <a:lnTo>
                      <a:pt x="442" y="791"/>
                    </a:lnTo>
                    <a:lnTo>
                      <a:pt x="442" y="705"/>
                    </a:lnTo>
                    <a:lnTo>
                      <a:pt x="482" y="620"/>
                    </a:lnTo>
                    <a:lnTo>
                      <a:pt x="502" y="556"/>
                    </a:lnTo>
                    <a:lnTo>
                      <a:pt x="542" y="492"/>
                    </a:lnTo>
                    <a:lnTo>
                      <a:pt x="603" y="449"/>
                    </a:lnTo>
                    <a:lnTo>
                      <a:pt x="623" y="428"/>
                    </a:lnTo>
                    <a:lnTo>
                      <a:pt x="663" y="406"/>
                    </a:lnTo>
                    <a:lnTo>
                      <a:pt x="683" y="385"/>
                    </a:lnTo>
                    <a:lnTo>
                      <a:pt x="703" y="363"/>
                    </a:lnTo>
                    <a:lnTo>
                      <a:pt x="723" y="321"/>
                    </a:lnTo>
                    <a:lnTo>
                      <a:pt x="743" y="299"/>
                    </a:lnTo>
                    <a:lnTo>
                      <a:pt x="743" y="278"/>
                    </a:lnTo>
                    <a:lnTo>
                      <a:pt x="743" y="235"/>
                    </a:lnTo>
                    <a:lnTo>
                      <a:pt x="743" y="192"/>
                    </a:lnTo>
                    <a:lnTo>
                      <a:pt x="723" y="150"/>
                    </a:lnTo>
                    <a:lnTo>
                      <a:pt x="683" y="107"/>
                    </a:lnTo>
                    <a:lnTo>
                      <a:pt x="643" y="64"/>
                    </a:lnTo>
                    <a:lnTo>
                      <a:pt x="583" y="43"/>
                    </a:lnTo>
                    <a:lnTo>
                      <a:pt x="522" y="0"/>
                    </a:lnTo>
                    <a:lnTo>
                      <a:pt x="462" y="0"/>
                    </a:lnTo>
                    <a:lnTo>
                      <a:pt x="382" y="0"/>
                    </a:lnTo>
                    <a:lnTo>
                      <a:pt x="321" y="0"/>
                    </a:lnTo>
                    <a:lnTo>
                      <a:pt x="241" y="0"/>
                    </a:lnTo>
                    <a:lnTo>
                      <a:pt x="181" y="21"/>
                    </a:lnTo>
                    <a:lnTo>
                      <a:pt x="141" y="64"/>
                    </a:lnTo>
                    <a:lnTo>
                      <a:pt x="100" y="107"/>
                    </a:lnTo>
                    <a:lnTo>
                      <a:pt x="60" y="128"/>
                    </a:lnTo>
                    <a:lnTo>
                      <a:pt x="40" y="192"/>
                    </a:lnTo>
                    <a:lnTo>
                      <a:pt x="20" y="235"/>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85" name="Freeform 4"/>
              <p:cNvSpPr>
                <a:spLocks/>
              </p:cNvSpPr>
              <p:nvPr/>
            </p:nvSpPr>
            <p:spPr bwMode="auto">
              <a:xfrm>
                <a:off x="13060" y="352"/>
                <a:ext cx="221" cy="321"/>
              </a:xfrm>
              <a:custGeom>
                <a:avLst/>
                <a:gdLst/>
                <a:ahLst/>
                <a:cxnLst>
                  <a:cxn ang="0">
                    <a:pos x="181" y="0"/>
                  </a:cxn>
                  <a:cxn ang="0">
                    <a:pos x="201" y="43"/>
                  </a:cxn>
                  <a:cxn ang="0">
                    <a:pos x="221" y="86"/>
                  </a:cxn>
                  <a:cxn ang="0">
                    <a:pos x="221" y="150"/>
                  </a:cxn>
                  <a:cxn ang="0">
                    <a:pos x="201" y="214"/>
                  </a:cxn>
                  <a:cxn ang="0">
                    <a:pos x="181" y="235"/>
                  </a:cxn>
                  <a:cxn ang="0">
                    <a:pos x="161" y="257"/>
                  </a:cxn>
                  <a:cxn ang="0">
                    <a:pos x="141" y="278"/>
                  </a:cxn>
                  <a:cxn ang="0">
                    <a:pos x="121" y="299"/>
                  </a:cxn>
                  <a:cxn ang="0">
                    <a:pos x="100" y="299"/>
                  </a:cxn>
                  <a:cxn ang="0">
                    <a:pos x="80" y="321"/>
                  </a:cxn>
                  <a:cxn ang="0">
                    <a:pos x="60" y="321"/>
                  </a:cxn>
                  <a:cxn ang="0">
                    <a:pos x="40" y="299"/>
                  </a:cxn>
                  <a:cxn ang="0">
                    <a:pos x="0" y="278"/>
                  </a:cxn>
                  <a:cxn ang="0">
                    <a:pos x="0" y="235"/>
                  </a:cxn>
                  <a:cxn ang="0">
                    <a:pos x="0" y="171"/>
                  </a:cxn>
                  <a:cxn ang="0">
                    <a:pos x="20" y="107"/>
                  </a:cxn>
                  <a:cxn ang="0">
                    <a:pos x="40" y="86"/>
                  </a:cxn>
                  <a:cxn ang="0">
                    <a:pos x="60" y="64"/>
                  </a:cxn>
                  <a:cxn ang="0">
                    <a:pos x="80" y="43"/>
                  </a:cxn>
                  <a:cxn ang="0">
                    <a:pos x="100" y="22"/>
                  </a:cxn>
                  <a:cxn ang="0">
                    <a:pos x="121" y="0"/>
                  </a:cxn>
                  <a:cxn ang="0">
                    <a:pos x="141" y="0"/>
                  </a:cxn>
                  <a:cxn ang="0">
                    <a:pos x="161" y="0"/>
                  </a:cxn>
                  <a:cxn ang="0">
                    <a:pos x="181" y="0"/>
                  </a:cxn>
                </a:cxnLst>
                <a:rect l="0" t="0" r="r" b="b"/>
                <a:pathLst>
                  <a:path w="221" h="321">
                    <a:moveTo>
                      <a:pt x="181" y="0"/>
                    </a:moveTo>
                    <a:lnTo>
                      <a:pt x="201" y="43"/>
                    </a:lnTo>
                    <a:lnTo>
                      <a:pt x="221" y="86"/>
                    </a:lnTo>
                    <a:lnTo>
                      <a:pt x="221" y="150"/>
                    </a:lnTo>
                    <a:lnTo>
                      <a:pt x="201" y="214"/>
                    </a:lnTo>
                    <a:lnTo>
                      <a:pt x="181" y="235"/>
                    </a:lnTo>
                    <a:lnTo>
                      <a:pt x="161" y="257"/>
                    </a:lnTo>
                    <a:lnTo>
                      <a:pt x="141" y="278"/>
                    </a:lnTo>
                    <a:lnTo>
                      <a:pt x="121" y="299"/>
                    </a:lnTo>
                    <a:lnTo>
                      <a:pt x="100" y="299"/>
                    </a:lnTo>
                    <a:lnTo>
                      <a:pt x="80" y="321"/>
                    </a:lnTo>
                    <a:lnTo>
                      <a:pt x="60" y="321"/>
                    </a:lnTo>
                    <a:lnTo>
                      <a:pt x="40" y="299"/>
                    </a:lnTo>
                    <a:lnTo>
                      <a:pt x="0" y="278"/>
                    </a:lnTo>
                    <a:lnTo>
                      <a:pt x="0" y="235"/>
                    </a:lnTo>
                    <a:lnTo>
                      <a:pt x="0" y="171"/>
                    </a:lnTo>
                    <a:lnTo>
                      <a:pt x="20" y="107"/>
                    </a:lnTo>
                    <a:lnTo>
                      <a:pt x="40" y="86"/>
                    </a:lnTo>
                    <a:lnTo>
                      <a:pt x="60" y="64"/>
                    </a:lnTo>
                    <a:lnTo>
                      <a:pt x="80" y="43"/>
                    </a:lnTo>
                    <a:lnTo>
                      <a:pt x="100" y="22"/>
                    </a:lnTo>
                    <a:lnTo>
                      <a:pt x="121" y="0"/>
                    </a:lnTo>
                    <a:lnTo>
                      <a:pt x="141" y="0"/>
                    </a:lnTo>
                    <a:lnTo>
                      <a:pt x="161" y="0"/>
                    </a:lnTo>
                    <a:lnTo>
                      <a:pt x="181"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86" name="Freeform 5"/>
              <p:cNvSpPr>
                <a:spLocks/>
              </p:cNvSpPr>
              <p:nvPr/>
            </p:nvSpPr>
            <p:spPr bwMode="auto">
              <a:xfrm>
                <a:off x="11252" y="1164"/>
                <a:ext cx="201" cy="321"/>
              </a:xfrm>
              <a:custGeom>
                <a:avLst/>
                <a:gdLst/>
                <a:ahLst/>
                <a:cxnLst>
                  <a:cxn ang="0">
                    <a:pos x="80" y="0"/>
                  </a:cxn>
                  <a:cxn ang="0">
                    <a:pos x="60" y="0"/>
                  </a:cxn>
                  <a:cxn ang="0">
                    <a:pos x="40" y="0"/>
                  </a:cxn>
                  <a:cxn ang="0">
                    <a:pos x="20" y="22"/>
                  </a:cxn>
                  <a:cxn ang="0">
                    <a:pos x="20" y="43"/>
                  </a:cxn>
                  <a:cxn ang="0">
                    <a:pos x="0" y="86"/>
                  </a:cxn>
                  <a:cxn ang="0">
                    <a:pos x="0" y="107"/>
                  </a:cxn>
                  <a:cxn ang="0">
                    <a:pos x="0" y="129"/>
                  </a:cxn>
                  <a:cxn ang="0">
                    <a:pos x="0" y="171"/>
                  </a:cxn>
                  <a:cxn ang="0">
                    <a:pos x="0" y="214"/>
                  </a:cxn>
                  <a:cxn ang="0">
                    <a:pos x="20" y="236"/>
                  </a:cxn>
                  <a:cxn ang="0">
                    <a:pos x="20" y="257"/>
                  </a:cxn>
                  <a:cxn ang="0">
                    <a:pos x="40" y="278"/>
                  </a:cxn>
                  <a:cxn ang="0">
                    <a:pos x="60" y="300"/>
                  </a:cxn>
                  <a:cxn ang="0">
                    <a:pos x="80" y="321"/>
                  </a:cxn>
                  <a:cxn ang="0">
                    <a:pos x="101" y="321"/>
                  </a:cxn>
                  <a:cxn ang="0">
                    <a:pos x="121" y="321"/>
                  </a:cxn>
                  <a:cxn ang="0">
                    <a:pos x="141" y="321"/>
                  </a:cxn>
                  <a:cxn ang="0">
                    <a:pos x="161" y="321"/>
                  </a:cxn>
                  <a:cxn ang="0">
                    <a:pos x="161" y="300"/>
                  </a:cxn>
                  <a:cxn ang="0">
                    <a:pos x="181" y="278"/>
                  </a:cxn>
                  <a:cxn ang="0">
                    <a:pos x="181" y="236"/>
                  </a:cxn>
                  <a:cxn ang="0">
                    <a:pos x="201" y="214"/>
                  </a:cxn>
                  <a:cxn ang="0">
                    <a:pos x="201" y="171"/>
                  </a:cxn>
                  <a:cxn ang="0">
                    <a:pos x="201" y="150"/>
                  </a:cxn>
                  <a:cxn ang="0">
                    <a:pos x="181" y="107"/>
                  </a:cxn>
                  <a:cxn ang="0">
                    <a:pos x="181" y="86"/>
                  </a:cxn>
                  <a:cxn ang="0">
                    <a:pos x="161" y="65"/>
                  </a:cxn>
                  <a:cxn ang="0">
                    <a:pos x="161" y="22"/>
                  </a:cxn>
                  <a:cxn ang="0">
                    <a:pos x="141" y="0"/>
                  </a:cxn>
                  <a:cxn ang="0">
                    <a:pos x="121" y="0"/>
                  </a:cxn>
                  <a:cxn ang="0">
                    <a:pos x="101" y="0"/>
                  </a:cxn>
                  <a:cxn ang="0">
                    <a:pos x="80" y="0"/>
                  </a:cxn>
                </a:cxnLst>
                <a:rect l="0" t="0" r="r" b="b"/>
                <a:pathLst>
                  <a:path w="201" h="321">
                    <a:moveTo>
                      <a:pt x="80" y="0"/>
                    </a:moveTo>
                    <a:lnTo>
                      <a:pt x="60" y="0"/>
                    </a:lnTo>
                    <a:lnTo>
                      <a:pt x="40" y="0"/>
                    </a:lnTo>
                    <a:lnTo>
                      <a:pt x="20" y="22"/>
                    </a:lnTo>
                    <a:lnTo>
                      <a:pt x="20" y="43"/>
                    </a:lnTo>
                    <a:lnTo>
                      <a:pt x="0" y="86"/>
                    </a:lnTo>
                    <a:lnTo>
                      <a:pt x="0" y="107"/>
                    </a:lnTo>
                    <a:lnTo>
                      <a:pt x="0" y="129"/>
                    </a:lnTo>
                    <a:lnTo>
                      <a:pt x="0" y="171"/>
                    </a:lnTo>
                    <a:lnTo>
                      <a:pt x="0" y="214"/>
                    </a:lnTo>
                    <a:lnTo>
                      <a:pt x="20" y="236"/>
                    </a:lnTo>
                    <a:lnTo>
                      <a:pt x="20" y="257"/>
                    </a:lnTo>
                    <a:lnTo>
                      <a:pt x="40" y="278"/>
                    </a:lnTo>
                    <a:lnTo>
                      <a:pt x="60" y="300"/>
                    </a:lnTo>
                    <a:lnTo>
                      <a:pt x="80" y="321"/>
                    </a:lnTo>
                    <a:lnTo>
                      <a:pt x="101" y="321"/>
                    </a:lnTo>
                    <a:lnTo>
                      <a:pt x="121" y="321"/>
                    </a:lnTo>
                    <a:lnTo>
                      <a:pt x="141" y="321"/>
                    </a:lnTo>
                    <a:lnTo>
                      <a:pt x="161" y="321"/>
                    </a:lnTo>
                    <a:lnTo>
                      <a:pt x="161" y="300"/>
                    </a:lnTo>
                    <a:lnTo>
                      <a:pt x="181" y="278"/>
                    </a:lnTo>
                    <a:lnTo>
                      <a:pt x="181" y="236"/>
                    </a:lnTo>
                    <a:lnTo>
                      <a:pt x="201" y="214"/>
                    </a:lnTo>
                    <a:lnTo>
                      <a:pt x="201" y="171"/>
                    </a:lnTo>
                    <a:lnTo>
                      <a:pt x="201" y="150"/>
                    </a:lnTo>
                    <a:lnTo>
                      <a:pt x="181" y="107"/>
                    </a:lnTo>
                    <a:lnTo>
                      <a:pt x="181" y="86"/>
                    </a:lnTo>
                    <a:lnTo>
                      <a:pt x="161" y="65"/>
                    </a:lnTo>
                    <a:lnTo>
                      <a:pt x="161" y="22"/>
                    </a:lnTo>
                    <a:lnTo>
                      <a:pt x="141" y="0"/>
                    </a:lnTo>
                    <a:lnTo>
                      <a:pt x="121" y="0"/>
                    </a:lnTo>
                    <a:lnTo>
                      <a:pt x="101" y="0"/>
                    </a:lnTo>
                    <a:lnTo>
                      <a:pt x="8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87" name="Freeform 6"/>
              <p:cNvSpPr>
                <a:spLocks/>
              </p:cNvSpPr>
              <p:nvPr/>
            </p:nvSpPr>
            <p:spPr bwMode="auto">
              <a:xfrm>
                <a:off x="12899" y="309"/>
                <a:ext cx="141" cy="214"/>
              </a:xfrm>
              <a:custGeom>
                <a:avLst/>
                <a:gdLst/>
                <a:ahLst/>
                <a:cxnLst>
                  <a:cxn ang="0">
                    <a:pos x="101" y="0"/>
                  </a:cxn>
                  <a:cxn ang="0">
                    <a:pos x="141" y="22"/>
                  </a:cxn>
                  <a:cxn ang="0">
                    <a:pos x="141" y="43"/>
                  </a:cxn>
                  <a:cxn ang="0">
                    <a:pos x="141" y="86"/>
                  </a:cxn>
                  <a:cxn ang="0">
                    <a:pos x="141" y="129"/>
                  </a:cxn>
                  <a:cxn ang="0">
                    <a:pos x="121" y="150"/>
                  </a:cxn>
                  <a:cxn ang="0">
                    <a:pos x="121" y="171"/>
                  </a:cxn>
                  <a:cxn ang="0">
                    <a:pos x="101" y="193"/>
                  </a:cxn>
                  <a:cxn ang="0">
                    <a:pos x="101" y="214"/>
                  </a:cxn>
                  <a:cxn ang="0">
                    <a:pos x="81" y="214"/>
                  </a:cxn>
                  <a:cxn ang="0">
                    <a:pos x="61" y="214"/>
                  </a:cxn>
                  <a:cxn ang="0">
                    <a:pos x="41" y="214"/>
                  </a:cxn>
                  <a:cxn ang="0">
                    <a:pos x="41" y="214"/>
                  </a:cxn>
                  <a:cxn ang="0">
                    <a:pos x="20" y="193"/>
                  </a:cxn>
                  <a:cxn ang="0">
                    <a:pos x="0" y="171"/>
                  </a:cxn>
                  <a:cxn ang="0">
                    <a:pos x="0" y="129"/>
                  </a:cxn>
                  <a:cxn ang="0">
                    <a:pos x="0" y="86"/>
                  </a:cxn>
                  <a:cxn ang="0">
                    <a:pos x="20" y="65"/>
                  </a:cxn>
                  <a:cxn ang="0">
                    <a:pos x="20" y="43"/>
                  </a:cxn>
                  <a:cxn ang="0">
                    <a:pos x="41" y="22"/>
                  </a:cxn>
                  <a:cxn ang="0">
                    <a:pos x="61" y="22"/>
                  </a:cxn>
                  <a:cxn ang="0">
                    <a:pos x="61" y="0"/>
                  </a:cxn>
                  <a:cxn ang="0">
                    <a:pos x="81" y="0"/>
                  </a:cxn>
                  <a:cxn ang="0">
                    <a:pos x="101" y="0"/>
                  </a:cxn>
                  <a:cxn ang="0">
                    <a:pos x="101" y="0"/>
                  </a:cxn>
                </a:cxnLst>
                <a:rect l="0" t="0" r="r" b="b"/>
                <a:pathLst>
                  <a:path w="141" h="214">
                    <a:moveTo>
                      <a:pt x="101" y="0"/>
                    </a:moveTo>
                    <a:lnTo>
                      <a:pt x="141" y="22"/>
                    </a:lnTo>
                    <a:lnTo>
                      <a:pt x="141" y="43"/>
                    </a:lnTo>
                    <a:lnTo>
                      <a:pt x="141" y="86"/>
                    </a:lnTo>
                    <a:lnTo>
                      <a:pt x="141" y="129"/>
                    </a:lnTo>
                    <a:lnTo>
                      <a:pt x="121" y="150"/>
                    </a:lnTo>
                    <a:lnTo>
                      <a:pt x="121" y="171"/>
                    </a:lnTo>
                    <a:lnTo>
                      <a:pt x="101" y="193"/>
                    </a:lnTo>
                    <a:lnTo>
                      <a:pt x="101" y="214"/>
                    </a:lnTo>
                    <a:lnTo>
                      <a:pt x="81" y="214"/>
                    </a:lnTo>
                    <a:lnTo>
                      <a:pt x="61" y="214"/>
                    </a:lnTo>
                    <a:lnTo>
                      <a:pt x="41" y="214"/>
                    </a:lnTo>
                    <a:lnTo>
                      <a:pt x="41" y="214"/>
                    </a:lnTo>
                    <a:lnTo>
                      <a:pt x="20" y="193"/>
                    </a:lnTo>
                    <a:lnTo>
                      <a:pt x="0" y="171"/>
                    </a:lnTo>
                    <a:lnTo>
                      <a:pt x="0" y="129"/>
                    </a:lnTo>
                    <a:lnTo>
                      <a:pt x="0" y="86"/>
                    </a:lnTo>
                    <a:lnTo>
                      <a:pt x="20" y="65"/>
                    </a:lnTo>
                    <a:lnTo>
                      <a:pt x="20" y="43"/>
                    </a:lnTo>
                    <a:lnTo>
                      <a:pt x="41" y="22"/>
                    </a:lnTo>
                    <a:lnTo>
                      <a:pt x="61" y="22"/>
                    </a:lnTo>
                    <a:lnTo>
                      <a:pt x="61" y="0"/>
                    </a:lnTo>
                    <a:lnTo>
                      <a:pt x="81" y="0"/>
                    </a:lnTo>
                    <a:lnTo>
                      <a:pt x="101" y="0"/>
                    </a:lnTo>
                    <a:lnTo>
                      <a:pt x="101"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88" name="Freeform 7"/>
              <p:cNvSpPr>
                <a:spLocks/>
              </p:cNvSpPr>
              <p:nvPr/>
            </p:nvSpPr>
            <p:spPr bwMode="auto">
              <a:xfrm>
                <a:off x="11493" y="1186"/>
                <a:ext cx="141" cy="235"/>
              </a:xfrm>
              <a:custGeom>
                <a:avLst/>
                <a:gdLst/>
                <a:ahLst/>
                <a:cxnLst>
                  <a:cxn ang="0">
                    <a:pos x="60" y="0"/>
                  </a:cxn>
                  <a:cxn ang="0">
                    <a:pos x="40" y="21"/>
                  </a:cxn>
                  <a:cxn ang="0">
                    <a:pos x="20" y="43"/>
                  </a:cxn>
                  <a:cxn ang="0">
                    <a:pos x="0" y="85"/>
                  </a:cxn>
                  <a:cxn ang="0">
                    <a:pos x="0" y="128"/>
                  </a:cxn>
                  <a:cxn ang="0">
                    <a:pos x="0" y="171"/>
                  </a:cxn>
                  <a:cxn ang="0">
                    <a:pos x="20" y="214"/>
                  </a:cxn>
                  <a:cxn ang="0">
                    <a:pos x="40" y="235"/>
                  </a:cxn>
                  <a:cxn ang="0">
                    <a:pos x="60" y="235"/>
                  </a:cxn>
                  <a:cxn ang="0">
                    <a:pos x="81" y="235"/>
                  </a:cxn>
                  <a:cxn ang="0">
                    <a:pos x="121" y="214"/>
                  </a:cxn>
                  <a:cxn ang="0">
                    <a:pos x="121" y="171"/>
                  </a:cxn>
                  <a:cxn ang="0">
                    <a:pos x="141" y="128"/>
                  </a:cxn>
                  <a:cxn ang="0">
                    <a:pos x="121" y="85"/>
                  </a:cxn>
                  <a:cxn ang="0">
                    <a:pos x="121" y="43"/>
                  </a:cxn>
                  <a:cxn ang="0">
                    <a:pos x="81" y="21"/>
                  </a:cxn>
                  <a:cxn ang="0">
                    <a:pos x="60" y="0"/>
                  </a:cxn>
                </a:cxnLst>
                <a:rect l="0" t="0" r="r" b="b"/>
                <a:pathLst>
                  <a:path w="141" h="235">
                    <a:moveTo>
                      <a:pt x="60" y="0"/>
                    </a:moveTo>
                    <a:lnTo>
                      <a:pt x="40" y="21"/>
                    </a:lnTo>
                    <a:lnTo>
                      <a:pt x="20" y="43"/>
                    </a:lnTo>
                    <a:lnTo>
                      <a:pt x="0" y="85"/>
                    </a:lnTo>
                    <a:lnTo>
                      <a:pt x="0" y="128"/>
                    </a:lnTo>
                    <a:lnTo>
                      <a:pt x="0" y="171"/>
                    </a:lnTo>
                    <a:lnTo>
                      <a:pt x="20" y="214"/>
                    </a:lnTo>
                    <a:lnTo>
                      <a:pt x="40" y="235"/>
                    </a:lnTo>
                    <a:lnTo>
                      <a:pt x="60" y="235"/>
                    </a:lnTo>
                    <a:lnTo>
                      <a:pt x="81" y="235"/>
                    </a:lnTo>
                    <a:lnTo>
                      <a:pt x="121" y="214"/>
                    </a:lnTo>
                    <a:lnTo>
                      <a:pt x="121" y="171"/>
                    </a:lnTo>
                    <a:lnTo>
                      <a:pt x="141" y="128"/>
                    </a:lnTo>
                    <a:lnTo>
                      <a:pt x="121" y="85"/>
                    </a:lnTo>
                    <a:lnTo>
                      <a:pt x="121" y="43"/>
                    </a:lnTo>
                    <a:lnTo>
                      <a:pt x="81" y="21"/>
                    </a:lnTo>
                    <a:lnTo>
                      <a:pt x="6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89" name="Freeform 8"/>
              <p:cNvSpPr>
                <a:spLocks/>
              </p:cNvSpPr>
              <p:nvPr/>
            </p:nvSpPr>
            <p:spPr bwMode="auto">
              <a:xfrm>
                <a:off x="12759" y="288"/>
                <a:ext cx="120" cy="192"/>
              </a:xfrm>
              <a:custGeom>
                <a:avLst/>
                <a:gdLst/>
                <a:ahLst/>
                <a:cxnLst>
                  <a:cxn ang="0">
                    <a:pos x="80" y="0"/>
                  </a:cxn>
                  <a:cxn ang="0">
                    <a:pos x="100" y="21"/>
                  </a:cxn>
                  <a:cxn ang="0">
                    <a:pos x="100" y="43"/>
                  </a:cxn>
                  <a:cxn ang="0">
                    <a:pos x="120" y="64"/>
                  </a:cxn>
                  <a:cxn ang="0">
                    <a:pos x="100" y="107"/>
                  </a:cxn>
                  <a:cxn ang="0">
                    <a:pos x="100" y="128"/>
                  </a:cxn>
                  <a:cxn ang="0">
                    <a:pos x="100" y="150"/>
                  </a:cxn>
                  <a:cxn ang="0">
                    <a:pos x="80" y="150"/>
                  </a:cxn>
                  <a:cxn ang="0">
                    <a:pos x="80" y="171"/>
                  </a:cxn>
                  <a:cxn ang="0">
                    <a:pos x="60" y="192"/>
                  </a:cxn>
                  <a:cxn ang="0">
                    <a:pos x="60" y="192"/>
                  </a:cxn>
                  <a:cxn ang="0">
                    <a:pos x="40" y="192"/>
                  </a:cxn>
                  <a:cxn ang="0">
                    <a:pos x="40" y="192"/>
                  </a:cxn>
                  <a:cxn ang="0">
                    <a:pos x="20" y="171"/>
                  </a:cxn>
                  <a:cxn ang="0">
                    <a:pos x="0" y="150"/>
                  </a:cxn>
                  <a:cxn ang="0">
                    <a:pos x="0" y="128"/>
                  </a:cxn>
                  <a:cxn ang="0">
                    <a:pos x="0" y="86"/>
                  </a:cxn>
                  <a:cxn ang="0">
                    <a:pos x="0" y="64"/>
                  </a:cxn>
                  <a:cxn ang="0">
                    <a:pos x="0" y="43"/>
                  </a:cxn>
                  <a:cxn ang="0">
                    <a:pos x="20" y="21"/>
                  </a:cxn>
                  <a:cxn ang="0">
                    <a:pos x="20" y="21"/>
                  </a:cxn>
                  <a:cxn ang="0">
                    <a:pos x="40" y="0"/>
                  </a:cxn>
                  <a:cxn ang="0">
                    <a:pos x="40" y="0"/>
                  </a:cxn>
                  <a:cxn ang="0">
                    <a:pos x="60" y="0"/>
                  </a:cxn>
                  <a:cxn ang="0">
                    <a:pos x="80" y="0"/>
                  </a:cxn>
                </a:cxnLst>
                <a:rect l="0" t="0" r="r" b="b"/>
                <a:pathLst>
                  <a:path w="120" h="192">
                    <a:moveTo>
                      <a:pt x="80" y="0"/>
                    </a:moveTo>
                    <a:lnTo>
                      <a:pt x="100" y="21"/>
                    </a:lnTo>
                    <a:lnTo>
                      <a:pt x="100" y="43"/>
                    </a:lnTo>
                    <a:lnTo>
                      <a:pt x="120" y="64"/>
                    </a:lnTo>
                    <a:lnTo>
                      <a:pt x="100" y="107"/>
                    </a:lnTo>
                    <a:lnTo>
                      <a:pt x="100" y="128"/>
                    </a:lnTo>
                    <a:lnTo>
                      <a:pt x="100" y="150"/>
                    </a:lnTo>
                    <a:lnTo>
                      <a:pt x="80" y="150"/>
                    </a:lnTo>
                    <a:lnTo>
                      <a:pt x="80" y="171"/>
                    </a:lnTo>
                    <a:lnTo>
                      <a:pt x="60" y="192"/>
                    </a:lnTo>
                    <a:lnTo>
                      <a:pt x="60" y="192"/>
                    </a:lnTo>
                    <a:lnTo>
                      <a:pt x="40" y="192"/>
                    </a:lnTo>
                    <a:lnTo>
                      <a:pt x="40" y="192"/>
                    </a:lnTo>
                    <a:lnTo>
                      <a:pt x="20" y="171"/>
                    </a:lnTo>
                    <a:lnTo>
                      <a:pt x="0" y="150"/>
                    </a:lnTo>
                    <a:lnTo>
                      <a:pt x="0" y="128"/>
                    </a:lnTo>
                    <a:lnTo>
                      <a:pt x="0" y="86"/>
                    </a:lnTo>
                    <a:lnTo>
                      <a:pt x="0" y="64"/>
                    </a:lnTo>
                    <a:lnTo>
                      <a:pt x="0" y="43"/>
                    </a:lnTo>
                    <a:lnTo>
                      <a:pt x="20" y="21"/>
                    </a:lnTo>
                    <a:lnTo>
                      <a:pt x="20" y="21"/>
                    </a:lnTo>
                    <a:lnTo>
                      <a:pt x="40" y="0"/>
                    </a:lnTo>
                    <a:lnTo>
                      <a:pt x="40" y="0"/>
                    </a:lnTo>
                    <a:lnTo>
                      <a:pt x="60" y="0"/>
                    </a:lnTo>
                    <a:lnTo>
                      <a:pt x="8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90" name="Freeform 9"/>
              <p:cNvSpPr>
                <a:spLocks/>
              </p:cNvSpPr>
              <p:nvPr/>
            </p:nvSpPr>
            <p:spPr bwMode="auto">
              <a:xfrm>
                <a:off x="11674" y="1229"/>
                <a:ext cx="120" cy="213"/>
              </a:xfrm>
              <a:custGeom>
                <a:avLst/>
                <a:gdLst/>
                <a:ahLst/>
                <a:cxnLst>
                  <a:cxn ang="0">
                    <a:pos x="60" y="0"/>
                  </a:cxn>
                  <a:cxn ang="0">
                    <a:pos x="40" y="21"/>
                  </a:cxn>
                  <a:cxn ang="0">
                    <a:pos x="20" y="42"/>
                  </a:cxn>
                  <a:cxn ang="0">
                    <a:pos x="0" y="64"/>
                  </a:cxn>
                  <a:cxn ang="0">
                    <a:pos x="0" y="106"/>
                  </a:cxn>
                  <a:cxn ang="0">
                    <a:pos x="0" y="128"/>
                  </a:cxn>
                  <a:cxn ang="0">
                    <a:pos x="0" y="171"/>
                  </a:cxn>
                  <a:cxn ang="0">
                    <a:pos x="20" y="192"/>
                  </a:cxn>
                  <a:cxn ang="0">
                    <a:pos x="40" y="213"/>
                  </a:cxn>
                  <a:cxn ang="0">
                    <a:pos x="60" y="192"/>
                  </a:cxn>
                  <a:cxn ang="0">
                    <a:pos x="80" y="192"/>
                  </a:cxn>
                  <a:cxn ang="0">
                    <a:pos x="100" y="149"/>
                  </a:cxn>
                  <a:cxn ang="0">
                    <a:pos x="120" y="106"/>
                  </a:cxn>
                  <a:cxn ang="0">
                    <a:pos x="120" y="85"/>
                  </a:cxn>
                  <a:cxn ang="0">
                    <a:pos x="100" y="42"/>
                  </a:cxn>
                  <a:cxn ang="0">
                    <a:pos x="80" y="21"/>
                  </a:cxn>
                  <a:cxn ang="0">
                    <a:pos x="60" y="0"/>
                  </a:cxn>
                </a:cxnLst>
                <a:rect l="0" t="0" r="r" b="b"/>
                <a:pathLst>
                  <a:path w="120" h="213">
                    <a:moveTo>
                      <a:pt x="60" y="0"/>
                    </a:moveTo>
                    <a:lnTo>
                      <a:pt x="40" y="21"/>
                    </a:lnTo>
                    <a:lnTo>
                      <a:pt x="20" y="42"/>
                    </a:lnTo>
                    <a:lnTo>
                      <a:pt x="0" y="64"/>
                    </a:lnTo>
                    <a:lnTo>
                      <a:pt x="0" y="106"/>
                    </a:lnTo>
                    <a:lnTo>
                      <a:pt x="0" y="128"/>
                    </a:lnTo>
                    <a:lnTo>
                      <a:pt x="0" y="171"/>
                    </a:lnTo>
                    <a:lnTo>
                      <a:pt x="20" y="192"/>
                    </a:lnTo>
                    <a:lnTo>
                      <a:pt x="40" y="213"/>
                    </a:lnTo>
                    <a:lnTo>
                      <a:pt x="60" y="192"/>
                    </a:lnTo>
                    <a:lnTo>
                      <a:pt x="80" y="192"/>
                    </a:lnTo>
                    <a:lnTo>
                      <a:pt x="100" y="149"/>
                    </a:lnTo>
                    <a:lnTo>
                      <a:pt x="120" y="106"/>
                    </a:lnTo>
                    <a:lnTo>
                      <a:pt x="120" y="85"/>
                    </a:lnTo>
                    <a:lnTo>
                      <a:pt x="100" y="42"/>
                    </a:lnTo>
                    <a:lnTo>
                      <a:pt x="80" y="21"/>
                    </a:lnTo>
                    <a:lnTo>
                      <a:pt x="6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91" name="Freeform 10"/>
              <p:cNvSpPr>
                <a:spLocks/>
              </p:cNvSpPr>
              <p:nvPr/>
            </p:nvSpPr>
            <p:spPr bwMode="auto">
              <a:xfrm>
                <a:off x="12598" y="288"/>
                <a:ext cx="100" cy="171"/>
              </a:xfrm>
              <a:custGeom>
                <a:avLst/>
                <a:gdLst/>
                <a:ahLst/>
                <a:cxnLst>
                  <a:cxn ang="0">
                    <a:pos x="60" y="0"/>
                  </a:cxn>
                  <a:cxn ang="0">
                    <a:pos x="60" y="21"/>
                  </a:cxn>
                  <a:cxn ang="0">
                    <a:pos x="80" y="43"/>
                  </a:cxn>
                  <a:cxn ang="0">
                    <a:pos x="100" y="64"/>
                  </a:cxn>
                  <a:cxn ang="0">
                    <a:pos x="100" y="107"/>
                  </a:cxn>
                  <a:cxn ang="0">
                    <a:pos x="80" y="128"/>
                  </a:cxn>
                  <a:cxn ang="0">
                    <a:pos x="80" y="150"/>
                  </a:cxn>
                  <a:cxn ang="0">
                    <a:pos x="60" y="171"/>
                  </a:cxn>
                  <a:cxn ang="0">
                    <a:pos x="40" y="171"/>
                  </a:cxn>
                  <a:cxn ang="0">
                    <a:pos x="20" y="171"/>
                  </a:cxn>
                  <a:cxn ang="0">
                    <a:pos x="0" y="150"/>
                  </a:cxn>
                  <a:cxn ang="0">
                    <a:pos x="0" y="128"/>
                  </a:cxn>
                  <a:cxn ang="0">
                    <a:pos x="0" y="86"/>
                  </a:cxn>
                  <a:cxn ang="0">
                    <a:pos x="0" y="64"/>
                  </a:cxn>
                  <a:cxn ang="0">
                    <a:pos x="20" y="21"/>
                  </a:cxn>
                  <a:cxn ang="0">
                    <a:pos x="40" y="0"/>
                  </a:cxn>
                  <a:cxn ang="0">
                    <a:pos x="60" y="0"/>
                  </a:cxn>
                </a:cxnLst>
                <a:rect l="0" t="0" r="r" b="b"/>
                <a:pathLst>
                  <a:path w="100" h="171">
                    <a:moveTo>
                      <a:pt x="60" y="0"/>
                    </a:moveTo>
                    <a:lnTo>
                      <a:pt x="60" y="21"/>
                    </a:lnTo>
                    <a:lnTo>
                      <a:pt x="80" y="43"/>
                    </a:lnTo>
                    <a:lnTo>
                      <a:pt x="100" y="64"/>
                    </a:lnTo>
                    <a:lnTo>
                      <a:pt x="100" y="107"/>
                    </a:lnTo>
                    <a:lnTo>
                      <a:pt x="80" y="128"/>
                    </a:lnTo>
                    <a:lnTo>
                      <a:pt x="80" y="150"/>
                    </a:lnTo>
                    <a:lnTo>
                      <a:pt x="60" y="171"/>
                    </a:lnTo>
                    <a:lnTo>
                      <a:pt x="40" y="171"/>
                    </a:lnTo>
                    <a:lnTo>
                      <a:pt x="20" y="171"/>
                    </a:lnTo>
                    <a:lnTo>
                      <a:pt x="0" y="150"/>
                    </a:lnTo>
                    <a:lnTo>
                      <a:pt x="0" y="128"/>
                    </a:lnTo>
                    <a:lnTo>
                      <a:pt x="0" y="86"/>
                    </a:lnTo>
                    <a:lnTo>
                      <a:pt x="0" y="64"/>
                    </a:lnTo>
                    <a:lnTo>
                      <a:pt x="20" y="21"/>
                    </a:lnTo>
                    <a:lnTo>
                      <a:pt x="40" y="0"/>
                    </a:lnTo>
                    <a:lnTo>
                      <a:pt x="6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92" name="Freeform 11"/>
              <p:cNvSpPr>
                <a:spLocks/>
              </p:cNvSpPr>
              <p:nvPr/>
            </p:nvSpPr>
            <p:spPr bwMode="auto">
              <a:xfrm>
                <a:off x="11835" y="1314"/>
                <a:ext cx="100" cy="171"/>
              </a:xfrm>
              <a:custGeom>
                <a:avLst/>
                <a:gdLst/>
                <a:ahLst/>
                <a:cxnLst>
                  <a:cxn ang="0">
                    <a:pos x="60" y="0"/>
                  </a:cxn>
                  <a:cxn ang="0">
                    <a:pos x="40" y="0"/>
                  </a:cxn>
                  <a:cxn ang="0">
                    <a:pos x="20" y="21"/>
                  </a:cxn>
                  <a:cxn ang="0">
                    <a:pos x="0" y="43"/>
                  </a:cxn>
                  <a:cxn ang="0">
                    <a:pos x="0" y="64"/>
                  </a:cxn>
                  <a:cxn ang="0">
                    <a:pos x="0" y="107"/>
                  </a:cxn>
                  <a:cxn ang="0">
                    <a:pos x="0" y="128"/>
                  </a:cxn>
                  <a:cxn ang="0">
                    <a:pos x="0" y="150"/>
                  </a:cxn>
                  <a:cxn ang="0">
                    <a:pos x="20" y="171"/>
                  </a:cxn>
                  <a:cxn ang="0">
                    <a:pos x="40" y="171"/>
                  </a:cxn>
                  <a:cxn ang="0">
                    <a:pos x="60" y="150"/>
                  </a:cxn>
                  <a:cxn ang="0">
                    <a:pos x="80" y="128"/>
                  </a:cxn>
                  <a:cxn ang="0">
                    <a:pos x="100" y="107"/>
                  </a:cxn>
                  <a:cxn ang="0">
                    <a:pos x="100" y="64"/>
                  </a:cxn>
                  <a:cxn ang="0">
                    <a:pos x="100" y="43"/>
                  </a:cxn>
                  <a:cxn ang="0">
                    <a:pos x="80" y="21"/>
                  </a:cxn>
                  <a:cxn ang="0">
                    <a:pos x="60" y="0"/>
                  </a:cxn>
                </a:cxnLst>
                <a:rect l="0" t="0" r="r" b="b"/>
                <a:pathLst>
                  <a:path w="100" h="171">
                    <a:moveTo>
                      <a:pt x="60" y="0"/>
                    </a:moveTo>
                    <a:lnTo>
                      <a:pt x="40" y="0"/>
                    </a:lnTo>
                    <a:lnTo>
                      <a:pt x="20" y="21"/>
                    </a:lnTo>
                    <a:lnTo>
                      <a:pt x="0" y="43"/>
                    </a:lnTo>
                    <a:lnTo>
                      <a:pt x="0" y="64"/>
                    </a:lnTo>
                    <a:lnTo>
                      <a:pt x="0" y="107"/>
                    </a:lnTo>
                    <a:lnTo>
                      <a:pt x="0" y="128"/>
                    </a:lnTo>
                    <a:lnTo>
                      <a:pt x="0" y="150"/>
                    </a:lnTo>
                    <a:lnTo>
                      <a:pt x="20" y="171"/>
                    </a:lnTo>
                    <a:lnTo>
                      <a:pt x="40" y="171"/>
                    </a:lnTo>
                    <a:lnTo>
                      <a:pt x="60" y="150"/>
                    </a:lnTo>
                    <a:lnTo>
                      <a:pt x="80" y="128"/>
                    </a:lnTo>
                    <a:lnTo>
                      <a:pt x="100" y="107"/>
                    </a:lnTo>
                    <a:lnTo>
                      <a:pt x="100" y="64"/>
                    </a:lnTo>
                    <a:lnTo>
                      <a:pt x="100" y="43"/>
                    </a:lnTo>
                    <a:lnTo>
                      <a:pt x="80" y="21"/>
                    </a:lnTo>
                    <a:lnTo>
                      <a:pt x="6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93" name="Freeform 12"/>
              <p:cNvSpPr>
                <a:spLocks/>
              </p:cNvSpPr>
              <p:nvPr/>
            </p:nvSpPr>
            <p:spPr bwMode="auto">
              <a:xfrm>
                <a:off x="12437" y="352"/>
                <a:ext cx="101" cy="171"/>
              </a:xfrm>
              <a:custGeom>
                <a:avLst/>
                <a:gdLst/>
                <a:ahLst/>
                <a:cxnLst>
                  <a:cxn ang="0">
                    <a:pos x="61" y="0"/>
                  </a:cxn>
                  <a:cxn ang="0">
                    <a:pos x="81" y="22"/>
                  </a:cxn>
                  <a:cxn ang="0">
                    <a:pos x="101" y="43"/>
                  </a:cxn>
                  <a:cxn ang="0">
                    <a:pos x="101" y="64"/>
                  </a:cxn>
                  <a:cxn ang="0">
                    <a:pos x="101" y="107"/>
                  </a:cxn>
                  <a:cxn ang="0">
                    <a:pos x="101" y="128"/>
                  </a:cxn>
                  <a:cxn ang="0">
                    <a:pos x="81" y="150"/>
                  </a:cxn>
                  <a:cxn ang="0">
                    <a:pos x="61" y="171"/>
                  </a:cxn>
                  <a:cxn ang="0">
                    <a:pos x="40" y="171"/>
                  </a:cxn>
                  <a:cxn ang="0">
                    <a:pos x="20" y="171"/>
                  </a:cxn>
                  <a:cxn ang="0">
                    <a:pos x="20" y="150"/>
                  </a:cxn>
                  <a:cxn ang="0">
                    <a:pos x="0" y="128"/>
                  </a:cxn>
                  <a:cxn ang="0">
                    <a:pos x="0" y="86"/>
                  </a:cxn>
                  <a:cxn ang="0">
                    <a:pos x="20" y="64"/>
                  </a:cxn>
                  <a:cxn ang="0">
                    <a:pos x="20" y="22"/>
                  </a:cxn>
                  <a:cxn ang="0">
                    <a:pos x="40" y="0"/>
                  </a:cxn>
                  <a:cxn ang="0">
                    <a:pos x="61" y="0"/>
                  </a:cxn>
                </a:cxnLst>
                <a:rect l="0" t="0" r="r" b="b"/>
                <a:pathLst>
                  <a:path w="101" h="171">
                    <a:moveTo>
                      <a:pt x="61" y="0"/>
                    </a:moveTo>
                    <a:lnTo>
                      <a:pt x="81" y="22"/>
                    </a:lnTo>
                    <a:lnTo>
                      <a:pt x="101" y="43"/>
                    </a:lnTo>
                    <a:lnTo>
                      <a:pt x="101" y="64"/>
                    </a:lnTo>
                    <a:lnTo>
                      <a:pt x="101" y="107"/>
                    </a:lnTo>
                    <a:lnTo>
                      <a:pt x="101" y="128"/>
                    </a:lnTo>
                    <a:lnTo>
                      <a:pt x="81" y="150"/>
                    </a:lnTo>
                    <a:lnTo>
                      <a:pt x="61" y="171"/>
                    </a:lnTo>
                    <a:lnTo>
                      <a:pt x="40" y="171"/>
                    </a:lnTo>
                    <a:lnTo>
                      <a:pt x="20" y="171"/>
                    </a:lnTo>
                    <a:lnTo>
                      <a:pt x="20" y="150"/>
                    </a:lnTo>
                    <a:lnTo>
                      <a:pt x="0" y="128"/>
                    </a:lnTo>
                    <a:lnTo>
                      <a:pt x="0" y="86"/>
                    </a:lnTo>
                    <a:lnTo>
                      <a:pt x="20" y="64"/>
                    </a:lnTo>
                    <a:lnTo>
                      <a:pt x="20" y="22"/>
                    </a:lnTo>
                    <a:lnTo>
                      <a:pt x="40" y="0"/>
                    </a:lnTo>
                    <a:lnTo>
                      <a:pt x="61"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94" name="Freeform 13"/>
              <p:cNvSpPr>
                <a:spLocks/>
              </p:cNvSpPr>
              <p:nvPr/>
            </p:nvSpPr>
            <p:spPr bwMode="auto">
              <a:xfrm>
                <a:off x="11935" y="1421"/>
                <a:ext cx="121" cy="171"/>
              </a:xfrm>
              <a:custGeom>
                <a:avLst/>
                <a:gdLst/>
                <a:ahLst/>
                <a:cxnLst>
                  <a:cxn ang="0">
                    <a:pos x="80" y="0"/>
                  </a:cxn>
                  <a:cxn ang="0">
                    <a:pos x="60" y="0"/>
                  </a:cxn>
                  <a:cxn ang="0">
                    <a:pos x="40" y="21"/>
                  </a:cxn>
                  <a:cxn ang="0">
                    <a:pos x="20" y="43"/>
                  </a:cxn>
                  <a:cxn ang="0">
                    <a:pos x="20" y="85"/>
                  </a:cxn>
                  <a:cxn ang="0">
                    <a:pos x="0" y="107"/>
                  </a:cxn>
                  <a:cxn ang="0">
                    <a:pos x="20" y="150"/>
                  </a:cxn>
                  <a:cxn ang="0">
                    <a:pos x="20" y="171"/>
                  </a:cxn>
                  <a:cxn ang="0">
                    <a:pos x="40" y="171"/>
                  </a:cxn>
                  <a:cxn ang="0">
                    <a:pos x="60" y="171"/>
                  </a:cxn>
                  <a:cxn ang="0">
                    <a:pos x="80" y="171"/>
                  </a:cxn>
                  <a:cxn ang="0">
                    <a:pos x="101" y="150"/>
                  </a:cxn>
                  <a:cxn ang="0">
                    <a:pos x="121" y="107"/>
                  </a:cxn>
                  <a:cxn ang="0">
                    <a:pos x="121" y="64"/>
                  </a:cxn>
                  <a:cxn ang="0">
                    <a:pos x="121" y="43"/>
                  </a:cxn>
                  <a:cxn ang="0">
                    <a:pos x="101" y="21"/>
                  </a:cxn>
                  <a:cxn ang="0">
                    <a:pos x="80" y="0"/>
                  </a:cxn>
                </a:cxnLst>
                <a:rect l="0" t="0" r="r" b="b"/>
                <a:pathLst>
                  <a:path w="121" h="171">
                    <a:moveTo>
                      <a:pt x="80" y="0"/>
                    </a:moveTo>
                    <a:lnTo>
                      <a:pt x="60" y="0"/>
                    </a:lnTo>
                    <a:lnTo>
                      <a:pt x="40" y="21"/>
                    </a:lnTo>
                    <a:lnTo>
                      <a:pt x="20" y="43"/>
                    </a:lnTo>
                    <a:lnTo>
                      <a:pt x="20" y="85"/>
                    </a:lnTo>
                    <a:lnTo>
                      <a:pt x="0" y="107"/>
                    </a:lnTo>
                    <a:lnTo>
                      <a:pt x="20" y="150"/>
                    </a:lnTo>
                    <a:lnTo>
                      <a:pt x="20" y="171"/>
                    </a:lnTo>
                    <a:lnTo>
                      <a:pt x="40" y="171"/>
                    </a:lnTo>
                    <a:lnTo>
                      <a:pt x="60" y="171"/>
                    </a:lnTo>
                    <a:lnTo>
                      <a:pt x="80" y="171"/>
                    </a:lnTo>
                    <a:lnTo>
                      <a:pt x="101" y="150"/>
                    </a:lnTo>
                    <a:lnTo>
                      <a:pt x="121" y="107"/>
                    </a:lnTo>
                    <a:lnTo>
                      <a:pt x="121" y="64"/>
                    </a:lnTo>
                    <a:lnTo>
                      <a:pt x="121" y="43"/>
                    </a:lnTo>
                    <a:lnTo>
                      <a:pt x="101" y="21"/>
                    </a:lnTo>
                    <a:lnTo>
                      <a:pt x="8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grpSp>
        <p:grpSp>
          <p:nvGrpSpPr>
            <p:cNvPr id="57" name="Group 1"/>
            <p:cNvGrpSpPr>
              <a:grpSpLocks/>
            </p:cNvGrpSpPr>
            <p:nvPr/>
          </p:nvGrpSpPr>
          <p:grpSpPr bwMode="auto">
            <a:xfrm rot="2527028">
              <a:off x="6918445" y="2617130"/>
              <a:ext cx="1203325" cy="1693863"/>
              <a:chOff x="11232" y="288"/>
              <a:chExt cx="2049" cy="2736"/>
            </a:xfrm>
          </p:grpSpPr>
          <p:sp>
            <p:nvSpPr>
              <p:cNvPr id="71" name="Freeform 2"/>
              <p:cNvSpPr>
                <a:spLocks/>
              </p:cNvSpPr>
              <p:nvPr/>
            </p:nvSpPr>
            <p:spPr bwMode="auto">
              <a:xfrm>
                <a:off x="12337" y="523"/>
                <a:ext cx="803" cy="1518"/>
              </a:xfrm>
              <a:custGeom>
                <a:avLst/>
                <a:gdLst/>
                <a:ahLst/>
                <a:cxnLst>
                  <a:cxn ang="0">
                    <a:pos x="783" y="385"/>
                  </a:cxn>
                  <a:cxn ang="0">
                    <a:pos x="723" y="641"/>
                  </a:cxn>
                  <a:cxn ang="0">
                    <a:pos x="643" y="855"/>
                  </a:cxn>
                  <a:cxn ang="0">
                    <a:pos x="542" y="1090"/>
                  </a:cxn>
                  <a:cxn ang="0">
                    <a:pos x="402" y="1304"/>
                  </a:cxn>
                  <a:cxn ang="0">
                    <a:pos x="402" y="1325"/>
                  </a:cxn>
                  <a:cxn ang="0">
                    <a:pos x="402" y="1325"/>
                  </a:cxn>
                  <a:cxn ang="0">
                    <a:pos x="341" y="1432"/>
                  </a:cxn>
                  <a:cxn ang="0">
                    <a:pos x="281" y="1496"/>
                  </a:cxn>
                  <a:cxn ang="0">
                    <a:pos x="201" y="1518"/>
                  </a:cxn>
                  <a:cxn ang="0">
                    <a:pos x="120" y="1518"/>
                  </a:cxn>
                  <a:cxn ang="0">
                    <a:pos x="60" y="1475"/>
                  </a:cxn>
                  <a:cxn ang="0">
                    <a:pos x="20" y="1390"/>
                  </a:cxn>
                  <a:cxn ang="0">
                    <a:pos x="0" y="1304"/>
                  </a:cxn>
                  <a:cxn ang="0">
                    <a:pos x="20" y="1197"/>
                  </a:cxn>
                  <a:cxn ang="0">
                    <a:pos x="60" y="1112"/>
                  </a:cxn>
                  <a:cxn ang="0">
                    <a:pos x="100" y="1069"/>
                  </a:cxn>
                  <a:cxn ang="0">
                    <a:pos x="201" y="855"/>
                  </a:cxn>
                  <a:cxn ang="0">
                    <a:pos x="241" y="684"/>
                  </a:cxn>
                  <a:cxn ang="0">
                    <a:pos x="241" y="513"/>
                  </a:cxn>
                  <a:cxn ang="0">
                    <a:pos x="181" y="364"/>
                  </a:cxn>
                  <a:cxn ang="0">
                    <a:pos x="140" y="321"/>
                  </a:cxn>
                  <a:cxn ang="0">
                    <a:pos x="100" y="257"/>
                  </a:cxn>
                  <a:cxn ang="0">
                    <a:pos x="100" y="193"/>
                  </a:cxn>
                  <a:cxn ang="0">
                    <a:pos x="100" y="128"/>
                  </a:cxn>
                  <a:cxn ang="0">
                    <a:pos x="120" y="86"/>
                  </a:cxn>
                  <a:cxn ang="0">
                    <a:pos x="161" y="43"/>
                  </a:cxn>
                  <a:cxn ang="0">
                    <a:pos x="201" y="22"/>
                  </a:cxn>
                  <a:cxn ang="0">
                    <a:pos x="261" y="0"/>
                  </a:cxn>
                  <a:cxn ang="0">
                    <a:pos x="321" y="0"/>
                  </a:cxn>
                  <a:cxn ang="0">
                    <a:pos x="382" y="0"/>
                  </a:cxn>
                  <a:cxn ang="0">
                    <a:pos x="462" y="0"/>
                  </a:cxn>
                  <a:cxn ang="0">
                    <a:pos x="522" y="22"/>
                  </a:cxn>
                  <a:cxn ang="0">
                    <a:pos x="643" y="86"/>
                  </a:cxn>
                  <a:cxn ang="0">
                    <a:pos x="743" y="193"/>
                  </a:cxn>
                  <a:cxn ang="0">
                    <a:pos x="783" y="278"/>
                  </a:cxn>
                  <a:cxn ang="0">
                    <a:pos x="783" y="385"/>
                  </a:cxn>
                </a:cxnLst>
                <a:rect l="0" t="0" r="r" b="b"/>
                <a:pathLst>
                  <a:path w="803" h="1518">
                    <a:moveTo>
                      <a:pt x="783" y="385"/>
                    </a:moveTo>
                    <a:lnTo>
                      <a:pt x="783" y="385"/>
                    </a:lnTo>
                    <a:lnTo>
                      <a:pt x="763" y="513"/>
                    </a:lnTo>
                    <a:lnTo>
                      <a:pt x="723" y="641"/>
                    </a:lnTo>
                    <a:lnTo>
                      <a:pt x="683" y="748"/>
                    </a:lnTo>
                    <a:lnTo>
                      <a:pt x="643" y="855"/>
                    </a:lnTo>
                    <a:lnTo>
                      <a:pt x="582" y="983"/>
                    </a:lnTo>
                    <a:lnTo>
                      <a:pt x="542" y="1090"/>
                    </a:lnTo>
                    <a:lnTo>
                      <a:pt x="482" y="1197"/>
                    </a:lnTo>
                    <a:lnTo>
                      <a:pt x="402" y="1304"/>
                    </a:lnTo>
                    <a:lnTo>
                      <a:pt x="402" y="1304"/>
                    </a:lnTo>
                    <a:lnTo>
                      <a:pt x="402" y="1325"/>
                    </a:lnTo>
                    <a:lnTo>
                      <a:pt x="402" y="1325"/>
                    </a:lnTo>
                    <a:lnTo>
                      <a:pt x="402" y="1325"/>
                    </a:lnTo>
                    <a:lnTo>
                      <a:pt x="382" y="1390"/>
                    </a:lnTo>
                    <a:lnTo>
                      <a:pt x="341" y="1432"/>
                    </a:lnTo>
                    <a:lnTo>
                      <a:pt x="321" y="1454"/>
                    </a:lnTo>
                    <a:lnTo>
                      <a:pt x="281" y="1496"/>
                    </a:lnTo>
                    <a:lnTo>
                      <a:pt x="241" y="1518"/>
                    </a:lnTo>
                    <a:lnTo>
                      <a:pt x="201" y="1518"/>
                    </a:lnTo>
                    <a:lnTo>
                      <a:pt x="161" y="1518"/>
                    </a:lnTo>
                    <a:lnTo>
                      <a:pt x="120" y="1518"/>
                    </a:lnTo>
                    <a:lnTo>
                      <a:pt x="80" y="1496"/>
                    </a:lnTo>
                    <a:lnTo>
                      <a:pt x="60" y="1475"/>
                    </a:lnTo>
                    <a:lnTo>
                      <a:pt x="40" y="1432"/>
                    </a:lnTo>
                    <a:lnTo>
                      <a:pt x="20" y="1390"/>
                    </a:lnTo>
                    <a:lnTo>
                      <a:pt x="0" y="1347"/>
                    </a:lnTo>
                    <a:lnTo>
                      <a:pt x="0" y="1304"/>
                    </a:lnTo>
                    <a:lnTo>
                      <a:pt x="20" y="1240"/>
                    </a:lnTo>
                    <a:lnTo>
                      <a:pt x="20" y="1197"/>
                    </a:lnTo>
                    <a:lnTo>
                      <a:pt x="40" y="1154"/>
                    </a:lnTo>
                    <a:lnTo>
                      <a:pt x="60" y="1112"/>
                    </a:lnTo>
                    <a:lnTo>
                      <a:pt x="80" y="1090"/>
                    </a:lnTo>
                    <a:lnTo>
                      <a:pt x="100" y="1069"/>
                    </a:lnTo>
                    <a:lnTo>
                      <a:pt x="161" y="962"/>
                    </a:lnTo>
                    <a:lnTo>
                      <a:pt x="201" y="855"/>
                    </a:lnTo>
                    <a:lnTo>
                      <a:pt x="221" y="770"/>
                    </a:lnTo>
                    <a:lnTo>
                      <a:pt x="241" y="684"/>
                    </a:lnTo>
                    <a:lnTo>
                      <a:pt x="241" y="599"/>
                    </a:lnTo>
                    <a:lnTo>
                      <a:pt x="241" y="513"/>
                    </a:lnTo>
                    <a:lnTo>
                      <a:pt x="201" y="449"/>
                    </a:lnTo>
                    <a:lnTo>
                      <a:pt x="181" y="364"/>
                    </a:lnTo>
                    <a:lnTo>
                      <a:pt x="161" y="342"/>
                    </a:lnTo>
                    <a:lnTo>
                      <a:pt x="140" y="321"/>
                    </a:lnTo>
                    <a:lnTo>
                      <a:pt x="120" y="278"/>
                    </a:lnTo>
                    <a:lnTo>
                      <a:pt x="100" y="257"/>
                    </a:lnTo>
                    <a:lnTo>
                      <a:pt x="100" y="214"/>
                    </a:lnTo>
                    <a:lnTo>
                      <a:pt x="100" y="193"/>
                    </a:lnTo>
                    <a:lnTo>
                      <a:pt x="100" y="150"/>
                    </a:lnTo>
                    <a:lnTo>
                      <a:pt x="100" y="128"/>
                    </a:lnTo>
                    <a:lnTo>
                      <a:pt x="120" y="107"/>
                    </a:lnTo>
                    <a:lnTo>
                      <a:pt x="120" y="86"/>
                    </a:lnTo>
                    <a:lnTo>
                      <a:pt x="140" y="64"/>
                    </a:lnTo>
                    <a:lnTo>
                      <a:pt x="161" y="43"/>
                    </a:lnTo>
                    <a:lnTo>
                      <a:pt x="181" y="43"/>
                    </a:lnTo>
                    <a:lnTo>
                      <a:pt x="201" y="22"/>
                    </a:lnTo>
                    <a:lnTo>
                      <a:pt x="241" y="0"/>
                    </a:lnTo>
                    <a:lnTo>
                      <a:pt x="261" y="0"/>
                    </a:lnTo>
                    <a:lnTo>
                      <a:pt x="281" y="0"/>
                    </a:lnTo>
                    <a:lnTo>
                      <a:pt x="321" y="0"/>
                    </a:lnTo>
                    <a:lnTo>
                      <a:pt x="361" y="0"/>
                    </a:lnTo>
                    <a:lnTo>
                      <a:pt x="382" y="0"/>
                    </a:lnTo>
                    <a:lnTo>
                      <a:pt x="422" y="0"/>
                    </a:lnTo>
                    <a:lnTo>
                      <a:pt x="462" y="0"/>
                    </a:lnTo>
                    <a:lnTo>
                      <a:pt x="482" y="22"/>
                    </a:lnTo>
                    <a:lnTo>
                      <a:pt x="522" y="22"/>
                    </a:lnTo>
                    <a:lnTo>
                      <a:pt x="582" y="64"/>
                    </a:lnTo>
                    <a:lnTo>
                      <a:pt x="643" y="86"/>
                    </a:lnTo>
                    <a:lnTo>
                      <a:pt x="703" y="128"/>
                    </a:lnTo>
                    <a:lnTo>
                      <a:pt x="743" y="193"/>
                    </a:lnTo>
                    <a:lnTo>
                      <a:pt x="763" y="235"/>
                    </a:lnTo>
                    <a:lnTo>
                      <a:pt x="783" y="278"/>
                    </a:lnTo>
                    <a:lnTo>
                      <a:pt x="803" y="342"/>
                    </a:lnTo>
                    <a:lnTo>
                      <a:pt x="783" y="385"/>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72" name="Freeform 3"/>
              <p:cNvSpPr>
                <a:spLocks/>
              </p:cNvSpPr>
              <p:nvPr/>
            </p:nvSpPr>
            <p:spPr bwMode="auto">
              <a:xfrm>
                <a:off x="11232" y="1485"/>
                <a:ext cx="743" cy="1539"/>
              </a:xfrm>
              <a:custGeom>
                <a:avLst/>
                <a:gdLst/>
                <a:ahLst/>
                <a:cxnLst>
                  <a:cxn ang="0">
                    <a:pos x="20" y="235"/>
                  </a:cxn>
                  <a:cxn ang="0">
                    <a:pos x="0" y="492"/>
                  </a:cxn>
                  <a:cxn ang="0">
                    <a:pos x="0" y="748"/>
                  </a:cxn>
                  <a:cxn ang="0">
                    <a:pos x="40" y="983"/>
                  </a:cxn>
                  <a:cxn ang="0">
                    <a:pos x="80" y="1240"/>
                  </a:cxn>
                  <a:cxn ang="0">
                    <a:pos x="80" y="1240"/>
                  </a:cxn>
                  <a:cxn ang="0">
                    <a:pos x="80" y="1261"/>
                  </a:cxn>
                  <a:cxn ang="0">
                    <a:pos x="100" y="1368"/>
                  </a:cxn>
                  <a:cxn ang="0">
                    <a:pos x="141" y="1454"/>
                  </a:cxn>
                  <a:cxn ang="0">
                    <a:pos x="201" y="1518"/>
                  </a:cxn>
                  <a:cxn ang="0">
                    <a:pos x="281" y="1539"/>
                  </a:cxn>
                  <a:cxn ang="0">
                    <a:pos x="362" y="1518"/>
                  </a:cxn>
                  <a:cxn ang="0">
                    <a:pos x="422" y="1454"/>
                  </a:cxn>
                  <a:cxn ang="0">
                    <a:pos x="462" y="1368"/>
                  </a:cxn>
                  <a:cxn ang="0">
                    <a:pos x="482" y="1261"/>
                  </a:cxn>
                  <a:cxn ang="0">
                    <a:pos x="482" y="1197"/>
                  </a:cxn>
                  <a:cxn ang="0">
                    <a:pos x="462" y="1112"/>
                  </a:cxn>
                  <a:cxn ang="0">
                    <a:pos x="442" y="898"/>
                  </a:cxn>
                  <a:cxn ang="0">
                    <a:pos x="442" y="705"/>
                  </a:cxn>
                  <a:cxn ang="0">
                    <a:pos x="502" y="556"/>
                  </a:cxn>
                  <a:cxn ang="0">
                    <a:pos x="603" y="449"/>
                  </a:cxn>
                  <a:cxn ang="0">
                    <a:pos x="663" y="406"/>
                  </a:cxn>
                  <a:cxn ang="0">
                    <a:pos x="703" y="363"/>
                  </a:cxn>
                  <a:cxn ang="0">
                    <a:pos x="743" y="299"/>
                  </a:cxn>
                  <a:cxn ang="0">
                    <a:pos x="743" y="235"/>
                  </a:cxn>
                  <a:cxn ang="0">
                    <a:pos x="723" y="150"/>
                  </a:cxn>
                  <a:cxn ang="0">
                    <a:pos x="643" y="64"/>
                  </a:cxn>
                  <a:cxn ang="0">
                    <a:pos x="522" y="0"/>
                  </a:cxn>
                  <a:cxn ang="0">
                    <a:pos x="382" y="0"/>
                  </a:cxn>
                  <a:cxn ang="0">
                    <a:pos x="241" y="0"/>
                  </a:cxn>
                  <a:cxn ang="0">
                    <a:pos x="141" y="64"/>
                  </a:cxn>
                  <a:cxn ang="0">
                    <a:pos x="60" y="128"/>
                  </a:cxn>
                  <a:cxn ang="0">
                    <a:pos x="20" y="235"/>
                  </a:cxn>
                </a:cxnLst>
                <a:rect l="0" t="0" r="r" b="b"/>
                <a:pathLst>
                  <a:path w="743" h="1539">
                    <a:moveTo>
                      <a:pt x="20" y="235"/>
                    </a:moveTo>
                    <a:lnTo>
                      <a:pt x="20" y="235"/>
                    </a:lnTo>
                    <a:lnTo>
                      <a:pt x="0" y="363"/>
                    </a:lnTo>
                    <a:lnTo>
                      <a:pt x="0" y="492"/>
                    </a:lnTo>
                    <a:lnTo>
                      <a:pt x="0" y="620"/>
                    </a:lnTo>
                    <a:lnTo>
                      <a:pt x="0" y="748"/>
                    </a:lnTo>
                    <a:lnTo>
                      <a:pt x="20" y="855"/>
                    </a:lnTo>
                    <a:lnTo>
                      <a:pt x="40" y="983"/>
                    </a:lnTo>
                    <a:lnTo>
                      <a:pt x="60" y="1112"/>
                    </a:lnTo>
                    <a:lnTo>
                      <a:pt x="80" y="1240"/>
                    </a:lnTo>
                    <a:lnTo>
                      <a:pt x="80" y="1240"/>
                    </a:lnTo>
                    <a:lnTo>
                      <a:pt x="80" y="1240"/>
                    </a:lnTo>
                    <a:lnTo>
                      <a:pt x="80" y="1261"/>
                    </a:lnTo>
                    <a:lnTo>
                      <a:pt x="80" y="1261"/>
                    </a:lnTo>
                    <a:lnTo>
                      <a:pt x="80" y="1325"/>
                    </a:lnTo>
                    <a:lnTo>
                      <a:pt x="100" y="1368"/>
                    </a:lnTo>
                    <a:lnTo>
                      <a:pt x="121" y="1411"/>
                    </a:lnTo>
                    <a:lnTo>
                      <a:pt x="141" y="1454"/>
                    </a:lnTo>
                    <a:lnTo>
                      <a:pt x="181" y="1496"/>
                    </a:lnTo>
                    <a:lnTo>
                      <a:pt x="201" y="1518"/>
                    </a:lnTo>
                    <a:lnTo>
                      <a:pt x="241" y="1539"/>
                    </a:lnTo>
                    <a:lnTo>
                      <a:pt x="281" y="1539"/>
                    </a:lnTo>
                    <a:lnTo>
                      <a:pt x="321" y="1539"/>
                    </a:lnTo>
                    <a:lnTo>
                      <a:pt x="362" y="1518"/>
                    </a:lnTo>
                    <a:lnTo>
                      <a:pt x="402" y="1496"/>
                    </a:lnTo>
                    <a:lnTo>
                      <a:pt x="422" y="1454"/>
                    </a:lnTo>
                    <a:lnTo>
                      <a:pt x="442" y="1411"/>
                    </a:lnTo>
                    <a:lnTo>
                      <a:pt x="462" y="1368"/>
                    </a:lnTo>
                    <a:lnTo>
                      <a:pt x="482" y="1325"/>
                    </a:lnTo>
                    <a:lnTo>
                      <a:pt x="482" y="1261"/>
                    </a:lnTo>
                    <a:lnTo>
                      <a:pt x="482" y="1218"/>
                    </a:lnTo>
                    <a:lnTo>
                      <a:pt x="482" y="1197"/>
                    </a:lnTo>
                    <a:lnTo>
                      <a:pt x="462" y="1154"/>
                    </a:lnTo>
                    <a:lnTo>
                      <a:pt x="462" y="1112"/>
                    </a:lnTo>
                    <a:lnTo>
                      <a:pt x="442" y="1005"/>
                    </a:lnTo>
                    <a:lnTo>
                      <a:pt x="442" y="898"/>
                    </a:lnTo>
                    <a:lnTo>
                      <a:pt x="442" y="791"/>
                    </a:lnTo>
                    <a:lnTo>
                      <a:pt x="442" y="705"/>
                    </a:lnTo>
                    <a:lnTo>
                      <a:pt x="482" y="620"/>
                    </a:lnTo>
                    <a:lnTo>
                      <a:pt x="502" y="556"/>
                    </a:lnTo>
                    <a:lnTo>
                      <a:pt x="542" y="492"/>
                    </a:lnTo>
                    <a:lnTo>
                      <a:pt x="603" y="449"/>
                    </a:lnTo>
                    <a:lnTo>
                      <a:pt x="623" y="428"/>
                    </a:lnTo>
                    <a:lnTo>
                      <a:pt x="663" y="406"/>
                    </a:lnTo>
                    <a:lnTo>
                      <a:pt x="683" y="385"/>
                    </a:lnTo>
                    <a:lnTo>
                      <a:pt x="703" y="363"/>
                    </a:lnTo>
                    <a:lnTo>
                      <a:pt x="723" y="321"/>
                    </a:lnTo>
                    <a:lnTo>
                      <a:pt x="743" y="299"/>
                    </a:lnTo>
                    <a:lnTo>
                      <a:pt x="743" y="278"/>
                    </a:lnTo>
                    <a:lnTo>
                      <a:pt x="743" y="235"/>
                    </a:lnTo>
                    <a:lnTo>
                      <a:pt x="743" y="192"/>
                    </a:lnTo>
                    <a:lnTo>
                      <a:pt x="723" y="150"/>
                    </a:lnTo>
                    <a:lnTo>
                      <a:pt x="683" y="107"/>
                    </a:lnTo>
                    <a:lnTo>
                      <a:pt x="643" y="64"/>
                    </a:lnTo>
                    <a:lnTo>
                      <a:pt x="583" y="43"/>
                    </a:lnTo>
                    <a:lnTo>
                      <a:pt x="522" y="0"/>
                    </a:lnTo>
                    <a:lnTo>
                      <a:pt x="462" y="0"/>
                    </a:lnTo>
                    <a:lnTo>
                      <a:pt x="382" y="0"/>
                    </a:lnTo>
                    <a:lnTo>
                      <a:pt x="321" y="0"/>
                    </a:lnTo>
                    <a:lnTo>
                      <a:pt x="241" y="0"/>
                    </a:lnTo>
                    <a:lnTo>
                      <a:pt x="181" y="21"/>
                    </a:lnTo>
                    <a:lnTo>
                      <a:pt x="141" y="64"/>
                    </a:lnTo>
                    <a:lnTo>
                      <a:pt x="100" y="107"/>
                    </a:lnTo>
                    <a:lnTo>
                      <a:pt x="60" y="128"/>
                    </a:lnTo>
                    <a:lnTo>
                      <a:pt x="40" y="192"/>
                    </a:lnTo>
                    <a:lnTo>
                      <a:pt x="20" y="235"/>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73" name="Freeform 4"/>
              <p:cNvSpPr>
                <a:spLocks/>
              </p:cNvSpPr>
              <p:nvPr/>
            </p:nvSpPr>
            <p:spPr bwMode="auto">
              <a:xfrm>
                <a:off x="13060" y="352"/>
                <a:ext cx="221" cy="321"/>
              </a:xfrm>
              <a:custGeom>
                <a:avLst/>
                <a:gdLst/>
                <a:ahLst/>
                <a:cxnLst>
                  <a:cxn ang="0">
                    <a:pos x="181" y="0"/>
                  </a:cxn>
                  <a:cxn ang="0">
                    <a:pos x="201" y="43"/>
                  </a:cxn>
                  <a:cxn ang="0">
                    <a:pos x="221" y="86"/>
                  </a:cxn>
                  <a:cxn ang="0">
                    <a:pos x="221" y="150"/>
                  </a:cxn>
                  <a:cxn ang="0">
                    <a:pos x="201" y="214"/>
                  </a:cxn>
                  <a:cxn ang="0">
                    <a:pos x="181" y="235"/>
                  </a:cxn>
                  <a:cxn ang="0">
                    <a:pos x="161" y="257"/>
                  </a:cxn>
                  <a:cxn ang="0">
                    <a:pos x="141" y="278"/>
                  </a:cxn>
                  <a:cxn ang="0">
                    <a:pos x="121" y="299"/>
                  </a:cxn>
                  <a:cxn ang="0">
                    <a:pos x="100" y="299"/>
                  </a:cxn>
                  <a:cxn ang="0">
                    <a:pos x="80" y="321"/>
                  </a:cxn>
                  <a:cxn ang="0">
                    <a:pos x="60" y="321"/>
                  </a:cxn>
                  <a:cxn ang="0">
                    <a:pos x="40" y="299"/>
                  </a:cxn>
                  <a:cxn ang="0">
                    <a:pos x="0" y="278"/>
                  </a:cxn>
                  <a:cxn ang="0">
                    <a:pos x="0" y="235"/>
                  </a:cxn>
                  <a:cxn ang="0">
                    <a:pos x="0" y="171"/>
                  </a:cxn>
                  <a:cxn ang="0">
                    <a:pos x="20" y="107"/>
                  </a:cxn>
                  <a:cxn ang="0">
                    <a:pos x="40" y="86"/>
                  </a:cxn>
                  <a:cxn ang="0">
                    <a:pos x="60" y="64"/>
                  </a:cxn>
                  <a:cxn ang="0">
                    <a:pos x="80" y="43"/>
                  </a:cxn>
                  <a:cxn ang="0">
                    <a:pos x="100" y="22"/>
                  </a:cxn>
                  <a:cxn ang="0">
                    <a:pos x="121" y="0"/>
                  </a:cxn>
                  <a:cxn ang="0">
                    <a:pos x="141" y="0"/>
                  </a:cxn>
                  <a:cxn ang="0">
                    <a:pos x="161" y="0"/>
                  </a:cxn>
                  <a:cxn ang="0">
                    <a:pos x="181" y="0"/>
                  </a:cxn>
                </a:cxnLst>
                <a:rect l="0" t="0" r="r" b="b"/>
                <a:pathLst>
                  <a:path w="221" h="321">
                    <a:moveTo>
                      <a:pt x="181" y="0"/>
                    </a:moveTo>
                    <a:lnTo>
                      <a:pt x="201" y="43"/>
                    </a:lnTo>
                    <a:lnTo>
                      <a:pt x="221" y="86"/>
                    </a:lnTo>
                    <a:lnTo>
                      <a:pt x="221" y="150"/>
                    </a:lnTo>
                    <a:lnTo>
                      <a:pt x="201" y="214"/>
                    </a:lnTo>
                    <a:lnTo>
                      <a:pt x="181" y="235"/>
                    </a:lnTo>
                    <a:lnTo>
                      <a:pt x="161" y="257"/>
                    </a:lnTo>
                    <a:lnTo>
                      <a:pt x="141" y="278"/>
                    </a:lnTo>
                    <a:lnTo>
                      <a:pt x="121" y="299"/>
                    </a:lnTo>
                    <a:lnTo>
                      <a:pt x="100" y="299"/>
                    </a:lnTo>
                    <a:lnTo>
                      <a:pt x="80" y="321"/>
                    </a:lnTo>
                    <a:lnTo>
                      <a:pt x="60" y="321"/>
                    </a:lnTo>
                    <a:lnTo>
                      <a:pt x="40" y="299"/>
                    </a:lnTo>
                    <a:lnTo>
                      <a:pt x="0" y="278"/>
                    </a:lnTo>
                    <a:lnTo>
                      <a:pt x="0" y="235"/>
                    </a:lnTo>
                    <a:lnTo>
                      <a:pt x="0" y="171"/>
                    </a:lnTo>
                    <a:lnTo>
                      <a:pt x="20" y="107"/>
                    </a:lnTo>
                    <a:lnTo>
                      <a:pt x="40" y="86"/>
                    </a:lnTo>
                    <a:lnTo>
                      <a:pt x="60" y="64"/>
                    </a:lnTo>
                    <a:lnTo>
                      <a:pt x="80" y="43"/>
                    </a:lnTo>
                    <a:lnTo>
                      <a:pt x="100" y="22"/>
                    </a:lnTo>
                    <a:lnTo>
                      <a:pt x="121" y="0"/>
                    </a:lnTo>
                    <a:lnTo>
                      <a:pt x="141" y="0"/>
                    </a:lnTo>
                    <a:lnTo>
                      <a:pt x="161" y="0"/>
                    </a:lnTo>
                    <a:lnTo>
                      <a:pt x="181"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74" name="Freeform 5"/>
              <p:cNvSpPr>
                <a:spLocks/>
              </p:cNvSpPr>
              <p:nvPr/>
            </p:nvSpPr>
            <p:spPr bwMode="auto">
              <a:xfrm>
                <a:off x="11252" y="1164"/>
                <a:ext cx="201" cy="321"/>
              </a:xfrm>
              <a:custGeom>
                <a:avLst/>
                <a:gdLst/>
                <a:ahLst/>
                <a:cxnLst>
                  <a:cxn ang="0">
                    <a:pos x="80" y="0"/>
                  </a:cxn>
                  <a:cxn ang="0">
                    <a:pos x="60" y="0"/>
                  </a:cxn>
                  <a:cxn ang="0">
                    <a:pos x="40" y="0"/>
                  </a:cxn>
                  <a:cxn ang="0">
                    <a:pos x="20" y="22"/>
                  </a:cxn>
                  <a:cxn ang="0">
                    <a:pos x="20" y="43"/>
                  </a:cxn>
                  <a:cxn ang="0">
                    <a:pos x="0" y="86"/>
                  </a:cxn>
                  <a:cxn ang="0">
                    <a:pos x="0" y="107"/>
                  </a:cxn>
                  <a:cxn ang="0">
                    <a:pos x="0" y="129"/>
                  </a:cxn>
                  <a:cxn ang="0">
                    <a:pos x="0" y="171"/>
                  </a:cxn>
                  <a:cxn ang="0">
                    <a:pos x="0" y="214"/>
                  </a:cxn>
                  <a:cxn ang="0">
                    <a:pos x="20" y="236"/>
                  </a:cxn>
                  <a:cxn ang="0">
                    <a:pos x="20" y="257"/>
                  </a:cxn>
                  <a:cxn ang="0">
                    <a:pos x="40" y="278"/>
                  </a:cxn>
                  <a:cxn ang="0">
                    <a:pos x="60" y="300"/>
                  </a:cxn>
                  <a:cxn ang="0">
                    <a:pos x="80" y="321"/>
                  </a:cxn>
                  <a:cxn ang="0">
                    <a:pos x="101" y="321"/>
                  </a:cxn>
                  <a:cxn ang="0">
                    <a:pos x="121" y="321"/>
                  </a:cxn>
                  <a:cxn ang="0">
                    <a:pos x="141" y="321"/>
                  </a:cxn>
                  <a:cxn ang="0">
                    <a:pos x="161" y="321"/>
                  </a:cxn>
                  <a:cxn ang="0">
                    <a:pos x="161" y="300"/>
                  </a:cxn>
                  <a:cxn ang="0">
                    <a:pos x="181" y="278"/>
                  </a:cxn>
                  <a:cxn ang="0">
                    <a:pos x="181" y="236"/>
                  </a:cxn>
                  <a:cxn ang="0">
                    <a:pos x="201" y="214"/>
                  </a:cxn>
                  <a:cxn ang="0">
                    <a:pos x="201" y="171"/>
                  </a:cxn>
                  <a:cxn ang="0">
                    <a:pos x="201" y="150"/>
                  </a:cxn>
                  <a:cxn ang="0">
                    <a:pos x="181" y="107"/>
                  </a:cxn>
                  <a:cxn ang="0">
                    <a:pos x="181" y="86"/>
                  </a:cxn>
                  <a:cxn ang="0">
                    <a:pos x="161" y="65"/>
                  </a:cxn>
                  <a:cxn ang="0">
                    <a:pos x="161" y="22"/>
                  </a:cxn>
                  <a:cxn ang="0">
                    <a:pos x="141" y="0"/>
                  </a:cxn>
                  <a:cxn ang="0">
                    <a:pos x="121" y="0"/>
                  </a:cxn>
                  <a:cxn ang="0">
                    <a:pos x="101" y="0"/>
                  </a:cxn>
                  <a:cxn ang="0">
                    <a:pos x="80" y="0"/>
                  </a:cxn>
                </a:cxnLst>
                <a:rect l="0" t="0" r="r" b="b"/>
                <a:pathLst>
                  <a:path w="201" h="321">
                    <a:moveTo>
                      <a:pt x="80" y="0"/>
                    </a:moveTo>
                    <a:lnTo>
                      <a:pt x="60" y="0"/>
                    </a:lnTo>
                    <a:lnTo>
                      <a:pt x="40" y="0"/>
                    </a:lnTo>
                    <a:lnTo>
                      <a:pt x="20" y="22"/>
                    </a:lnTo>
                    <a:lnTo>
                      <a:pt x="20" y="43"/>
                    </a:lnTo>
                    <a:lnTo>
                      <a:pt x="0" y="86"/>
                    </a:lnTo>
                    <a:lnTo>
                      <a:pt x="0" y="107"/>
                    </a:lnTo>
                    <a:lnTo>
                      <a:pt x="0" y="129"/>
                    </a:lnTo>
                    <a:lnTo>
                      <a:pt x="0" y="171"/>
                    </a:lnTo>
                    <a:lnTo>
                      <a:pt x="0" y="214"/>
                    </a:lnTo>
                    <a:lnTo>
                      <a:pt x="20" y="236"/>
                    </a:lnTo>
                    <a:lnTo>
                      <a:pt x="20" y="257"/>
                    </a:lnTo>
                    <a:lnTo>
                      <a:pt x="40" y="278"/>
                    </a:lnTo>
                    <a:lnTo>
                      <a:pt x="60" y="300"/>
                    </a:lnTo>
                    <a:lnTo>
                      <a:pt x="80" y="321"/>
                    </a:lnTo>
                    <a:lnTo>
                      <a:pt x="101" y="321"/>
                    </a:lnTo>
                    <a:lnTo>
                      <a:pt x="121" y="321"/>
                    </a:lnTo>
                    <a:lnTo>
                      <a:pt x="141" y="321"/>
                    </a:lnTo>
                    <a:lnTo>
                      <a:pt x="161" y="321"/>
                    </a:lnTo>
                    <a:lnTo>
                      <a:pt x="161" y="300"/>
                    </a:lnTo>
                    <a:lnTo>
                      <a:pt x="181" y="278"/>
                    </a:lnTo>
                    <a:lnTo>
                      <a:pt x="181" y="236"/>
                    </a:lnTo>
                    <a:lnTo>
                      <a:pt x="201" y="214"/>
                    </a:lnTo>
                    <a:lnTo>
                      <a:pt x="201" y="171"/>
                    </a:lnTo>
                    <a:lnTo>
                      <a:pt x="201" y="150"/>
                    </a:lnTo>
                    <a:lnTo>
                      <a:pt x="181" y="107"/>
                    </a:lnTo>
                    <a:lnTo>
                      <a:pt x="181" y="86"/>
                    </a:lnTo>
                    <a:lnTo>
                      <a:pt x="161" y="65"/>
                    </a:lnTo>
                    <a:lnTo>
                      <a:pt x="161" y="22"/>
                    </a:lnTo>
                    <a:lnTo>
                      <a:pt x="141" y="0"/>
                    </a:lnTo>
                    <a:lnTo>
                      <a:pt x="121" y="0"/>
                    </a:lnTo>
                    <a:lnTo>
                      <a:pt x="101" y="0"/>
                    </a:lnTo>
                    <a:lnTo>
                      <a:pt x="8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75" name="Freeform 6"/>
              <p:cNvSpPr>
                <a:spLocks/>
              </p:cNvSpPr>
              <p:nvPr/>
            </p:nvSpPr>
            <p:spPr bwMode="auto">
              <a:xfrm>
                <a:off x="12899" y="309"/>
                <a:ext cx="141" cy="214"/>
              </a:xfrm>
              <a:custGeom>
                <a:avLst/>
                <a:gdLst/>
                <a:ahLst/>
                <a:cxnLst>
                  <a:cxn ang="0">
                    <a:pos x="101" y="0"/>
                  </a:cxn>
                  <a:cxn ang="0">
                    <a:pos x="141" y="22"/>
                  </a:cxn>
                  <a:cxn ang="0">
                    <a:pos x="141" y="43"/>
                  </a:cxn>
                  <a:cxn ang="0">
                    <a:pos x="141" y="86"/>
                  </a:cxn>
                  <a:cxn ang="0">
                    <a:pos x="141" y="129"/>
                  </a:cxn>
                  <a:cxn ang="0">
                    <a:pos x="121" y="150"/>
                  </a:cxn>
                  <a:cxn ang="0">
                    <a:pos x="121" y="171"/>
                  </a:cxn>
                  <a:cxn ang="0">
                    <a:pos x="101" y="193"/>
                  </a:cxn>
                  <a:cxn ang="0">
                    <a:pos x="101" y="214"/>
                  </a:cxn>
                  <a:cxn ang="0">
                    <a:pos x="81" y="214"/>
                  </a:cxn>
                  <a:cxn ang="0">
                    <a:pos x="61" y="214"/>
                  </a:cxn>
                  <a:cxn ang="0">
                    <a:pos x="41" y="214"/>
                  </a:cxn>
                  <a:cxn ang="0">
                    <a:pos x="41" y="214"/>
                  </a:cxn>
                  <a:cxn ang="0">
                    <a:pos x="20" y="193"/>
                  </a:cxn>
                  <a:cxn ang="0">
                    <a:pos x="0" y="171"/>
                  </a:cxn>
                  <a:cxn ang="0">
                    <a:pos x="0" y="129"/>
                  </a:cxn>
                  <a:cxn ang="0">
                    <a:pos x="0" y="86"/>
                  </a:cxn>
                  <a:cxn ang="0">
                    <a:pos x="20" y="65"/>
                  </a:cxn>
                  <a:cxn ang="0">
                    <a:pos x="20" y="43"/>
                  </a:cxn>
                  <a:cxn ang="0">
                    <a:pos x="41" y="22"/>
                  </a:cxn>
                  <a:cxn ang="0">
                    <a:pos x="61" y="22"/>
                  </a:cxn>
                  <a:cxn ang="0">
                    <a:pos x="61" y="0"/>
                  </a:cxn>
                  <a:cxn ang="0">
                    <a:pos x="81" y="0"/>
                  </a:cxn>
                  <a:cxn ang="0">
                    <a:pos x="101" y="0"/>
                  </a:cxn>
                  <a:cxn ang="0">
                    <a:pos x="101" y="0"/>
                  </a:cxn>
                </a:cxnLst>
                <a:rect l="0" t="0" r="r" b="b"/>
                <a:pathLst>
                  <a:path w="141" h="214">
                    <a:moveTo>
                      <a:pt x="101" y="0"/>
                    </a:moveTo>
                    <a:lnTo>
                      <a:pt x="141" y="22"/>
                    </a:lnTo>
                    <a:lnTo>
                      <a:pt x="141" y="43"/>
                    </a:lnTo>
                    <a:lnTo>
                      <a:pt x="141" y="86"/>
                    </a:lnTo>
                    <a:lnTo>
                      <a:pt x="141" y="129"/>
                    </a:lnTo>
                    <a:lnTo>
                      <a:pt x="121" y="150"/>
                    </a:lnTo>
                    <a:lnTo>
                      <a:pt x="121" y="171"/>
                    </a:lnTo>
                    <a:lnTo>
                      <a:pt x="101" y="193"/>
                    </a:lnTo>
                    <a:lnTo>
                      <a:pt x="101" y="214"/>
                    </a:lnTo>
                    <a:lnTo>
                      <a:pt x="81" y="214"/>
                    </a:lnTo>
                    <a:lnTo>
                      <a:pt x="61" y="214"/>
                    </a:lnTo>
                    <a:lnTo>
                      <a:pt x="41" y="214"/>
                    </a:lnTo>
                    <a:lnTo>
                      <a:pt x="41" y="214"/>
                    </a:lnTo>
                    <a:lnTo>
                      <a:pt x="20" y="193"/>
                    </a:lnTo>
                    <a:lnTo>
                      <a:pt x="0" y="171"/>
                    </a:lnTo>
                    <a:lnTo>
                      <a:pt x="0" y="129"/>
                    </a:lnTo>
                    <a:lnTo>
                      <a:pt x="0" y="86"/>
                    </a:lnTo>
                    <a:lnTo>
                      <a:pt x="20" y="65"/>
                    </a:lnTo>
                    <a:lnTo>
                      <a:pt x="20" y="43"/>
                    </a:lnTo>
                    <a:lnTo>
                      <a:pt x="41" y="22"/>
                    </a:lnTo>
                    <a:lnTo>
                      <a:pt x="61" y="22"/>
                    </a:lnTo>
                    <a:lnTo>
                      <a:pt x="61" y="0"/>
                    </a:lnTo>
                    <a:lnTo>
                      <a:pt x="81" y="0"/>
                    </a:lnTo>
                    <a:lnTo>
                      <a:pt x="101" y="0"/>
                    </a:lnTo>
                    <a:lnTo>
                      <a:pt x="101"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76" name="Freeform 7"/>
              <p:cNvSpPr>
                <a:spLocks/>
              </p:cNvSpPr>
              <p:nvPr/>
            </p:nvSpPr>
            <p:spPr bwMode="auto">
              <a:xfrm>
                <a:off x="11493" y="1186"/>
                <a:ext cx="141" cy="235"/>
              </a:xfrm>
              <a:custGeom>
                <a:avLst/>
                <a:gdLst/>
                <a:ahLst/>
                <a:cxnLst>
                  <a:cxn ang="0">
                    <a:pos x="60" y="0"/>
                  </a:cxn>
                  <a:cxn ang="0">
                    <a:pos x="40" y="21"/>
                  </a:cxn>
                  <a:cxn ang="0">
                    <a:pos x="20" y="43"/>
                  </a:cxn>
                  <a:cxn ang="0">
                    <a:pos x="0" y="85"/>
                  </a:cxn>
                  <a:cxn ang="0">
                    <a:pos x="0" y="128"/>
                  </a:cxn>
                  <a:cxn ang="0">
                    <a:pos x="0" y="171"/>
                  </a:cxn>
                  <a:cxn ang="0">
                    <a:pos x="20" y="214"/>
                  </a:cxn>
                  <a:cxn ang="0">
                    <a:pos x="40" y="235"/>
                  </a:cxn>
                  <a:cxn ang="0">
                    <a:pos x="60" y="235"/>
                  </a:cxn>
                  <a:cxn ang="0">
                    <a:pos x="81" y="235"/>
                  </a:cxn>
                  <a:cxn ang="0">
                    <a:pos x="121" y="214"/>
                  </a:cxn>
                  <a:cxn ang="0">
                    <a:pos x="121" y="171"/>
                  </a:cxn>
                  <a:cxn ang="0">
                    <a:pos x="141" y="128"/>
                  </a:cxn>
                  <a:cxn ang="0">
                    <a:pos x="121" y="85"/>
                  </a:cxn>
                  <a:cxn ang="0">
                    <a:pos x="121" y="43"/>
                  </a:cxn>
                  <a:cxn ang="0">
                    <a:pos x="81" y="21"/>
                  </a:cxn>
                  <a:cxn ang="0">
                    <a:pos x="60" y="0"/>
                  </a:cxn>
                </a:cxnLst>
                <a:rect l="0" t="0" r="r" b="b"/>
                <a:pathLst>
                  <a:path w="141" h="235">
                    <a:moveTo>
                      <a:pt x="60" y="0"/>
                    </a:moveTo>
                    <a:lnTo>
                      <a:pt x="40" y="21"/>
                    </a:lnTo>
                    <a:lnTo>
                      <a:pt x="20" y="43"/>
                    </a:lnTo>
                    <a:lnTo>
                      <a:pt x="0" y="85"/>
                    </a:lnTo>
                    <a:lnTo>
                      <a:pt x="0" y="128"/>
                    </a:lnTo>
                    <a:lnTo>
                      <a:pt x="0" y="171"/>
                    </a:lnTo>
                    <a:lnTo>
                      <a:pt x="20" y="214"/>
                    </a:lnTo>
                    <a:lnTo>
                      <a:pt x="40" y="235"/>
                    </a:lnTo>
                    <a:lnTo>
                      <a:pt x="60" y="235"/>
                    </a:lnTo>
                    <a:lnTo>
                      <a:pt x="81" y="235"/>
                    </a:lnTo>
                    <a:lnTo>
                      <a:pt x="121" y="214"/>
                    </a:lnTo>
                    <a:lnTo>
                      <a:pt x="121" y="171"/>
                    </a:lnTo>
                    <a:lnTo>
                      <a:pt x="141" y="128"/>
                    </a:lnTo>
                    <a:lnTo>
                      <a:pt x="121" y="85"/>
                    </a:lnTo>
                    <a:lnTo>
                      <a:pt x="121" y="43"/>
                    </a:lnTo>
                    <a:lnTo>
                      <a:pt x="81" y="21"/>
                    </a:lnTo>
                    <a:lnTo>
                      <a:pt x="6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77" name="Freeform 8"/>
              <p:cNvSpPr>
                <a:spLocks/>
              </p:cNvSpPr>
              <p:nvPr/>
            </p:nvSpPr>
            <p:spPr bwMode="auto">
              <a:xfrm>
                <a:off x="12759" y="288"/>
                <a:ext cx="120" cy="192"/>
              </a:xfrm>
              <a:custGeom>
                <a:avLst/>
                <a:gdLst/>
                <a:ahLst/>
                <a:cxnLst>
                  <a:cxn ang="0">
                    <a:pos x="80" y="0"/>
                  </a:cxn>
                  <a:cxn ang="0">
                    <a:pos x="100" y="21"/>
                  </a:cxn>
                  <a:cxn ang="0">
                    <a:pos x="100" y="43"/>
                  </a:cxn>
                  <a:cxn ang="0">
                    <a:pos x="120" y="64"/>
                  </a:cxn>
                  <a:cxn ang="0">
                    <a:pos x="100" y="107"/>
                  </a:cxn>
                  <a:cxn ang="0">
                    <a:pos x="100" y="128"/>
                  </a:cxn>
                  <a:cxn ang="0">
                    <a:pos x="100" y="150"/>
                  </a:cxn>
                  <a:cxn ang="0">
                    <a:pos x="80" y="150"/>
                  </a:cxn>
                  <a:cxn ang="0">
                    <a:pos x="80" y="171"/>
                  </a:cxn>
                  <a:cxn ang="0">
                    <a:pos x="60" y="192"/>
                  </a:cxn>
                  <a:cxn ang="0">
                    <a:pos x="60" y="192"/>
                  </a:cxn>
                  <a:cxn ang="0">
                    <a:pos x="40" y="192"/>
                  </a:cxn>
                  <a:cxn ang="0">
                    <a:pos x="40" y="192"/>
                  </a:cxn>
                  <a:cxn ang="0">
                    <a:pos x="20" y="171"/>
                  </a:cxn>
                  <a:cxn ang="0">
                    <a:pos x="0" y="150"/>
                  </a:cxn>
                  <a:cxn ang="0">
                    <a:pos x="0" y="128"/>
                  </a:cxn>
                  <a:cxn ang="0">
                    <a:pos x="0" y="86"/>
                  </a:cxn>
                  <a:cxn ang="0">
                    <a:pos x="0" y="64"/>
                  </a:cxn>
                  <a:cxn ang="0">
                    <a:pos x="0" y="43"/>
                  </a:cxn>
                  <a:cxn ang="0">
                    <a:pos x="20" y="21"/>
                  </a:cxn>
                  <a:cxn ang="0">
                    <a:pos x="20" y="21"/>
                  </a:cxn>
                  <a:cxn ang="0">
                    <a:pos x="40" y="0"/>
                  </a:cxn>
                  <a:cxn ang="0">
                    <a:pos x="40" y="0"/>
                  </a:cxn>
                  <a:cxn ang="0">
                    <a:pos x="60" y="0"/>
                  </a:cxn>
                  <a:cxn ang="0">
                    <a:pos x="80" y="0"/>
                  </a:cxn>
                </a:cxnLst>
                <a:rect l="0" t="0" r="r" b="b"/>
                <a:pathLst>
                  <a:path w="120" h="192">
                    <a:moveTo>
                      <a:pt x="80" y="0"/>
                    </a:moveTo>
                    <a:lnTo>
                      <a:pt x="100" y="21"/>
                    </a:lnTo>
                    <a:lnTo>
                      <a:pt x="100" y="43"/>
                    </a:lnTo>
                    <a:lnTo>
                      <a:pt x="120" y="64"/>
                    </a:lnTo>
                    <a:lnTo>
                      <a:pt x="100" y="107"/>
                    </a:lnTo>
                    <a:lnTo>
                      <a:pt x="100" y="128"/>
                    </a:lnTo>
                    <a:lnTo>
                      <a:pt x="100" y="150"/>
                    </a:lnTo>
                    <a:lnTo>
                      <a:pt x="80" y="150"/>
                    </a:lnTo>
                    <a:lnTo>
                      <a:pt x="80" y="171"/>
                    </a:lnTo>
                    <a:lnTo>
                      <a:pt x="60" y="192"/>
                    </a:lnTo>
                    <a:lnTo>
                      <a:pt x="60" y="192"/>
                    </a:lnTo>
                    <a:lnTo>
                      <a:pt x="40" y="192"/>
                    </a:lnTo>
                    <a:lnTo>
                      <a:pt x="40" y="192"/>
                    </a:lnTo>
                    <a:lnTo>
                      <a:pt x="20" y="171"/>
                    </a:lnTo>
                    <a:lnTo>
                      <a:pt x="0" y="150"/>
                    </a:lnTo>
                    <a:lnTo>
                      <a:pt x="0" y="128"/>
                    </a:lnTo>
                    <a:lnTo>
                      <a:pt x="0" y="86"/>
                    </a:lnTo>
                    <a:lnTo>
                      <a:pt x="0" y="64"/>
                    </a:lnTo>
                    <a:lnTo>
                      <a:pt x="0" y="43"/>
                    </a:lnTo>
                    <a:lnTo>
                      <a:pt x="20" y="21"/>
                    </a:lnTo>
                    <a:lnTo>
                      <a:pt x="20" y="21"/>
                    </a:lnTo>
                    <a:lnTo>
                      <a:pt x="40" y="0"/>
                    </a:lnTo>
                    <a:lnTo>
                      <a:pt x="40" y="0"/>
                    </a:lnTo>
                    <a:lnTo>
                      <a:pt x="60" y="0"/>
                    </a:lnTo>
                    <a:lnTo>
                      <a:pt x="8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78" name="Freeform 9"/>
              <p:cNvSpPr>
                <a:spLocks/>
              </p:cNvSpPr>
              <p:nvPr/>
            </p:nvSpPr>
            <p:spPr bwMode="auto">
              <a:xfrm>
                <a:off x="11674" y="1229"/>
                <a:ext cx="120" cy="213"/>
              </a:xfrm>
              <a:custGeom>
                <a:avLst/>
                <a:gdLst/>
                <a:ahLst/>
                <a:cxnLst>
                  <a:cxn ang="0">
                    <a:pos x="60" y="0"/>
                  </a:cxn>
                  <a:cxn ang="0">
                    <a:pos x="40" y="21"/>
                  </a:cxn>
                  <a:cxn ang="0">
                    <a:pos x="20" y="42"/>
                  </a:cxn>
                  <a:cxn ang="0">
                    <a:pos x="0" y="64"/>
                  </a:cxn>
                  <a:cxn ang="0">
                    <a:pos x="0" y="106"/>
                  </a:cxn>
                  <a:cxn ang="0">
                    <a:pos x="0" y="128"/>
                  </a:cxn>
                  <a:cxn ang="0">
                    <a:pos x="0" y="171"/>
                  </a:cxn>
                  <a:cxn ang="0">
                    <a:pos x="20" y="192"/>
                  </a:cxn>
                  <a:cxn ang="0">
                    <a:pos x="40" y="213"/>
                  </a:cxn>
                  <a:cxn ang="0">
                    <a:pos x="60" y="192"/>
                  </a:cxn>
                  <a:cxn ang="0">
                    <a:pos x="80" y="192"/>
                  </a:cxn>
                  <a:cxn ang="0">
                    <a:pos x="100" y="149"/>
                  </a:cxn>
                  <a:cxn ang="0">
                    <a:pos x="120" y="106"/>
                  </a:cxn>
                  <a:cxn ang="0">
                    <a:pos x="120" y="85"/>
                  </a:cxn>
                  <a:cxn ang="0">
                    <a:pos x="100" y="42"/>
                  </a:cxn>
                  <a:cxn ang="0">
                    <a:pos x="80" y="21"/>
                  </a:cxn>
                  <a:cxn ang="0">
                    <a:pos x="60" y="0"/>
                  </a:cxn>
                </a:cxnLst>
                <a:rect l="0" t="0" r="r" b="b"/>
                <a:pathLst>
                  <a:path w="120" h="213">
                    <a:moveTo>
                      <a:pt x="60" y="0"/>
                    </a:moveTo>
                    <a:lnTo>
                      <a:pt x="40" y="21"/>
                    </a:lnTo>
                    <a:lnTo>
                      <a:pt x="20" y="42"/>
                    </a:lnTo>
                    <a:lnTo>
                      <a:pt x="0" y="64"/>
                    </a:lnTo>
                    <a:lnTo>
                      <a:pt x="0" y="106"/>
                    </a:lnTo>
                    <a:lnTo>
                      <a:pt x="0" y="128"/>
                    </a:lnTo>
                    <a:lnTo>
                      <a:pt x="0" y="171"/>
                    </a:lnTo>
                    <a:lnTo>
                      <a:pt x="20" y="192"/>
                    </a:lnTo>
                    <a:lnTo>
                      <a:pt x="40" y="213"/>
                    </a:lnTo>
                    <a:lnTo>
                      <a:pt x="60" y="192"/>
                    </a:lnTo>
                    <a:lnTo>
                      <a:pt x="80" y="192"/>
                    </a:lnTo>
                    <a:lnTo>
                      <a:pt x="100" y="149"/>
                    </a:lnTo>
                    <a:lnTo>
                      <a:pt x="120" y="106"/>
                    </a:lnTo>
                    <a:lnTo>
                      <a:pt x="120" y="85"/>
                    </a:lnTo>
                    <a:lnTo>
                      <a:pt x="100" y="42"/>
                    </a:lnTo>
                    <a:lnTo>
                      <a:pt x="80" y="21"/>
                    </a:lnTo>
                    <a:lnTo>
                      <a:pt x="6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79" name="Freeform 10"/>
              <p:cNvSpPr>
                <a:spLocks/>
              </p:cNvSpPr>
              <p:nvPr/>
            </p:nvSpPr>
            <p:spPr bwMode="auto">
              <a:xfrm>
                <a:off x="12598" y="288"/>
                <a:ext cx="100" cy="171"/>
              </a:xfrm>
              <a:custGeom>
                <a:avLst/>
                <a:gdLst/>
                <a:ahLst/>
                <a:cxnLst>
                  <a:cxn ang="0">
                    <a:pos x="60" y="0"/>
                  </a:cxn>
                  <a:cxn ang="0">
                    <a:pos x="60" y="21"/>
                  </a:cxn>
                  <a:cxn ang="0">
                    <a:pos x="80" y="43"/>
                  </a:cxn>
                  <a:cxn ang="0">
                    <a:pos x="100" y="64"/>
                  </a:cxn>
                  <a:cxn ang="0">
                    <a:pos x="100" y="107"/>
                  </a:cxn>
                  <a:cxn ang="0">
                    <a:pos x="80" y="128"/>
                  </a:cxn>
                  <a:cxn ang="0">
                    <a:pos x="80" y="150"/>
                  </a:cxn>
                  <a:cxn ang="0">
                    <a:pos x="60" y="171"/>
                  </a:cxn>
                  <a:cxn ang="0">
                    <a:pos x="40" y="171"/>
                  </a:cxn>
                  <a:cxn ang="0">
                    <a:pos x="20" y="171"/>
                  </a:cxn>
                  <a:cxn ang="0">
                    <a:pos x="0" y="150"/>
                  </a:cxn>
                  <a:cxn ang="0">
                    <a:pos x="0" y="128"/>
                  </a:cxn>
                  <a:cxn ang="0">
                    <a:pos x="0" y="86"/>
                  </a:cxn>
                  <a:cxn ang="0">
                    <a:pos x="0" y="64"/>
                  </a:cxn>
                  <a:cxn ang="0">
                    <a:pos x="20" y="21"/>
                  </a:cxn>
                  <a:cxn ang="0">
                    <a:pos x="40" y="0"/>
                  </a:cxn>
                  <a:cxn ang="0">
                    <a:pos x="60" y="0"/>
                  </a:cxn>
                </a:cxnLst>
                <a:rect l="0" t="0" r="r" b="b"/>
                <a:pathLst>
                  <a:path w="100" h="171">
                    <a:moveTo>
                      <a:pt x="60" y="0"/>
                    </a:moveTo>
                    <a:lnTo>
                      <a:pt x="60" y="21"/>
                    </a:lnTo>
                    <a:lnTo>
                      <a:pt x="80" y="43"/>
                    </a:lnTo>
                    <a:lnTo>
                      <a:pt x="100" y="64"/>
                    </a:lnTo>
                    <a:lnTo>
                      <a:pt x="100" y="107"/>
                    </a:lnTo>
                    <a:lnTo>
                      <a:pt x="80" y="128"/>
                    </a:lnTo>
                    <a:lnTo>
                      <a:pt x="80" y="150"/>
                    </a:lnTo>
                    <a:lnTo>
                      <a:pt x="60" y="171"/>
                    </a:lnTo>
                    <a:lnTo>
                      <a:pt x="40" y="171"/>
                    </a:lnTo>
                    <a:lnTo>
                      <a:pt x="20" y="171"/>
                    </a:lnTo>
                    <a:lnTo>
                      <a:pt x="0" y="150"/>
                    </a:lnTo>
                    <a:lnTo>
                      <a:pt x="0" y="128"/>
                    </a:lnTo>
                    <a:lnTo>
                      <a:pt x="0" y="86"/>
                    </a:lnTo>
                    <a:lnTo>
                      <a:pt x="0" y="64"/>
                    </a:lnTo>
                    <a:lnTo>
                      <a:pt x="20" y="21"/>
                    </a:lnTo>
                    <a:lnTo>
                      <a:pt x="40" y="0"/>
                    </a:lnTo>
                    <a:lnTo>
                      <a:pt x="6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80" name="Freeform 11"/>
              <p:cNvSpPr>
                <a:spLocks/>
              </p:cNvSpPr>
              <p:nvPr/>
            </p:nvSpPr>
            <p:spPr bwMode="auto">
              <a:xfrm>
                <a:off x="11835" y="1314"/>
                <a:ext cx="100" cy="171"/>
              </a:xfrm>
              <a:custGeom>
                <a:avLst/>
                <a:gdLst/>
                <a:ahLst/>
                <a:cxnLst>
                  <a:cxn ang="0">
                    <a:pos x="60" y="0"/>
                  </a:cxn>
                  <a:cxn ang="0">
                    <a:pos x="40" y="0"/>
                  </a:cxn>
                  <a:cxn ang="0">
                    <a:pos x="20" y="21"/>
                  </a:cxn>
                  <a:cxn ang="0">
                    <a:pos x="0" y="43"/>
                  </a:cxn>
                  <a:cxn ang="0">
                    <a:pos x="0" y="64"/>
                  </a:cxn>
                  <a:cxn ang="0">
                    <a:pos x="0" y="107"/>
                  </a:cxn>
                  <a:cxn ang="0">
                    <a:pos x="0" y="128"/>
                  </a:cxn>
                  <a:cxn ang="0">
                    <a:pos x="0" y="150"/>
                  </a:cxn>
                  <a:cxn ang="0">
                    <a:pos x="20" y="171"/>
                  </a:cxn>
                  <a:cxn ang="0">
                    <a:pos x="40" y="171"/>
                  </a:cxn>
                  <a:cxn ang="0">
                    <a:pos x="60" y="150"/>
                  </a:cxn>
                  <a:cxn ang="0">
                    <a:pos x="80" y="128"/>
                  </a:cxn>
                  <a:cxn ang="0">
                    <a:pos x="100" y="107"/>
                  </a:cxn>
                  <a:cxn ang="0">
                    <a:pos x="100" y="64"/>
                  </a:cxn>
                  <a:cxn ang="0">
                    <a:pos x="100" y="43"/>
                  </a:cxn>
                  <a:cxn ang="0">
                    <a:pos x="80" y="21"/>
                  </a:cxn>
                  <a:cxn ang="0">
                    <a:pos x="60" y="0"/>
                  </a:cxn>
                </a:cxnLst>
                <a:rect l="0" t="0" r="r" b="b"/>
                <a:pathLst>
                  <a:path w="100" h="171">
                    <a:moveTo>
                      <a:pt x="60" y="0"/>
                    </a:moveTo>
                    <a:lnTo>
                      <a:pt x="40" y="0"/>
                    </a:lnTo>
                    <a:lnTo>
                      <a:pt x="20" y="21"/>
                    </a:lnTo>
                    <a:lnTo>
                      <a:pt x="0" y="43"/>
                    </a:lnTo>
                    <a:lnTo>
                      <a:pt x="0" y="64"/>
                    </a:lnTo>
                    <a:lnTo>
                      <a:pt x="0" y="107"/>
                    </a:lnTo>
                    <a:lnTo>
                      <a:pt x="0" y="128"/>
                    </a:lnTo>
                    <a:lnTo>
                      <a:pt x="0" y="150"/>
                    </a:lnTo>
                    <a:lnTo>
                      <a:pt x="20" y="171"/>
                    </a:lnTo>
                    <a:lnTo>
                      <a:pt x="40" y="171"/>
                    </a:lnTo>
                    <a:lnTo>
                      <a:pt x="60" y="150"/>
                    </a:lnTo>
                    <a:lnTo>
                      <a:pt x="80" y="128"/>
                    </a:lnTo>
                    <a:lnTo>
                      <a:pt x="100" y="107"/>
                    </a:lnTo>
                    <a:lnTo>
                      <a:pt x="100" y="64"/>
                    </a:lnTo>
                    <a:lnTo>
                      <a:pt x="100" y="43"/>
                    </a:lnTo>
                    <a:lnTo>
                      <a:pt x="80" y="21"/>
                    </a:lnTo>
                    <a:lnTo>
                      <a:pt x="6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81" name="Freeform 12"/>
              <p:cNvSpPr>
                <a:spLocks/>
              </p:cNvSpPr>
              <p:nvPr/>
            </p:nvSpPr>
            <p:spPr bwMode="auto">
              <a:xfrm>
                <a:off x="12437" y="352"/>
                <a:ext cx="101" cy="171"/>
              </a:xfrm>
              <a:custGeom>
                <a:avLst/>
                <a:gdLst/>
                <a:ahLst/>
                <a:cxnLst>
                  <a:cxn ang="0">
                    <a:pos x="61" y="0"/>
                  </a:cxn>
                  <a:cxn ang="0">
                    <a:pos x="81" y="22"/>
                  </a:cxn>
                  <a:cxn ang="0">
                    <a:pos x="101" y="43"/>
                  </a:cxn>
                  <a:cxn ang="0">
                    <a:pos x="101" y="64"/>
                  </a:cxn>
                  <a:cxn ang="0">
                    <a:pos x="101" y="107"/>
                  </a:cxn>
                  <a:cxn ang="0">
                    <a:pos x="101" y="128"/>
                  </a:cxn>
                  <a:cxn ang="0">
                    <a:pos x="81" y="150"/>
                  </a:cxn>
                  <a:cxn ang="0">
                    <a:pos x="61" y="171"/>
                  </a:cxn>
                  <a:cxn ang="0">
                    <a:pos x="40" y="171"/>
                  </a:cxn>
                  <a:cxn ang="0">
                    <a:pos x="20" y="171"/>
                  </a:cxn>
                  <a:cxn ang="0">
                    <a:pos x="20" y="150"/>
                  </a:cxn>
                  <a:cxn ang="0">
                    <a:pos x="0" y="128"/>
                  </a:cxn>
                  <a:cxn ang="0">
                    <a:pos x="0" y="86"/>
                  </a:cxn>
                  <a:cxn ang="0">
                    <a:pos x="20" y="64"/>
                  </a:cxn>
                  <a:cxn ang="0">
                    <a:pos x="20" y="22"/>
                  </a:cxn>
                  <a:cxn ang="0">
                    <a:pos x="40" y="0"/>
                  </a:cxn>
                  <a:cxn ang="0">
                    <a:pos x="61" y="0"/>
                  </a:cxn>
                </a:cxnLst>
                <a:rect l="0" t="0" r="r" b="b"/>
                <a:pathLst>
                  <a:path w="101" h="171">
                    <a:moveTo>
                      <a:pt x="61" y="0"/>
                    </a:moveTo>
                    <a:lnTo>
                      <a:pt x="81" y="22"/>
                    </a:lnTo>
                    <a:lnTo>
                      <a:pt x="101" y="43"/>
                    </a:lnTo>
                    <a:lnTo>
                      <a:pt x="101" y="64"/>
                    </a:lnTo>
                    <a:lnTo>
                      <a:pt x="101" y="107"/>
                    </a:lnTo>
                    <a:lnTo>
                      <a:pt x="101" y="128"/>
                    </a:lnTo>
                    <a:lnTo>
                      <a:pt x="81" y="150"/>
                    </a:lnTo>
                    <a:lnTo>
                      <a:pt x="61" y="171"/>
                    </a:lnTo>
                    <a:lnTo>
                      <a:pt x="40" y="171"/>
                    </a:lnTo>
                    <a:lnTo>
                      <a:pt x="20" y="171"/>
                    </a:lnTo>
                    <a:lnTo>
                      <a:pt x="20" y="150"/>
                    </a:lnTo>
                    <a:lnTo>
                      <a:pt x="0" y="128"/>
                    </a:lnTo>
                    <a:lnTo>
                      <a:pt x="0" y="86"/>
                    </a:lnTo>
                    <a:lnTo>
                      <a:pt x="20" y="64"/>
                    </a:lnTo>
                    <a:lnTo>
                      <a:pt x="20" y="22"/>
                    </a:lnTo>
                    <a:lnTo>
                      <a:pt x="40" y="0"/>
                    </a:lnTo>
                    <a:lnTo>
                      <a:pt x="61"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82" name="Freeform 13"/>
              <p:cNvSpPr>
                <a:spLocks/>
              </p:cNvSpPr>
              <p:nvPr/>
            </p:nvSpPr>
            <p:spPr bwMode="auto">
              <a:xfrm>
                <a:off x="11935" y="1421"/>
                <a:ext cx="121" cy="171"/>
              </a:xfrm>
              <a:custGeom>
                <a:avLst/>
                <a:gdLst/>
                <a:ahLst/>
                <a:cxnLst>
                  <a:cxn ang="0">
                    <a:pos x="80" y="0"/>
                  </a:cxn>
                  <a:cxn ang="0">
                    <a:pos x="60" y="0"/>
                  </a:cxn>
                  <a:cxn ang="0">
                    <a:pos x="40" y="21"/>
                  </a:cxn>
                  <a:cxn ang="0">
                    <a:pos x="20" y="43"/>
                  </a:cxn>
                  <a:cxn ang="0">
                    <a:pos x="20" y="85"/>
                  </a:cxn>
                  <a:cxn ang="0">
                    <a:pos x="0" y="107"/>
                  </a:cxn>
                  <a:cxn ang="0">
                    <a:pos x="20" y="150"/>
                  </a:cxn>
                  <a:cxn ang="0">
                    <a:pos x="20" y="171"/>
                  </a:cxn>
                  <a:cxn ang="0">
                    <a:pos x="40" y="171"/>
                  </a:cxn>
                  <a:cxn ang="0">
                    <a:pos x="60" y="171"/>
                  </a:cxn>
                  <a:cxn ang="0">
                    <a:pos x="80" y="171"/>
                  </a:cxn>
                  <a:cxn ang="0">
                    <a:pos x="101" y="150"/>
                  </a:cxn>
                  <a:cxn ang="0">
                    <a:pos x="121" y="107"/>
                  </a:cxn>
                  <a:cxn ang="0">
                    <a:pos x="121" y="64"/>
                  </a:cxn>
                  <a:cxn ang="0">
                    <a:pos x="121" y="43"/>
                  </a:cxn>
                  <a:cxn ang="0">
                    <a:pos x="101" y="21"/>
                  </a:cxn>
                  <a:cxn ang="0">
                    <a:pos x="80" y="0"/>
                  </a:cxn>
                </a:cxnLst>
                <a:rect l="0" t="0" r="r" b="b"/>
                <a:pathLst>
                  <a:path w="121" h="171">
                    <a:moveTo>
                      <a:pt x="80" y="0"/>
                    </a:moveTo>
                    <a:lnTo>
                      <a:pt x="60" y="0"/>
                    </a:lnTo>
                    <a:lnTo>
                      <a:pt x="40" y="21"/>
                    </a:lnTo>
                    <a:lnTo>
                      <a:pt x="20" y="43"/>
                    </a:lnTo>
                    <a:lnTo>
                      <a:pt x="20" y="85"/>
                    </a:lnTo>
                    <a:lnTo>
                      <a:pt x="0" y="107"/>
                    </a:lnTo>
                    <a:lnTo>
                      <a:pt x="20" y="150"/>
                    </a:lnTo>
                    <a:lnTo>
                      <a:pt x="20" y="171"/>
                    </a:lnTo>
                    <a:lnTo>
                      <a:pt x="40" y="171"/>
                    </a:lnTo>
                    <a:lnTo>
                      <a:pt x="60" y="171"/>
                    </a:lnTo>
                    <a:lnTo>
                      <a:pt x="80" y="171"/>
                    </a:lnTo>
                    <a:lnTo>
                      <a:pt x="101" y="150"/>
                    </a:lnTo>
                    <a:lnTo>
                      <a:pt x="121" y="107"/>
                    </a:lnTo>
                    <a:lnTo>
                      <a:pt x="121" y="64"/>
                    </a:lnTo>
                    <a:lnTo>
                      <a:pt x="121" y="43"/>
                    </a:lnTo>
                    <a:lnTo>
                      <a:pt x="101" y="21"/>
                    </a:lnTo>
                    <a:lnTo>
                      <a:pt x="8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grpSp>
        <p:grpSp>
          <p:nvGrpSpPr>
            <p:cNvPr id="58" name="Group 1"/>
            <p:cNvGrpSpPr>
              <a:grpSpLocks/>
            </p:cNvGrpSpPr>
            <p:nvPr/>
          </p:nvGrpSpPr>
          <p:grpSpPr bwMode="auto">
            <a:xfrm rot="2527028">
              <a:off x="5242046" y="4598331"/>
              <a:ext cx="1203325" cy="1693863"/>
              <a:chOff x="11232" y="288"/>
              <a:chExt cx="2049" cy="2736"/>
            </a:xfrm>
          </p:grpSpPr>
          <p:sp>
            <p:nvSpPr>
              <p:cNvPr id="59" name="Freeform 2"/>
              <p:cNvSpPr>
                <a:spLocks/>
              </p:cNvSpPr>
              <p:nvPr/>
            </p:nvSpPr>
            <p:spPr bwMode="auto">
              <a:xfrm>
                <a:off x="12337" y="523"/>
                <a:ext cx="803" cy="1518"/>
              </a:xfrm>
              <a:custGeom>
                <a:avLst/>
                <a:gdLst/>
                <a:ahLst/>
                <a:cxnLst>
                  <a:cxn ang="0">
                    <a:pos x="783" y="385"/>
                  </a:cxn>
                  <a:cxn ang="0">
                    <a:pos x="723" y="641"/>
                  </a:cxn>
                  <a:cxn ang="0">
                    <a:pos x="643" y="855"/>
                  </a:cxn>
                  <a:cxn ang="0">
                    <a:pos x="542" y="1090"/>
                  </a:cxn>
                  <a:cxn ang="0">
                    <a:pos x="402" y="1304"/>
                  </a:cxn>
                  <a:cxn ang="0">
                    <a:pos x="402" y="1325"/>
                  </a:cxn>
                  <a:cxn ang="0">
                    <a:pos x="402" y="1325"/>
                  </a:cxn>
                  <a:cxn ang="0">
                    <a:pos x="341" y="1432"/>
                  </a:cxn>
                  <a:cxn ang="0">
                    <a:pos x="281" y="1496"/>
                  </a:cxn>
                  <a:cxn ang="0">
                    <a:pos x="201" y="1518"/>
                  </a:cxn>
                  <a:cxn ang="0">
                    <a:pos x="120" y="1518"/>
                  </a:cxn>
                  <a:cxn ang="0">
                    <a:pos x="60" y="1475"/>
                  </a:cxn>
                  <a:cxn ang="0">
                    <a:pos x="20" y="1390"/>
                  </a:cxn>
                  <a:cxn ang="0">
                    <a:pos x="0" y="1304"/>
                  </a:cxn>
                  <a:cxn ang="0">
                    <a:pos x="20" y="1197"/>
                  </a:cxn>
                  <a:cxn ang="0">
                    <a:pos x="60" y="1112"/>
                  </a:cxn>
                  <a:cxn ang="0">
                    <a:pos x="100" y="1069"/>
                  </a:cxn>
                  <a:cxn ang="0">
                    <a:pos x="201" y="855"/>
                  </a:cxn>
                  <a:cxn ang="0">
                    <a:pos x="241" y="684"/>
                  </a:cxn>
                  <a:cxn ang="0">
                    <a:pos x="241" y="513"/>
                  </a:cxn>
                  <a:cxn ang="0">
                    <a:pos x="181" y="364"/>
                  </a:cxn>
                  <a:cxn ang="0">
                    <a:pos x="140" y="321"/>
                  </a:cxn>
                  <a:cxn ang="0">
                    <a:pos x="100" y="257"/>
                  </a:cxn>
                  <a:cxn ang="0">
                    <a:pos x="100" y="193"/>
                  </a:cxn>
                  <a:cxn ang="0">
                    <a:pos x="100" y="128"/>
                  </a:cxn>
                  <a:cxn ang="0">
                    <a:pos x="120" y="86"/>
                  </a:cxn>
                  <a:cxn ang="0">
                    <a:pos x="161" y="43"/>
                  </a:cxn>
                  <a:cxn ang="0">
                    <a:pos x="201" y="22"/>
                  </a:cxn>
                  <a:cxn ang="0">
                    <a:pos x="261" y="0"/>
                  </a:cxn>
                  <a:cxn ang="0">
                    <a:pos x="321" y="0"/>
                  </a:cxn>
                  <a:cxn ang="0">
                    <a:pos x="382" y="0"/>
                  </a:cxn>
                  <a:cxn ang="0">
                    <a:pos x="462" y="0"/>
                  </a:cxn>
                  <a:cxn ang="0">
                    <a:pos x="522" y="22"/>
                  </a:cxn>
                  <a:cxn ang="0">
                    <a:pos x="643" y="86"/>
                  </a:cxn>
                  <a:cxn ang="0">
                    <a:pos x="743" y="193"/>
                  </a:cxn>
                  <a:cxn ang="0">
                    <a:pos x="783" y="278"/>
                  </a:cxn>
                  <a:cxn ang="0">
                    <a:pos x="783" y="385"/>
                  </a:cxn>
                </a:cxnLst>
                <a:rect l="0" t="0" r="r" b="b"/>
                <a:pathLst>
                  <a:path w="803" h="1518">
                    <a:moveTo>
                      <a:pt x="783" y="385"/>
                    </a:moveTo>
                    <a:lnTo>
                      <a:pt x="783" y="385"/>
                    </a:lnTo>
                    <a:lnTo>
                      <a:pt x="763" y="513"/>
                    </a:lnTo>
                    <a:lnTo>
                      <a:pt x="723" y="641"/>
                    </a:lnTo>
                    <a:lnTo>
                      <a:pt x="683" y="748"/>
                    </a:lnTo>
                    <a:lnTo>
                      <a:pt x="643" y="855"/>
                    </a:lnTo>
                    <a:lnTo>
                      <a:pt x="582" y="983"/>
                    </a:lnTo>
                    <a:lnTo>
                      <a:pt x="542" y="1090"/>
                    </a:lnTo>
                    <a:lnTo>
                      <a:pt x="482" y="1197"/>
                    </a:lnTo>
                    <a:lnTo>
                      <a:pt x="402" y="1304"/>
                    </a:lnTo>
                    <a:lnTo>
                      <a:pt x="402" y="1304"/>
                    </a:lnTo>
                    <a:lnTo>
                      <a:pt x="402" y="1325"/>
                    </a:lnTo>
                    <a:lnTo>
                      <a:pt x="402" y="1325"/>
                    </a:lnTo>
                    <a:lnTo>
                      <a:pt x="402" y="1325"/>
                    </a:lnTo>
                    <a:lnTo>
                      <a:pt x="382" y="1390"/>
                    </a:lnTo>
                    <a:lnTo>
                      <a:pt x="341" y="1432"/>
                    </a:lnTo>
                    <a:lnTo>
                      <a:pt x="321" y="1454"/>
                    </a:lnTo>
                    <a:lnTo>
                      <a:pt x="281" y="1496"/>
                    </a:lnTo>
                    <a:lnTo>
                      <a:pt x="241" y="1518"/>
                    </a:lnTo>
                    <a:lnTo>
                      <a:pt x="201" y="1518"/>
                    </a:lnTo>
                    <a:lnTo>
                      <a:pt x="161" y="1518"/>
                    </a:lnTo>
                    <a:lnTo>
                      <a:pt x="120" y="1518"/>
                    </a:lnTo>
                    <a:lnTo>
                      <a:pt x="80" y="1496"/>
                    </a:lnTo>
                    <a:lnTo>
                      <a:pt x="60" y="1475"/>
                    </a:lnTo>
                    <a:lnTo>
                      <a:pt x="40" y="1432"/>
                    </a:lnTo>
                    <a:lnTo>
                      <a:pt x="20" y="1390"/>
                    </a:lnTo>
                    <a:lnTo>
                      <a:pt x="0" y="1347"/>
                    </a:lnTo>
                    <a:lnTo>
                      <a:pt x="0" y="1304"/>
                    </a:lnTo>
                    <a:lnTo>
                      <a:pt x="20" y="1240"/>
                    </a:lnTo>
                    <a:lnTo>
                      <a:pt x="20" y="1197"/>
                    </a:lnTo>
                    <a:lnTo>
                      <a:pt x="40" y="1154"/>
                    </a:lnTo>
                    <a:lnTo>
                      <a:pt x="60" y="1112"/>
                    </a:lnTo>
                    <a:lnTo>
                      <a:pt x="80" y="1090"/>
                    </a:lnTo>
                    <a:lnTo>
                      <a:pt x="100" y="1069"/>
                    </a:lnTo>
                    <a:lnTo>
                      <a:pt x="161" y="962"/>
                    </a:lnTo>
                    <a:lnTo>
                      <a:pt x="201" y="855"/>
                    </a:lnTo>
                    <a:lnTo>
                      <a:pt x="221" y="770"/>
                    </a:lnTo>
                    <a:lnTo>
                      <a:pt x="241" y="684"/>
                    </a:lnTo>
                    <a:lnTo>
                      <a:pt x="241" y="599"/>
                    </a:lnTo>
                    <a:lnTo>
                      <a:pt x="241" y="513"/>
                    </a:lnTo>
                    <a:lnTo>
                      <a:pt x="201" y="449"/>
                    </a:lnTo>
                    <a:lnTo>
                      <a:pt x="181" y="364"/>
                    </a:lnTo>
                    <a:lnTo>
                      <a:pt x="161" y="342"/>
                    </a:lnTo>
                    <a:lnTo>
                      <a:pt x="140" y="321"/>
                    </a:lnTo>
                    <a:lnTo>
                      <a:pt x="120" y="278"/>
                    </a:lnTo>
                    <a:lnTo>
                      <a:pt x="100" y="257"/>
                    </a:lnTo>
                    <a:lnTo>
                      <a:pt x="100" y="214"/>
                    </a:lnTo>
                    <a:lnTo>
                      <a:pt x="100" y="193"/>
                    </a:lnTo>
                    <a:lnTo>
                      <a:pt x="100" y="150"/>
                    </a:lnTo>
                    <a:lnTo>
                      <a:pt x="100" y="128"/>
                    </a:lnTo>
                    <a:lnTo>
                      <a:pt x="120" y="107"/>
                    </a:lnTo>
                    <a:lnTo>
                      <a:pt x="120" y="86"/>
                    </a:lnTo>
                    <a:lnTo>
                      <a:pt x="140" y="64"/>
                    </a:lnTo>
                    <a:lnTo>
                      <a:pt x="161" y="43"/>
                    </a:lnTo>
                    <a:lnTo>
                      <a:pt x="181" y="43"/>
                    </a:lnTo>
                    <a:lnTo>
                      <a:pt x="201" y="22"/>
                    </a:lnTo>
                    <a:lnTo>
                      <a:pt x="241" y="0"/>
                    </a:lnTo>
                    <a:lnTo>
                      <a:pt x="261" y="0"/>
                    </a:lnTo>
                    <a:lnTo>
                      <a:pt x="281" y="0"/>
                    </a:lnTo>
                    <a:lnTo>
                      <a:pt x="321" y="0"/>
                    </a:lnTo>
                    <a:lnTo>
                      <a:pt x="361" y="0"/>
                    </a:lnTo>
                    <a:lnTo>
                      <a:pt x="382" y="0"/>
                    </a:lnTo>
                    <a:lnTo>
                      <a:pt x="422" y="0"/>
                    </a:lnTo>
                    <a:lnTo>
                      <a:pt x="462" y="0"/>
                    </a:lnTo>
                    <a:lnTo>
                      <a:pt x="482" y="22"/>
                    </a:lnTo>
                    <a:lnTo>
                      <a:pt x="522" y="22"/>
                    </a:lnTo>
                    <a:lnTo>
                      <a:pt x="582" y="64"/>
                    </a:lnTo>
                    <a:lnTo>
                      <a:pt x="643" y="86"/>
                    </a:lnTo>
                    <a:lnTo>
                      <a:pt x="703" y="128"/>
                    </a:lnTo>
                    <a:lnTo>
                      <a:pt x="743" y="193"/>
                    </a:lnTo>
                    <a:lnTo>
                      <a:pt x="763" y="235"/>
                    </a:lnTo>
                    <a:lnTo>
                      <a:pt x="783" y="278"/>
                    </a:lnTo>
                    <a:lnTo>
                      <a:pt x="803" y="342"/>
                    </a:lnTo>
                    <a:lnTo>
                      <a:pt x="783" y="385"/>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60" name="Freeform 3"/>
              <p:cNvSpPr>
                <a:spLocks/>
              </p:cNvSpPr>
              <p:nvPr/>
            </p:nvSpPr>
            <p:spPr bwMode="auto">
              <a:xfrm>
                <a:off x="11232" y="1485"/>
                <a:ext cx="743" cy="1539"/>
              </a:xfrm>
              <a:custGeom>
                <a:avLst/>
                <a:gdLst/>
                <a:ahLst/>
                <a:cxnLst>
                  <a:cxn ang="0">
                    <a:pos x="20" y="235"/>
                  </a:cxn>
                  <a:cxn ang="0">
                    <a:pos x="0" y="492"/>
                  </a:cxn>
                  <a:cxn ang="0">
                    <a:pos x="0" y="748"/>
                  </a:cxn>
                  <a:cxn ang="0">
                    <a:pos x="40" y="983"/>
                  </a:cxn>
                  <a:cxn ang="0">
                    <a:pos x="80" y="1240"/>
                  </a:cxn>
                  <a:cxn ang="0">
                    <a:pos x="80" y="1240"/>
                  </a:cxn>
                  <a:cxn ang="0">
                    <a:pos x="80" y="1261"/>
                  </a:cxn>
                  <a:cxn ang="0">
                    <a:pos x="100" y="1368"/>
                  </a:cxn>
                  <a:cxn ang="0">
                    <a:pos x="141" y="1454"/>
                  </a:cxn>
                  <a:cxn ang="0">
                    <a:pos x="201" y="1518"/>
                  </a:cxn>
                  <a:cxn ang="0">
                    <a:pos x="281" y="1539"/>
                  </a:cxn>
                  <a:cxn ang="0">
                    <a:pos x="362" y="1518"/>
                  </a:cxn>
                  <a:cxn ang="0">
                    <a:pos x="422" y="1454"/>
                  </a:cxn>
                  <a:cxn ang="0">
                    <a:pos x="462" y="1368"/>
                  </a:cxn>
                  <a:cxn ang="0">
                    <a:pos x="482" y="1261"/>
                  </a:cxn>
                  <a:cxn ang="0">
                    <a:pos x="482" y="1197"/>
                  </a:cxn>
                  <a:cxn ang="0">
                    <a:pos x="462" y="1112"/>
                  </a:cxn>
                  <a:cxn ang="0">
                    <a:pos x="442" y="898"/>
                  </a:cxn>
                  <a:cxn ang="0">
                    <a:pos x="442" y="705"/>
                  </a:cxn>
                  <a:cxn ang="0">
                    <a:pos x="502" y="556"/>
                  </a:cxn>
                  <a:cxn ang="0">
                    <a:pos x="603" y="449"/>
                  </a:cxn>
                  <a:cxn ang="0">
                    <a:pos x="663" y="406"/>
                  </a:cxn>
                  <a:cxn ang="0">
                    <a:pos x="703" y="363"/>
                  </a:cxn>
                  <a:cxn ang="0">
                    <a:pos x="743" y="299"/>
                  </a:cxn>
                  <a:cxn ang="0">
                    <a:pos x="743" y="235"/>
                  </a:cxn>
                  <a:cxn ang="0">
                    <a:pos x="723" y="150"/>
                  </a:cxn>
                  <a:cxn ang="0">
                    <a:pos x="643" y="64"/>
                  </a:cxn>
                  <a:cxn ang="0">
                    <a:pos x="522" y="0"/>
                  </a:cxn>
                  <a:cxn ang="0">
                    <a:pos x="382" y="0"/>
                  </a:cxn>
                  <a:cxn ang="0">
                    <a:pos x="241" y="0"/>
                  </a:cxn>
                  <a:cxn ang="0">
                    <a:pos x="141" y="64"/>
                  </a:cxn>
                  <a:cxn ang="0">
                    <a:pos x="60" y="128"/>
                  </a:cxn>
                  <a:cxn ang="0">
                    <a:pos x="20" y="235"/>
                  </a:cxn>
                </a:cxnLst>
                <a:rect l="0" t="0" r="r" b="b"/>
                <a:pathLst>
                  <a:path w="743" h="1539">
                    <a:moveTo>
                      <a:pt x="20" y="235"/>
                    </a:moveTo>
                    <a:lnTo>
                      <a:pt x="20" y="235"/>
                    </a:lnTo>
                    <a:lnTo>
                      <a:pt x="0" y="363"/>
                    </a:lnTo>
                    <a:lnTo>
                      <a:pt x="0" y="492"/>
                    </a:lnTo>
                    <a:lnTo>
                      <a:pt x="0" y="620"/>
                    </a:lnTo>
                    <a:lnTo>
                      <a:pt x="0" y="748"/>
                    </a:lnTo>
                    <a:lnTo>
                      <a:pt x="20" y="855"/>
                    </a:lnTo>
                    <a:lnTo>
                      <a:pt x="40" y="983"/>
                    </a:lnTo>
                    <a:lnTo>
                      <a:pt x="60" y="1112"/>
                    </a:lnTo>
                    <a:lnTo>
                      <a:pt x="80" y="1240"/>
                    </a:lnTo>
                    <a:lnTo>
                      <a:pt x="80" y="1240"/>
                    </a:lnTo>
                    <a:lnTo>
                      <a:pt x="80" y="1240"/>
                    </a:lnTo>
                    <a:lnTo>
                      <a:pt x="80" y="1261"/>
                    </a:lnTo>
                    <a:lnTo>
                      <a:pt x="80" y="1261"/>
                    </a:lnTo>
                    <a:lnTo>
                      <a:pt x="80" y="1325"/>
                    </a:lnTo>
                    <a:lnTo>
                      <a:pt x="100" y="1368"/>
                    </a:lnTo>
                    <a:lnTo>
                      <a:pt x="121" y="1411"/>
                    </a:lnTo>
                    <a:lnTo>
                      <a:pt x="141" y="1454"/>
                    </a:lnTo>
                    <a:lnTo>
                      <a:pt x="181" y="1496"/>
                    </a:lnTo>
                    <a:lnTo>
                      <a:pt x="201" y="1518"/>
                    </a:lnTo>
                    <a:lnTo>
                      <a:pt x="241" y="1539"/>
                    </a:lnTo>
                    <a:lnTo>
                      <a:pt x="281" y="1539"/>
                    </a:lnTo>
                    <a:lnTo>
                      <a:pt x="321" y="1539"/>
                    </a:lnTo>
                    <a:lnTo>
                      <a:pt x="362" y="1518"/>
                    </a:lnTo>
                    <a:lnTo>
                      <a:pt x="402" y="1496"/>
                    </a:lnTo>
                    <a:lnTo>
                      <a:pt x="422" y="1454"/>
                    </a:lnTo>
                    <a:lnTo>
                      <a:pt x="442" y="1411"/>
                    </a:lnTo>
                    <a:lnTo>
                      <a:pt x="462" y="1368"/>
                    </a:lnTo>
                    <a:lnTo>
                      <a:pt x="482" y="1325"/>
                    </a:lnTo>
                    <a:lnTo>
                      <a:pt x="482" y="1261"/>
                    </a:lnTo>
                    <a:lnTo>
                      <a:pt x="482" y="1218"/>
                    </a:lnTo>
                    <a:lnTo>
                      <a:pt x="482" y="1197"/>
                    </a:lnTo>
                    <a:lnTo>
                      <a:pt x="462" y="1154"/>
                    </a:lnTo>
                    <a:lnTo>
                      <a:pt x="462" y="1112"/>
                    </a:lnTo>
                    <a:lnTo>
                      <a:pt x="442" y="1005"/>
                    </a:lnTo>
                    <a:lnTo>
                      <a:pt x="442" y="898"/>
                    </a:lnTo>
                    <a:lnTo>
                      <a:pt x="442" y="791"/>
                    </a:lnTo>
                    <a:lnTo>
                      <a:pt x="442" y="705"/>
                    </a:lnTo>
                    <a:lnTo>
                      <a:pt x="482" y="620"/>
                    </a:lnTo>
                    <a:lnTo>
                      <a:pt x="502" y="556"/>
                    </a:lnTo>
                    <a:lnTo>
                      <a:pt x="542" y="492"/>
                    </a:lnTo>
                    <a:lnTo>
                      <a:pt x="603" y="449"/>
                    </a:lnTo>
                    <a:lnTo>
                      <a:pt x="623" y="428"/>
                    </a:lnTo>
                    <a:lnTo>
                      <a:pt x="663" y="406"/>
                    </a:lnTo>
                    <a:lnTo>
                      <a:pt x="683" y="385"/>
                    </a:lnTo>
                    <a:lnTo>
                      <a:pt x="703" y="363"/>
                    </a:lnTo>
                    <a:lnTo>
                      <a:pt x="723" y="321"/>
                    </a:lnTo>
                    <a:lnTo>
                      <a:pt x="743" y="299"/>
                    </a:lnTo>
                    <a:lnTo>
                      <a:pt x="743" y="278"/>
                    </a:lnTo>
                    <a:lnTo>
                      <a:pt x="743" y="235"/>
                    </a:lnTo>
                    <a:lnTo>
                      <a:pt x="743" y="192"/>
                    </a:lnTo>
                    <a:lnTo>
                      <a:pt x="723" y="150"/>
                    </a:lnTo>
                    <a:lnTo>
                      <a:pt x="683" y="107"/>
                    </a:lnTo>
                    <a:lnTo>
                      <a:pt x="643" y="64"/>
                    </a:lnTo>
                    <a:lnTo>
                      <a:pt x="583" y="43"/>
                    </a:lnTo>
                    <a:lnTo>
                      <a:pt x="522" y="0"/>
                    </a:lnTo>
                    <a:lnTo>
                      <a:pt x="462" y="0"/>
                    </a:lnTo>
                    <a:lnTo>
                      <a:pt x="382" y="0"/>
                    </a:lnTo>
                    <a:lnTo>
                      <a:pt x="321" y="0"/>
                    </a:lnTo>
                    <a:lnTo>
                      <a:pt x="241" y="0"/>
                    </a:lnTo>
                    <a:lnTo>
                      <a:pt x="181" y="21"/>
                    </a:lnTo>
                    <a:lnTo>
                      <a:pt x="141" y="64"/>
                    </a:lnTo>
                    <a:lnTo>
                      <a:pt x="100" y="107"/>
                    </a:lnTo>
                    <a:lnTo>
                      <a:pt x="60" y="128"/>
                    </a:lnTo>
                    <a:lnTo>
                      <a:pt x="40" y="192"/>
                    </a:lnTo>
                    <a:lnTo>
                      <a:pt x="20" y="235"/>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61" name="Freeform 4"/>
              <p:cNvSpPr>
                <a:spLocks/>
              </p:cNvSpPr>
              <p:nvPr/>
            </p:nvSpPr>
            <p:spPr bwMode="auto">
              <a:xfrm>
                <a:off x="13060" y="352"/>
                <a:ext cx="221" cy="321"/>
              </a:xfrm>
              <a:custGeom>
                <a:avLst/>
                <a:gdLst/>
                <a:ahLst/>
                <a:cxnLst>
                  <a:cxn ang="0">
                    <a:pos x="181" y="0"/>
                  </a:cxn>
                  <a:cxn ang="0">
                    <a:pos x="201" y="43"/>
                  </a:cxn>
                  <a:cxn ang="0">
                    <a:pos x="221" y="86"/>
                  </a:cxn>
                  <a:cxn ang="0">
                    <a:pos x="221" y="150"/>
                  </a:cxn>
                  <a:cxn ang="0">
                    <a:pos x="201" y="214"/>
                  </a:cxn>
                  <a:cxn ang="0">
                    <a:pos x="181" y="235"/>
                  </a:cxn>
                  <a:cxn ang="0">
                    <a:pos x="161" y="257"/>
                  </a:cxn>
                  <a:cxn ang="0">
                    <a:pos x="141" y="278"/>
                  </a:cxn>
                  <a:cxn ang="0">
                    <a:pos x="121" y="299"/>
                  </a:cxn>
                  <a:cxn ang="0">
                    <a:pos x="100" y="299"/>
                  </a:cxn>
                  <a:cxn ang="0">
                    <a:pos x="80" y="321"/>
                  </a:cxn>
                  <a:cxn ang="0">
                    <a:pos x="60" y="321"/>
                  </a:cxn>
                  <a:cxn ang="0">
                    <a:pos x="40" y="299"/>
                  </a:cxn>
                  <a:cxn ang="0">
                    <a:pos x="0" y="278"/>
                  </a:cxn>
                  <a:cxn ang="0">
                    <a:pos x="0" y="235"/>
                  </a:cxn>
                  <a:cxn ang="0">
                    <a:pos x="0" y="171"/>
                  </a:cxn>
                  <a:cxn ang="0">
                    <a:pos x="20" y="107"/>
                  </a:cxn>
                  <a:cxn ang="0">
                    <a:pos x="40" y="86"/>
                  </a:cxn>
                  <a:cxn ang="0">
                    <a:pos x="60" y="64"/>
                  </a:cxn>
                  <a:cxn ang="0">
                    <a:pos x="80" y="43"/>
                  </a:cxn>
                  <a:cxn ang="0">
                    <a:pos x="100" y="22"/>
                  </a:cxn>
                  <a:cxn ang="0">
                    <a:pos x="121" y="0"/>
                  </a:cxn>
                  <a:cxn ang="0">
                    <a:pos x="141" y="0"/>
                  </a:cxn>
                  <a:cxn ang="0">
                    <a:pos x="161" y="0"/>
                  </a:cxn>
                  <a:cxn ang="0">
                    <a:pos x="181" y="0"/>
                  </a:cxn>
                </a:cxnLst>
                <a:rect l="0" t="0" r="r" b="b"/>
                <a:pathLst>
                  <a:path w="221" h="321">
                    <a:moveTo>
                      <a:pt x="181" y="0"/>
                    </a:moveTo>
                    <a:lnTo>
                      <a:pt x="201" y="43"/>
                    </a:lnTo>
                    <a:lnTo>
                      <a:pt x="221" y="86"/>
                    </a:lnTo>
                    <a:lnTo>
                      <a:pt x="221" y="150"/>
                    </a:lnTo>
                    <a:lnTo>
                      <a:pt x="201" y="214"/>
                    </a:lnTo>
                    <a:lnTo>
                      <a:pt x="181" y="235"/>
                    </a:lnTo>
                    <a:lnTo>
                      <a:pt x="161" y="257"/>
                    </a:lnTo>
                    <a:lnTo>
                      <a:pt x="141" y="278"/>
                    </a:lnTo>
                    <a:lnTo>
                      <a:pt x="121" y="299"/>
                    </a:lnTo>
                    <a:lnTo>
                      <a:pt x="100" y="299"/>
                    </a:lnTo>
                    <a:lnTo>
                      <a:pt x="80" y="321"/>
                    </a:lnTo>
                    <a:lnTo>
                      <a:pt x="60" y="321"/>
                    </a:lnTo>
                    <a:lnTo>
                      <a:pt x="40" y="299"/>
                    </a:lnTo>
                    <a:lnTo>
                      <a:pt x="0" y="278"/>
                    </a:lnTo>
                    <a:lnTo>
                      <a:pt x="0" y="235"/>
                    </a:lnTo>
                    <a:lnTo>
                      <a:pt x="0" y="171"/>
                    </a:lnTo>
                    <a:lnTo>
                      <a:pt x="20" y="107"/>
                    </a:lnTo>
                    <a:lnTo>
                      <a:pt x="40" y="86"/>
                    </a:lnTo>
                    <a:lnTo>
                      <a:pt x="60" y="64"/>
                    </a:lnTo>
                    <a:lnTo>
                      <a:pt x="80" y="43"/>
                    </a:lnTo>
                    <a:lnTo>
                      <a:pt x="100" y="22"/>
                    </a:lnTo>
                    <a:lnTo>
                      <a:pt x="121" y="0"/>
                    </a:lnTo>
                    <a:lnTo>
                      <a:pt x="141" y="0"/>
                    </a:lnTo>
                    <a:lnTo>
                      <a:pt x="161" y="0"/>
                    </a:lnTo>
                    <a:lnTo>
                      <a:pt x="181"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62" name="Freeform 5"/>
              <p:cNvSpPr>
                <a:spLocks/>
              </p:cNvSpPr>
              <p:nvPr/>
            </p:nvSpPr>
            <p:spPr bwMode="auto">
              <a:xfrm>
                <a:off x="11252" y="1164"/>
                <a:ext cx="201" cy="321"/>
              </a:xfrm>
              <a:custGeom>
                <a:avLst/>
                <a:gdLst/>
                <a:ahLst/>
                <a:cxnLst>
                  <a:cxn ang="0">
                    <a:pos x="80" y="0"/>
                  </a:cxn>
                  <a:cxn ang="0">
                    <a:pos x="60" y="0"/>
                  </a:cxn>
                  <a:cxn ang="0">
                    <a:pos x="40" y="0"/>
                  </a:cxn>
                  <a:cxn ang="0">
                    <a:pos x="20" y="22"/>
                  </a:cxn>
                  <a:cxn ang="0">
                    <a:pos x="20" y="43"/>
                  </a:cxn>
                  <a:cxn ang="0">
                    <a:pos x="0" y="86"/>
                  </a:cxn>
                  <a:cxn ang="0">
                    <a:pos x="0" y="107"/>
                  </a:cxn>
                  <a:cxn ang="0">
                    <a:pos x="0" y="129"/>
                  </a:cxn>
                  <a:cxn ang="0">
                    <a:pos x="0" y="171"/>
                  </a:cxn>
                  <a:cxn ang="0">
                    <a:pos x="0" y="214"/>
                  </a:cxn>
                  <a:cxn ang="0">
                    <a:pos x="20" y="236"/>
                  </a:cxn>
                  <a:cxn ang="0">
                    <a:pos x="20" y="257"/>
                  </a:cxn>
                  <a:cxn ang="0">
                    <a:pos x="40" y="278"/>
                  </a:cxn>
                  <a:cxn ang="0">
                    <a:pos x="60" y="300"/>
                  </a:cxn>
                  <a:cxn ang="0">
                    <a:pos x="80" y="321"/>
                  </a:cxn>
                  <a:cxn ang="0">
                    <a:pos x="101" y="321"/>
                  </a:cxn>
                  <a:cxn ang="0">
                    <a:pos x="121" y="321"/>
                  </a:cxn>
                  <a:cxn ang="0">
                    <a:pos x="141" y="321"/>
                  </a:cxn>
                  <a:cxn ang="0">
                    <a:pos x="161" y="321"/>
                  </a:cxn>
                  <a:cxn ang="0">
                    <a:pos x="161" y="300"/>
                  </a:cxn>
                  <a:cxn ang="0">
                    <a:pos x="181" y="278"/>
                  </a:cxn>
                  <a:cxn ang="0">
                    <a:pos x="181" y="236"/>
                  </a:cxn>
                  <a:cxn ang="0">
                    <a:pos x="201" y="214"/>
                  </a:cxn>
                  <a:cxn ang="0">
                    <a:pos x="201" y="171"/>
                  </a:cxn>
                  <a:cxn ang="0">
                    <a:pos x="201" y="150"/>
                  </a:cxn>
                  <a:cxn ang="0">
                    <a:pos x="181" y="107"/>
                  </a:cxn>
                  <a:cxn ang="0">
                    <a:pos x="181" y="86"/>
                  </a:cxn>
                  <a:cxn ang="0">
                    <a:pos x="161" y="65"/>
                  </a:cxn>
                  <a:cxn ang="0">
                    <a:pos x="161" y="22"/>
                  </a:cxn>
                  <a:cxn ang="0">
                    <a:pos x="141" y="0"/>
                  </a:cxn>
                  <a:cxn ang="0">
                    <a:pos x="121" y="0"/>
                  </a:cxn>
                  <a:cxn ang="0">
                    <a:pos x="101" y="0"/>
                  </a:cxn>
                  <a:cxn ang="0">
                    <a:pos x="80" y="0"/>
                  </a:cxn>
                </a:cxnLst>
                <a:rect l="0" t="0" r="r" b="b"/>
                <a:pathLst>
                  <a:path w="201" h="321">
                    <a:moveTo>
                      <a:pt x="80" y="0"/>
                    </a:moveTo>
                    <a:lnTo>
                      <a:pt x="60" y="0"/>
                    </a:lnTo>
                    <a:lnTo>
                      <a:pt x="40" y="0"/>
                    </a:lnTo>
                    <a:lnTo>
                      <a:pt x="20" y="22"/>
                    </a:lnTo>
                    <a:lnTo>
                      <a:pt x="20" y="43"/>
                    </a:lnTo>
                    <a:lnTo>
                      <a:pt x="0" y="86"/>
                    </a:lnTo>
                    <a:lnTo>
                      <a:pt x="0" y="107"/>
                    </a:lnTo>
                    <a:lnTo>
                      <a:pt x="0" y="129"/>
                    </a:lnTo>
                    <a:lnTo>
                      <a:pt x="0" y="171"/>
                    </a:lnTo>
                    <a:lnTo>
                      <a:pt x="0" y="214"/>
                    </a:lnTo>
                    <a:lnTo>
                      <a:pt x="20" y="236"/>
                    </a:lnTo>
                    <a:lnTo>
                      <a:pt x="20" y="257"/>
                    </a:lnTo>
                    <a:lnTo>
                      <a:pt x="40" y="278"/>
                    </a:lnTo>
                    <a:lnTo>
                      <a:pt x="60" y="300"/>
                    </a:lnTo>
                    <a:lnTo>
                      <a:pt x="80" y="321"/>
                    </a:lnTo>
                    <a:lnTo>
                      <a:pt x="101" y="321"/>
                    </a:lnTo>
                    <a:lnTo>
                      <a:pt x="121" y="321"/>
                    </a:lnTo>
                    <a:lnTo>
                      <a:pt x="141" y="321"/>
                    </a:lnTo>
                    <a:lnTo>
                      <a:pt x="161" y="321"/>
                    </a:lnTo>
                    <a:lnTo>
                      <a:pt x="161" y="300"/>
                    </a:lnTo>
                    <a:lnTo>
                      <a:pt x="181" y="278"/>
                    </a:lnTo>
                    <a:lnTo>
                      <a:pt x="181" y="236"/>
                    </a:lnTo>
                    <a:lnTo>
                      <a:pt x="201" y="214"/>
                    </a:lnTo>
                    <a:lnTo>
                      <a:pt x="201" y="171"/>
                    </a:lnTo>
                    <a:lnTo>
                      <a:pt x="201" y="150"/>
                    </a:lnTo>
                    <a:lnTo>
                      <a:pt x="181" y="107"/>
                    </a:lnTo>
                    <a:lnTo>
                      <a:pt x="181" y="86"/>
                    </a:lnTo>
                    <a:lnTo>
                      <a:pt x="161" y="65"/>
                    </a:lnTo>
                    <a:lnTo>
                      <a:pt x="161" y="22"/>
                    </a:lnTo>
                    <a:lnTo>
                      <a:pt x="141" y="0"/>
                    </a:lnTo>
                    <a:lnTo>
                      <a:pt x="121" y="0"/>
                    </a:lnTo>
                    <a:lnTo>
                      <a:pt x="101" y="0"/>
                    </a:lnTo>
                    <a:lnTo>
                      <a:pt x="8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63" name="Freeform 6"/>
              <p:cNvSpPr>
                <a:spLocks/>
              </p:cNvSpPr>
              <p:nvPr/>
            </p:nvSpPr>
            <p:spPr bwMode="auto">
              <a:xfrm>
                <a:off x="12899" y="309"/>
                <a:ext cx="141" cy="214"/>
              </a:xfrm>
              <a:custGeom>
                <a:avLst/>
                <a:gdLst/>
                <a:ahLst/>
                <a:cxnLst>
                  <a:cxn ang="0">
                    <a:pos x="101" y="0"/>
                  </a:cxn>
                  <a:cxn ang="0">
                    <a:pos x="141" y="22"/>
                  </a:cxn>
                  <a:cxn ang="0">
                    <a:pos x="141" y="43"/>
                  </a:cxn>
                  <a:cxn ang="0">
                    <a:pos x="141" y="86"/>
                  </a:cxn>
                  <a:cxn ang="0">
                    <a:pos x="141" y="129"/>
                  </a:cxn>
                  <a:cxn ang="0">
                    <a:pos x="121" y="150"/>
                  </a:cxn>
                  <a:cxn ang="0">
                    <a:pos x="121" y="171"/>
                  </a:cxn>
                  <a:cxn ang="0">
                    <a:pos x="101" y="193"/>
                  </a:cxn>
                  <a:cxn ang="0">
                    <a:pos x="101" y="214"/>
                  </a:cxn>
                  <a:cxn ang="0">
                    <a:pos x="81" y="214"/>
                  </a:cxn>
                  <a:cxn ang="0">
                    <a:pos x="61" y="214"/>
                  </a:cxn>
                  <a:cxn ang="0">
                    <a:pos x="41" y="214"/>
                  </a:cxn>
                  <a:cxn ang="0">
                    <a:pos x="41" y="214"/>
                  </a:cxn>
                  <a:cxn ang="0">
                    <a:pos x="20" y="193"/>
                  </a:cxn>
                  <a:cxn ang="0">
                    <a:pos x="0" y="171"/>
                  </a:cxn>
                  <a:cxn ang="0">
                    <a:pos x="0" y="129"/>
                  </a:cxn>
                  <a:cxn ang="0">
                    <a:pos x="0" y="86"/>
                  </a:cxn>
                  <a:cxn ang="0">
                    <a:pos x="20" y="65"/>
                  </a:cxn>
                  <a:cxn ang="0">
                    <a:pos x="20" y="43"/>
                  </a:cxn>
                  <a:cxn ang="0">
                    <a:pos x="41" y="22"/>
                  </a:cxn>
                  <a:cxn ang="0">
                    <a:pos x="61" y="22"/>
                  </a:cxn>
                  <a:cxn ang="0">
                    <a:pos x="61" y="0"/>
                  </a:cxn>
                  <a:cxn ang="0">
                    <a:pos x="81" y="0"/>
                  </a:cxn>
                  <a:cxn ang="0">
                    <a:pos x="101" y="0"/>
                  </a:cxn>
                  <a:cxn ang="0">
                    <a:pos x="101" y="0"/>
                  </a:cxn>
                </a:cxnLst>
                <a:rect l="0" t="0" r="r" b="b"/>
                <a:pathLst>
                  <a:path w="141" h="214">
                    <a:moveTo>
                      <a:pt x="101" y="0"/>
                    </a:moveTo>
                    <a:lnTo>
                      <a:pt x="141" y="22"/>
                    </a:lnTo>
                    <a:lnTo>
                      <a:pt x="141" y="43"/>
                    </a:lnTo>
                    <a:lnTo>
                      <a:pt x="141" y="86"/>
                    </a:lnTo>
                    <a:lnTo>
                      <a:pt x="141" y="129"/>
                    </a:lnTo>
                    <a:lnTo>
                      <a:pt x="121" y="150"/>
                    </a:lnTo>
                    <a:lnTo>
                      <a:pt x="121" y="171"/>
                    </a:lnTo>
                    <a:lnTo>
                      <a:pt x="101" y="193"/>
                    </a:lnTo>
                    <a:lnTo>
                      <a:pt x="101" y="214"/>
                    </a:lnTo>
                    <a:lnTo>
                      <a:pt x="81" y="214"/>
                    </a:lnTo>
                    <a:lnTo>
                      <a:pt x="61" y="214"/>
                    </a:lnTo>
                    <a:lnTo>
                      <a:pt x="41" y="214"/>
                    </a:lnTo>
                    <a:lnTo>
                      <a:pt x="41" y="214"/>
                    </a:lnTo>
                    <a:lnTo>
                      <a:pt x="20" y="193"/>
                    </a:lnTo>
                    <a:lnTo>
                      <a:pt x="0" y="171"/>
                    </a:lnTo>
                    <a:lnTo>
                      <a:pt x="0" y="129"/>
                    </a:lnTo>
                    <a:lnTo>
                      <a:pt x="0" y="86"/>
                    </a:lnTo>
                    <a:lnTo>
                      <a:pt x="20" y="65"/>
                    </a:lnTo>
                    <a:lnTo>
                      <a:pt x="20" y="43"/>
                    </a:lnTo>
                    <a:lnTo>
                      <a:pt x="41" y="22"/>
                    </a:lnTo>
                    <a:lnTo>
                      <a:pt x="61" y="22"/>
                    </a:lnTo>
                    <a:lnTo>
                      <a:pt x="61" y="0"/>
                    </a:lnTo>
                    <a:lnTo>
                      <a:pt x="81" y="0"/>
                    </a:lnTo>
                    <a:lnTo>
                      <a:pt x="101" y="0"/>
                    </a:lnTo>
                    <a:lnTo>
                      <a:pt x="101"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64" name="Freeform 7"/>
              <p:cNvSpPr>
                <a:spLocks/>
              </p:cNvSpPr>
              <p:nvPr/>
            </p:nvSpPr>
            <p:spPr bwMode="auto">
              <a:xfrm>
                <a:off x="11493" y="1186"/>
                <a:ext cx="141" cy="235"/>
              </a:xfrm>
              <a:custGeom>
                <a:avLst/>
                <a:gdLst/>
                <a:ahLst/>
                <a:cxnLst>
                  <a:cxn ang="0">
                    <a:pos x="60" y="0"/>
                  </a:cxn>
                  <a:cxn ang="0">
                    <a:pos x="40" y="21"/>
                  </a:cxn>
                  <a:cxn ang="0">
                    <a:pos x="20" y="43"/>
                  </a:cxn>
                  <a:cxn ang="0">
                    <a:pos x="0" y="85"/>
                  </a:cxn>
                  <a:cxn ang="0">
                    <a:pos x="0" y="128"/>
                  </a:cxn>
                  <a:cxn ang="0">
                    <a:pos x="0" y="171"/>
                  </a:cxn>
                  <a:cxn ang="0">
                    <a:pos x="20" y="214"/>
                  </a:cxn>
                  <a:cxn ang="0">
                    <a:pos x="40" y="235"/>
                  </a:cxn>
                  <a:cxn ang="0">
                    <a:pos x="60" y="235"/>
                  </a:cxn>
                  <a:cxn ang="0">
                    <a:pos x="81" y="235"/>
                  </a:cxn>
                  <a:cxn ang="0">
                    <a:pos x="121" y="214"/>
                  </a:cxn>
                  <a:cxn ang="0">
                    <a:pos x="121" y="171"/>
                  </a:cxn>
                  <a:cxn ang="0">
                    <a:pos x="141" y="128"/>
                  </a:cxn>
                  <a:cxn ang="0">
                    <a:pos x="121" y="85"/>
                  </a:cxn>
                  <a:cxn ang="0">
                    <a:pos x="121" y="43"/>
                  </a:cxn>
                  <a:cxn ang="0">
                    <a:pos x="81" y="21"/>
                  </a:cxn>
                  <a:cxn ang="0">
                    <a:pos x="60" y="0"/>
                  </a:cxn>
                </a:cxnLst>
                <a:rect l="0" t="0" r="r" b="b"/>
                <a:pathLst>
                  <a:path w="141" h="235">
                    <a:moveTo>
                      <a:pt x="60" y="0"/>
                    </a:moveTo>
                    <a:lnTo>
                      <a:pt x="40" y="21"/>
                    </a:lnTo>
                    <a:lnTo>
                      <a:pt x="20" y="43"/>
                    </a:lnTo>
                    <a:lnTo>
                      <a:pt x="0" y="85"/>
                    </a:lnTo>
                    <a:lnTo>
                      <a:pt x="0" y="128"/>
                    </a:lnTo>
                    <a:lnTo>
                      <a:pt x="0" y="171"/>
                    </a:lnTo>
                    <a:lnTo>
                      <a:pt x="20" y="214"/>
                    </a:lnTo>
                    <a:lnTo>
                      <a:pt x="40" y="235"/>
                    </a:lnTo>
                    <a:lnTo>
                      <a:pt x="60" y="235"/>
                    </a:lnTo>
                    <a:lnTo>
                      <a:pt x="81" y="235"/>
                    </a:lnTo>
                    <a:lnTo>
                      <a:pt x="121" y="214"/>
                    </a:lnTo>
                    <a:lnTo>
                      <a:pt x="121" y="171"/>
                    </a:lnTo>
                    <a:lnTo>
                      <a:pt x="141" y="128"/>
                    </a:lnTo>
                    <a:lnTo>
                      <a:pt x="121" y="85"/>
                    </a:lnTo>
                    <a:lnTo>
                      <a:pt x="121" y="43"/>
                    </a:lnTo>
                    <a:lnTo>
                      <a:pt x="81" y="21"/>
                    </a:lnTo>
                    <a:lnTo>
                      <a:pt x="6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65" name="Freeform 8"/>
              <p:cNvSpPr>
                <a:spLocks/>
              </p:cNvSpPr>
              <p:nvPr/>
            </p:nvSpPr>
            <p:spPr bwMode="auto">
              <a:xfrm>
                <a:off x="12759" y="288"/>
                <a:ext cx="120" cy="192"/>
              </a:xfrm>
              <a:custGeom>
                <a:avLst/>
                <a:gdLst/>
                <a:ahLst/>
                <a:cxnLst>
                  <a:cxn ang="0">
                    <a:pos x="80" y="0"/>
                  </a:cxn>
                  <a:cxn ang="0">
                    <a:pos x="100" y="21"/>
                  </a:cxn>
                  <a:cxn ang="0">
                    <a:pos x="100" y="43"/>
                  </a:cxn>
                  <a:cxn ang="0">
                    <a:pos x="120" y="64"/>
                  </a:cxn>
                  <a:cxn ang="0">
                    <a:pos x="100" y="107"/>
                  </a:cxn>
                  <a:cxn ang="0">
                    <a:pos x="100" y="128"/>
                  </a:cxn>
                  <a:cxn ang="0">
                    <a:pos x="100" y="150"/>
                  </a:cxn>
                  <a:cxn ang="0">
                    <a:pos x="80" y="150"/>
                  </a:cxn>
                  <a:cxn ang="0">
                    <a:pos x="80" y="171"/>
                  </a:cxn>
                  <a:cxn ang="0">
                    <a:pos x="60" y="192"/>
                  </a:cxn>
                  <a:cxn ang="0">
                    <a:pos x="60" y="192"/>
                  </a:cxn>
                  <a:cxn ang="0">
                    <a:pos x="40" y="192"/>
                  </a:cxn>
                  <a:cxn ang="0">
                    <a:pos x="40" y="192"/>
                  </a:cxn>
                  <a:cxn ang="0">
                    <a:pos x="20" y="171"/>
                  </a:cxn>
                  <a:cxn ang="0">
                    <a:pos x="0" y="150"/>
                  </a:cxn>
                  <a:cxn ang="0">
                    <a:pos x="0" y="128"/>
                  </a:cxn>
                  <a:cxn ang="0">
                    <a:pos x="0" y="86"/>
                  </a:cxn>
                  <a:cxn ang="0">
                    <a:pos x="0" y="64"/>
                  </a:cxn>
                  <a:cxn ang="0">
                    <a:pos x="0" y="43"/>
                  </a:cxn>
                  <a:cxn ang="0">
                    <a:pos x="20" y="21"/>
                  </a:cxn>
                  <a:cxn ang="0">
                    <a:pos x="20" y="21"/>
                  </a:cxn>
                  <a:cxn ang="0">
                    <a:pos x="40" y="0"/>
                  </a:cxn>
                  <a:cxn ang="0">
                    <a:pos x="40" y="0"/>
                  </a:cxn>
                  <a:cxn ang="0">
                    <a:pos x="60" y="0"/>
                  </a:cxn>
                  <a:cxn ang="0">
                    <a:pos x="80" y="0"/>
                  </a:cxn>
                </a:cxnLst>
                <a:rect l="0" t="0" r="r" b="b"/>
                <a:pathLst>
                  <a:path w="120" h="192">
                    <a:moveTo>
                      <a:pt x="80" y="0"/>
                    </a:moveTo>
                    <a:lnTo>
                      <a:pt x="100" y="21"/>
                    </a:lnTo>
                    <a:lnTo>
                      <a:pt x="100" y="43"/>
                    </a:lnTo>
                    <a:lnTo>
                      <a:pt x="120" y="64"/>
                    </a:lnTo>
                    <a:lnTo>
                      <a:pt x="100" y="107"/>
                    </a:lnTo>
                    <a:lnTo>
                      <a:pt x="100" y="128"/>
                    </a:lnTo>
                    <a:lnTo>
                      <a:pt x="100" y="150"/>
                    </a:lnTo>
                    <a:lnTo>
                      <a:pt x="80" y="150"/>
                    </a:lnTo>
                    <a:lnTo>
                      <a:pt x="80" y="171"/>
                    </a:lnTo>
                    <a:lnTo>
                      <a:pt x="60" y="192"/>
                    </a:lnTo>
                    <a:lnTo>
                      <a:pt x="60" y="192"/>
                    </a:lnTo>
                    <a:lnTo>
                      <a:pt x="40" y="192"/>
                    </a:lnTo>
                    <a:lnTo>
                      <a:pt x="40" y="192"/>
                    </a:lnTo>
                    <a:lnTo>
                      <a:pt x="20" y="171"/>
                    </a:lnTo>
                    <a:lnTo>
                      <a:pt x="0" y="150"/>
                    </a:lnTo>
                    <a:lnTo>
                      <a:pt x="0" y="128"/>
                    </a:lnTo>
                    <a:lnTo>
                      <a:pt x="0" y="86"/>
                    </a:lnTo>
                    <a:lnTo>
                      <a:pt x="0" y="64"/>
                    </a:lnTo>
                    <a:lnTo>
                      <a:pt x="0" y="43"/>
                    </a:lnTo>
                    <a:lnTo>
                      <a:pt x="20" y="21"/>
                    </a:lnTo>
                    <a:lnTo>
                      <a:pt x="20" y="21"/>
                    </a:lnTo>
                    <a:lnTo>
                      <a:pt x="40" y="0"/>
                    </a:lnTo>
                    <a:lnTo>
                      <a:pt x="40" y="0"/>
                    </a:lnTo>
                    <a:lnTo>
                      <a:pt x="60" y="0"/>
                    </a:lnTo>
                    <a:lnTo>
                      <a:pt x="8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66" name="Freeform 9"/>
              <p:cNvSpPr>
                <a:spLocks/>
              </p:cNvSpPr>
              <p:nvPr/>
            </p:nvSpPr>
            <p:spPr bwMode="auto">
              <a:xfrm>
                <a:off x="11674" y="1229"/>
                <a:ext cx="120" cy="213"/>
              </a:xfrm>
              <a:custGeom>
                <a:avLst/>
                <a:gdLst/>
                <a:ahLst/>
                <a:cxnLst>
                  <a:cxn ang="0">
                    <a:pos x="60" y="0"/>
                  </a:cxn>
                  <a:cxn ang="0">
                    <a:pos x="40" y="21"/>
                  </a:cxn>
                  <a:cxn ang="0">
                    <a:pos x="20" y="42"/>
                  </a:cxn>
                  <a:cxn ang="0">
                    <a:pos x="0" y="64"/>
                  </a:cxn>
                  <a:cxn ang="0">
                    <a:pos x="0" y="106"/>
                  </a:cxn>
                  <a:cxn ang="0">
                    <a:pos x="0" y="128"/>
                  </a:cxn>
                  <a:cxn ang="0">
                    <a:pos x="0" y="171"/>
                  </a:cxn>
                  <a:cxn ang="0">
                    <a:pos x="20" y="192"/>
                  </a:cxn>
                  <a:cxn ang="0">
                    <a:pos x="40" y="213"/>
                  </a:cxn>
                  <a:cxn ang="0">
                    <a:pos x="60" y="192"/>
                  </a:cxn>
                  <a:cxn ang="0">
                    <a:pos x="80" y="192"/>
                  </a:cxn>
                  <a:cxn ang="0">
                    <a:pos x="100" y="149"/>
                  </a:cxn>
                  <a:cxn ang="0">
                    <a:pos x="120" y="106"/>
                  </a:cxn>
                  <a:cxn ang="0">
                    <a:pos x="120" y="85"/>
                  </a:cxn>
                  <a:cxn ang="0">
                    <a:pos x="100" y="42"/>
                  </a:cxn>
                  <a:cxn ang="0">
                    <a:pos x="80" y="21"/>
                  </a:cxn>
                  <a:cxn ang="0">
                    <a:pos x="60" y="0"/>
                  </a:cxn>
                </a:cxnLst>
                <a:rect l="0" t="0" r="r" b="b"/>
                <a:pathLst>
                  <a:path w="120" h="213">
                    <a:moveTo>
                      <a:pt x="60" y="0"/>
                    </a:moveTo>
                    <a:lnTo>
                      <a:pt x="40" y="21"/>
                    </a:lnTo>
                    <a:lnTo>
                      <a:pt x="20" y="42"/>
                    </a:lnTo>
                    <a:lnTo>
                      <a:pt x="0" y="64"/>
                    </a:lnTo>
                    <a:lnTo>
                      <a:pt x="0" y="106"/>
                    </a:lnTo>
                    <a:lnTo>
                      <a:pt x="0" y="128"/>
                    </a:lnTo>
                    <a:lnTo>
                      <a:pt x="0" y="171"/>
                    </a:lnTo>
                    <a:lnTo>
                      <a:pt x="20" y="192"/>
                    </a:lnTo>
                    <a:lnTo>
                      <a:pt x="40" y="213"/>
                    </a:lnTo>
                    <a:lnTo>
                      <a:pt x="60" y="192"/>
                    </a:lnTo>
                    <a:lnTo>
                      <a:pt x="80" y="192"/>
                    </a:lnTo>
                    <a:lnTo>
                      <a:pt x="100" y="149"/>
                    </a:lnTo>
                    <a:lnTo>
                      <a:pt x="120" y="106"/>
                    </a:lnTo>
                    <a:lnTo>
                      <a:pt x="120" y="85"/>
                    </a:lnTo>
                    <a:lnTo>
                      <a:pt x="100" y="42"/>
                    </a:lnTo>
                    <a:lnTo>
                      <a:pt x="80" y="21"/>
                    </a:lnTo>
                    <a:lnTo>
                      <a:pt x="6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67" name="Freeform 10"/>
              <p:cNvSpPr>
                <a:spLocks/>
              </p:cNvSpPr>
              <p:nvPr/>
            </p:nvSpPr>
            <p:spPr bwMode="auto">
              <a:xfrm>
                <a:off x="12598" y="288"/>
                <a:ext cx="100" cy="171"/>
              </a:xfrm>
              <a:custGeom>
                <a:avLst/>
                <a:gdLst/>
                <a:ahLst/>
                <a:cxnLst>
                  <a:cxn ang="0">
                    <a:pos x="60" y="0"/>
                  </a:cxn>
                  <a:cxn ang="0">
                    <a:pos x="60" y="21"/>
                  </a:cxn>
                  <a:cxn ang="0">
                    <a:pos x="80" y="43"/>
                  </a:cxn>
                  <a:cxn ang="0">
                    <a:pos x="100" y="64"/>
                  </a:cxn>
                  <a:cxn ang="0">
                    <a:pos x="100" y="107"/>
                  </a:cxn>
                  <a:cxn ang="0">
                    <a:pos x="80" y="128"/>
                  </a:cxn>
                  <a:cxn ang="0">
                    <a:pos x="80" y="150"/>
                  </a:cxn>
                  <a:cxn ang="0">
                    <a:pos x="60" y="171"/>
                  </a:cxn>
                  <a:cxn ang="0">
                    <a:pos x="40" y="171"/>
                  </a:cxn>
                  <a:cxn ang="0">
                    <a:pos x="20" y="171"/>
                  </a:cxn>
                  <a:cxn ang="0">
                    <a:pos x="0" y="150"/>
                  </a:cxn>
                  <a:cxn ang="0">
                    <a:pos x="0" y="128"/>
                  </a:cxn>
                  <a:cxn ang="0">
                    <a:pos x="0" y="86"/>
                  </a:cxn>
                  <a:cxn ang="0">
                    <a:pos x="0" y="64"/>
                  </a:cxn>
                  <a:cxn ang="0">
                    <a:pos x="20" y="21"/>
                  </a:cxn>
                  <a:cxn ang="0">
                    <a:pos x="40" y="0"/>
                  </a:cxn>
                  <a:cxn ang="0">
                    <a:pos x="60" y="0"/>
                  </a:cxn>
                </a:cxnLst>
                <a:rect l="0" t="0" r="r" b="b"/>
                <a:pathLst>
                  <a:path w="100" h="171">
                    <a:moveTo>
                      <a:pt x="60" y="0"/>
                    </a:moveTo>
                    <a:lnTo>
                      <a:pt x="60" y="21"/>
                    </a:lnTo>
                    <a:lnTo>
                      <a:pt x="80" y="43"/>
                    </a:lnTo>
                    <a:lnTo>
                      <a:pt x="100" y="64"/>
                    </a:lnTo>
                    <a:lnTo>
                      <a:pt x="100" y="107"/>
                    </a:lnTo>
                    <a:lnTo>
                      <a:pt x="80" y="128"/>
                    </a:lnTo>
                    <a:lnTo>
                      <a:pt x="80" y="150"/>
                    </a:lnTo>
                    <a:lnTo>
                      <a:pt x="60" y="171"/>
                    </a:lnTo>
                    <a:lnTo>
                      <a:pt x="40" y="171"/>
                    </a:lnTo>
                    <a:lnTo>
                      <a:pt x="20" y="171"/>
                    </a:lnTo>
                    <a:lnTo>
                      <a:pt x="0" y="150"/>
                    </a:lnTo>
                    <a:lnTo>
                      <a:pt x="0" y="128"/>
                    </a:lnTo>
                    <a:lnTo>
                      <a:pt x="0" y="86"/>
                    </a:lnTo>
                    <a:lnTo>
                      <a:pt x="0" y="64"/>
                    </a:lnTo>
                    <a:lnTo>
                      <a:pt x="20" y="21"/>
                    </a:lnTo>
                    <a:lnTo>
                      <a:pt x="40" y="0"/>
                    </a:lnTo>
                    <a:lnTo>
                      <a:pt x="6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68" name="Freeform 11"/>
              <p:cNvSpPr>
                <a:spLocks/>
              </p:cNvSpPr>
              <p:nvPr/>
            </p:nvSpPr>
            <p:spPr bwMode="auto">
              <a:xfrm>
                <a:off x="11835" y="1314"/>
                <a:ext cx="100" cy="171"/>
              </a:xfrm>
              <a:custGeom>
                <a:avLst/>
                <a:gdLst/>
                <a:ahLst/>
                <a:cxnLst>
                  <a:cxn ang="0">
                    <a:pos x="60" y="0"/>
                  </a:cxn>
                  <a:cxn ang="0">
                    <a:pos x="40" y="0"/>
                  </a:cxn>
                  <a:cxn ang="0">
                    <a:pos x="20" y="21"/>
                  </a:cxn>
                  <a:cxn ang="0">
                    <a:pos x="0" y="43"/>
                  </a:cxn>
                  <a:cxn ang="0">
                    <a:pos x="0" y="64"/>
                  </a:cxn>
                  <a:cxn ang="0">
                    <a:pos x="0" y="107"/>
                  </a:cxn>
                  <a:cxn ang="0">
                    <a:pos x="0" y="128"/>
                  </a:cxn>
                  <a:cxn ang="0">
                    <a:pos x="0" y="150"/>
                  </a:cxn>
                  <a:cxn ang="0">
                    <a:pos x="20" y="171"/>
                  </a:cxn>
                  <a:cxn ang="0">
                    <a:pos x="40" y="171"/>
                  </a:cxn>
                  <a:cxn ang="0">
                    <a:pos x="60" y="150"/>
                  </a:cxn>
                  <a:cxn ang="0">
                    <a:pos x="80" y="128"/>
                  </a:cxn>
                  <a:cxn ang="0">
                    <a:pos x="100" y="107"/>
                  </a:cxn>
                  <a:cxn ang="0">
                    <a:pos x="100" y="64"/>
                  </a:cxn>
                  <a:cxn ang="0">
                    <a:pos x="100" y="43"/>
                  </a:cxn>
                  <a:cxn ang="0">
                    <a:pos x="80" y="21"/>
                  </a:cxn>
                  <a:cxn ang="0">
                    <a:pos x="60" y="0"/>
                  </a:cxn>
                </a:cxnLst>
                <a:rect l="0" t="0" r="r" b="b"/>
                <a:pathLst>
                  <a:path w="100" h="171">
                    <a:moveTo>
                      <a:pt x="60" y="0"/>
                    </a:moveTo>
                    <a:lnTo>
                      <a:pt x="40" y="0"/>
                    </a:lnTo>
                    <a:lnTo>
                      <a:pt x="20" y="21"/>
                    </a:lnTo>
                    <a:lnTo>
                      <a:pt x="0" y="43"/>
                    </a:lnTo>
                    <a:lnTo>
                      <a:pt x="0" y="64"/>
                    </a:lnTo>
                    <a:lnTo>
                      <a:pt x="0" y="107"/>
                    </a:lnTo>
                    <a:lnTo>
                      <a:pt x="0" y="128"/>
                    </a:lnTo>
                    <a:lnTo>
                      <a:pt x="0" y="150"/>
                    </a:lnTo>
                    <a:lnTo>
                      <a:pt x="20" y="171"/>
                    </a:lnTo>
                    <a:lnTo>
                      <a:pt x="40" y="171"/>
                    </a:lnTo>
                    <a:lnTo>
                      <a:pt x="60" y="150"/>
                    </a:lnTo>
                    <a:lnTo>
                      <a:pt x="80" y="128"/>
                    </a:lnTo>
                    <a:lnTo>
                      <a:pt x="100" y="107"/>
                    </a:lnTo>
                    <a:lnTo>
                      <a:pt x="100" y="64"/>
                    </a:lnTo>
                    <a:lnTo>
                      <a:pt x="100" y="43"/>
                    </a:lnTo>
                    <a:lnTo>
                      <a:pt x="80" y="21"/>
                    </a:lnTo>
                    <a:lnTo>
                      <a:pt x="6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69" name="Freeform 12"/>
              <p:cNvSpPr>
                <a:spLocks/>
              </p:cNvSpPr>
              <p:nvPr/>
            </p:nvSpPr>
            <p:spPr bwMode="auto">
              <a:xfrm>
                <a:off x="12437" y="352"/>
                <a:ext cx="101" cy="171"/>
              </a:xfrm>
              <a:custGeom>
                <a:avLst/>
                <a:gdLst/>
                <a:ahLst/>
                <a:cxnLst>
                  <a:cxn ang="0">
                    <a:pos x="61" y="0"/>
                  </a:cxn>
                  <a:cxn ang="0">
                    <a:pos x="81" y="22"/>
                  </a:cxn>
                  <a:cxn ang="0">
                    <a:pos x="101" y="43"/>
                  </a:cxn>
                  <a:cxn ang="0">
                    <a:pos x="101" y="64"/>
                  </a:cxn>
                  <a:cxn ang="0">
                    <a:pos x="101" y="107"/>
                  </a:cxn>
                  <a:cxn ang="0">
                    <a:pos x="101" y="128"/>
                  </a:cxn>
                  <a:cxn ang="0">
                    <a:pos x="81" y="150"/>
                  </a:cxn>
                  <a:cxn ang="0">
                    <a:pos x="61" y="171"/>
                  </a:cxn>
                  <a:cxn ang="0">
                    <a:pos x="40" y="171"/>
                  </a:cxn>
                  <a:cxn ang="0">
                    <a:pos x="20" y="171"/>
                  </a:cxn>
                  <a:cxn ang="0">
                    <a:pos x="20" y="150"/>
                  </a:cxn>
                  <a:cxn ang="0">
                    <a:pos x="0" y="128"/>
                  </a:cxn>
                  <a:cxn ang="0">
                    <a:pos x="0" y="86"/>
                  </a:cxn>
                  <a:cxn ang="0">
                    <a:pos x="20" y="64"/>
                  </a:cxn>
                  <a:cxn ang="0">
                    <a:pos x="20" y="22"/>
                  </a:cxn>
                  <a:cxn ang="0">
                    <a:pos x="40" y="0"/>
                  </a:cxn>
                  <a:cxn ang="0">
                    <a:pos x="61" y="0"/>
                  </a:cxn>
                </a:cxnLst>
                <a:rect l="0" t="0" r="r" b="b"/>
                <a:pathLst>
                  <a:path w="101" h="171">
                    <a:moveTo>
                      <a:pt x="61" y="0"/>
                    </a:moveTo>
                    <a:lnTo>
                      <a:pt x="81" y="22"/>
                    </a:lnTo>
                    <a:lnTo>
                      <a:pt x="101" y="43"/>
                    </a:lnTo>
                    <a:lnTo>
                      <a:pt x="101" y="64"/>
                    </a:lnTo>
                    <a:lnTo>
                      <a:pt x="101" y="107"/>
                    </a:lnTo>
                    <a:lnTo>
                      <a:pt x="101" y="128"/>
                    </a:lnTo>
                    <a:lnTo>
                      <a:pt x="81" y="150"/>
                    </a:lnTo>
                    <a:lnTo>
                      <a:pt x="61" y="171"/>
                    </a:lnTo>
                    <a:lnTo>
                      <a:pt x="40" y="171"/>
                    </a:lnTo>
                    <a:lnTo>
                      <a:pt x="20" y="171"/>
                    </a:lnTo>
                    <a:lnTo>
                      <a:pt x="20" y="150"/>
                    </a:lnTo>
                    <a:lnTo>
                      <a:pt x="0" y="128"/>
                    </a:lnTo>
                    <a:lnTo>
                      <a:pt x="0" y="86"/>
                    </a:lnTo>
                    <a:lnTo>
                      <a:pt x="20" y="64"/>
                    </a:lnTo>
                    <a:lnTo>
                      <a:pt x="20" y="22"/>
                    </a:lnTo>
                    <a:lnTo>
                      <a:pt x="40" y="0"/>
                    </a:lnTo>
                    <a:lnTo>
                      <a:pt x="61"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sp>
            <p:nvSpPr>
              <p:cNvPr id="70" name="Freeform 13"/>
              <p:cNvSpPr>
                <a:spLocks/>
              </p:cNvSpPr>
              <p:nvPr/>
            </p:nvSpPr>
            <p:spPr bwMode="auto">
              <a:xfrm>
                <a:off x="11935" y="1421"/>
                <a:ext cx="121" cy="171"/>
              </a:xfrm>
              <a:custGeom>
                <a:avLst/>
                <a:gdLst/>
                <a:ahLst/>
                <a:cxnLst>
                  <a:cxn ang="0">
                    <a:pos x="80" y="0"/>
                  </a:cxn>
                  <a:cxn ang="0">
                    <a:pos x="60" y="0"/>
                  </a:cxn>
                  <a:cxn ang="0">
                    <a:pos x="40" y="21"/>
                  </a:cxn>
                  <a:cxn ang="0">
                    <a:pos x="20" y="43"/>
                  </a:cxn>
                  <a:cxn ang="0">
                    <a:pos x="20" y="85"/>
                  </a:cxn>
                  <a:cxn ang="0">
                    <a:pos x="0" y="107"/>
                  </a:cxn>
                  <a:cxn ang="0">
                    <a:pos x="20" y="150"/>
                  </a:cxn>
                  <a:cxn ang="0">
                    <a:pos x="20" y="171"/>
                  </a:cxn>
                  <a:cxn ang="0">
                    <a:pos x="40" y="171"/>
                  </a:cxn>
                  <a:cxn ang="0">
                    <a:pos x="60" y="171"/>
                  </a:cxn>
                  <a:cxn ang="0">
                    <a:pos x="80" y="171"/>
                  </a:cxn>
                  <a:cxn ang="0">
                    <a:pos x="101" y="150"/>
                  </a:cxn>
                  <a:cxn ang="0">
                    <a:pos x="121" y="107"/>
                  </a:cxn>
                  <a:cxn ang="0">
                    <a:pos x="121" y="64"/>
                  </a:cxn>
                  <a:cxn ang="0">
                    <a:pos x="121" y="43"/>
                  </a:cxn>
                  <a:cxn ang="0">
                    <a:pos x="101" y="21"/>
                  </a:cxn>
                  <a:cxn ang="0">
                    <a:pos x="80" y="0"/>
                  </a:cxn>
                </a:cxnLst>
                <a:rect l="0" t="0" r="r" b="b"/>
                <a:pathLst>
                  <a:path w="121" h="171">
                    <a:moveTo>
                      <a:pt x="80" y="0"/>
                    </a:moveTo>
                    <a:lnTo>
                      <a:pt x="60" y="0"/>
                    </a:lnTo>
                    <a:lnTo>
                      <a:pt x="40" y="21"/>
                    </a:lnTo>
                    <a:lnTo>
                      <a:pt x="20" y="43"/>
                    </a:lnTo>
                    <a:lnTo>
                      <a:pt x="20" y="85"/>
                    </a:lnTo>
                    <a:lnTo>
                      <a:pt x="0" y="107"/>
                    </a:lnTo>
                    <a:lnTo>
                      <a:pt x="20" y="150"/>
                    </a:lnTo>
                    <a:lnTo>
                      <a:pt x="20" y="171"/>
                    </a:lnTo>
                    <a:lnTo>
                      <a:pt x="40" y="171"/>
                    </a:lnTo>
                    <a:lnTo>
                      <a:pt x="60" y="171"/>
                    </a:lnTo>
                    <a:lnTo>
                      <a:pt x="80" y="171"/>
                    </a:lnTo>
                    <a:lnTo>
                      <a:pt x="101" y="150"/>
                    </a:lnTo>
                    <a:lnTo>
                      <a:pt x="121" y="107"/>
                    </a:lnTo>
                    <a:lnTo>
                      <a:pt x="121" y="64"/>
                    </a:lnTo>
                    <a:lnTo>
                      <a:pt x="121" y="43"/>
                    </a:lnTo>
                    <a:lnTo>
                      <a:pt x="101" y="21"/>
                    </a:lnTo>
                    <a:lnTo>
                      <a:pt x="80" y="0"/>
                    </a:lnTo>
                    <a:close/>
                  </a:path>
                </a:pathLst>
              </a:custGeom>
              <a:solidFill>
                <a:srgbClr val="808080"/>
              </a:solidFill>
              <a:ln w="9525">
                <a:noFill/>
                <a:round/>
                <a:headEnd/>
                <a:tailEnd/>
              </a:ln>
            </p:spPr>
            <p:txBody>
              <a:bodyPr vert="horz" wrap="square" lIns="91440" tIns="45720" rIns="91440" bIns="45720" numCol="1" anchor="t" anchorCtr="0" compatLnSpc="1">
                <a:prstTxWarp prst="textNoShape">
                  <a:avLst/>
                </a:prstTxWarp>
              </a:bodyPr>
              <a:lstStyle/>
              <a:p>
                <a:endParaRPr lang="ar-KW"/>
              </a:p>
            </p:txBody>
          </p:sp>
        </p:grpSp>
      </p:grpSp>
      <p:pic>
        <p:nvPicPr>
          <p:cNvPr id="5" name="صورة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744" y="0"/>
            <a:ext cx="2295838" cy="1970443"/>
          </a:xfrm>
          <a:prstGeom prst="rect">
            <a:avLst/>
          </a:prstGeom>
        </p:spPr>
      </p:pic>
      <p:pic>
        <p:nvPicPr>
          <p:cNvPr id="6" name="صورة 5"/>
          <p:cNvPicPr>
            <a:picLocks noChangeAspect="1"/>
          </p:cNvPicPr>
          <p:nvPr/>
        </p:nvPicPr>
        <p:blipFill rotWithShape="1">
          <a:blip r:embed="rId3">
            <a:extLst>
              <a:ext uri="{28A0092B-C50C-407E-A947-70E740481C1C}">
                <a14:useLocalDpi xmlns:a14="http://schemas.microsoft.com/office/drawing/2010/main" val="0"/>
              </a:ext>
            </a:extLst>
          </a:blip>
          <a:srcRect t="95723"/>
          <a:stretch/>
        </p:blipFill>
        <p:spPr>
          <a:xfrm>
            <a:off x="0" y="6564702"/>
            <a:ext cx="9144000" cy="293298"/>
          </a:xfrm>
          <a:prstGeom prst="rect">
            <a:avLst/>
          </a:prstGeom>
        </p:spPr>
      </p:pic>
      <p:sp>
        <p:nvSpPr>
          <p:cNvPr id="51" name="Text Box 6"/>
          <p:cNvSpPr txBox="1">
            <a:spLocks noChangeArrowheads="1"/>
          </p:cNvSpPr>
          <p:nvPr/>
        </p:nvSpPr>
        <p:spPr bwMode="auto">
          <a:xfrm>
            <a:off x="177848" y="4492587"/>
            <a:ext cx="1879552" cy="1938992"/>
          </a:xfrm>
          <a:prstGeom prst="rect">
            <a:avLst/>
          </a:prstGeom>
          <a:noFill/>
          <a:ln w="9525">
            <a:noFill/>
            <a:miter lim="800000"/>
            <a:headEnd/>
            <a:tailEnd/>
          </a:ln>
        </p:spPr>
        <p:txBody>
          <a:bodyPr wrap="square">
            <a:spAutoFit/>
          </a:bodyPr>
          <a:lstStyle/>
          <a:p>
            <a:pPr algn="just">
              <a:spcBef>
                <a:spcPct val="50000"/>
              </a:spcBef>
            </a:pPr>
            <a:r>
              <a:rPr lang="ar-SA" sz="2000" b="1" dirty="0" smtClean="0">
                <a:latin typeface="Traditional Arabic" pitchFamily="18" charset="-78"/>
                <a:cs typeface="Traditional Arabic" pitchFamily="18" charset="-78"/>
              </a:rPr>
              <a:t>من كل مجموعة شخص، ويقفون جنبا لجنب ويتم سؤالهم، وأسرع شخص يجاوب إجابة صحيحة يتقدم خطوة وهكذا إلى أن يفوز أحدهم.</a:t>
            </a:r>
            <a:endParaRPr lang="en-US" sz="2000" b="1" dirty="0">
              <a:latin typeface="Traditional Arabic" pitchFamily="18" charset="-78"/>
              <a:cs typeface="Traditional Arabic" pitchFamily="18" charset="-78"/>
            </a:endParaRPr>
          </a:p>
        </p:txBody>
      </p:sp>
      <p:pic>
        <p:nvPicPr>
          <p:cNvPr id="54" name="صورة 53">
            <a:hlinkClick r:id="rId4" action="ppaction://hlinksldjump"/>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t="18718" b="17602"/>
          <a:stretch/>
        </p:blipFill>
        <p:spPr>
          <a:xfrm>
            <a:off x="254514" y="1625127"/>
            <a:ext cx="918134" cy="584673"/>
          </a:xfrm>
          <a:prstGeom prst="rect">
            <a:avLst/>
          </a:prstGeom>
        </p:spPr>
      </p:pic>
      <p:sp>
        <p:nvSpPr>
          <p:cNvPr id="95" name="مربع نص 94"/>
          <p:cNvSpPr txBox="1"/>
          <p:nvPr/>
        </p:nvSpPr>
        <p:spPr>
          <a:xfrm>
            <a:off x="3276600" y="161026"/>
            <a:ext cx="5638800" cy="707886"/>
          </a:xfrm>
          <a:prstGeom prst="rect">
            <a:avLst/>
          </a:prstGeom>
          <a:noFill/>
        </p:spPr>
        <p:txBody>
          <a:bodyPr wrap="square" rtlCol="0">
            <a:spAutoFit/>
          </a:bodyPr>
          <a:lstStyle/>
          <a:p>
            <a:pPr algn="ctr"/>
            <a:r>
              <a:rPr lang="ar-KW" sz="4000" b="1" i="1" u="sng" dirty="0" smtClean="0">
                <a:solidFill>
                  <a:srgbClr val="00B050"/>
                </a:solidFill>
                <a:cs typeface="Traditional Arabic" pitchFamily="2" charset="-78"/>
              </a:rPr>
              <a:t>وانت ماشي </a:t>
            </a:r>
            <a:r>
              <a:rPr lang="ar-KW" sz="3600" b="1" i="1" u="sng" dirty="0" smtClean="0">
                <a:solidFill>
                  <a:schemeClr val="tx2"/>
                </a:solidFill>
                <a:cs typeface="Traditional Arabic" pitchFamily="2" charset="-78"/>
              </a:rPr>
              <a:t>أسئلة </a:t>
            </a:r>
            <a:r>
              <a:rPr lang="ar-KW" sz="3600" b="1" i="1" u="sng" dirty="0">
                <a:solidFill>
                  <a:schemeClr val="tx2"/>
                </a:solidFill>
                <a:cs typeface="Traditional Arabic" pitchFamily="2" charset="-78"/>
              </a:rPr>
              <a:t>سريعة جوابها بحرف...</a:t>
            </a:r>
          </a:p>
        </p:txBody>
      </p:sp>
      <p:pic>
        <p:nvPicPr>
          <p:cNvPr id="96" name="صورة 95">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002" y="2295890"/>
            <a:ext cx="1015157" cy="903973"/>
          </a:xfrm>
          <a:prstGeom prst="rect">
            <a:avLst/>
          </a:prstGeom>
        </p:spPr>
      </p:pic>
      <p:graphicFrame>
        <p:nvGraphicFramePr>
          <p:cNvPr id="97" name="جدول 96"/>
          <p:cNvGraphicFramePr>
            <a:graphicFrameLocks noGrp="1"/>
          </p:cNvGraphicFramePr>
          <p:nvPr>
            <p:extLst>
              <p:ext uri="{D42A27DB-BD31-4B8C-83A1-F6EECF244321}">
                <p14:modId xmlns:p14="http://schemas.microsoft.com/office/powerpoint/2010/main" val="3606044869"/>
              </p:ext>
            </p:extLst>
          </p:nvPr>
        </p:nvGraphicFramePr>
        <p:xfrm>
          <a:off x="3276600" y="1017081"/>
          <a:ext cx="5638800" cy="2400300"/>
        </p:xfrm>
        <a:graphic>
          <a:graphicData uri="http://schemas.openxmlformats.org/drawingml/2006/table">
            <a:tbl>
              <a:tblPr rtl="1">
                <a:tableStyleId>{BDBED569-4797-4DF1-A0F4-6AAB3CD982D8}</a:tableStyleId>
              </a:tblPr>
              <a:tblGrid>
                <a:gridCol w="4366404"/>
                <a:gridCol w="1272396"/>
              </a:tblGrid>
              <a:tr h="161925">
                <a:tc>
                  <a:txBody>
                    <a:bodyPr/>
                    <a:lstStyle/>
                    <a:p>
                      <a:pPr marL="47625" algn="r" rtl="1">
                        <a:spcAft>
                          <a:spcPts val="0"/>
                        </a:spcAft>
                      </a:pPr>
                      <a:endParaRPr lang="en-US" sz="1200" b="1" dirty="0">
                        <a:effectLst/>
                        <a:latin typeface="Traditional Arabic" pitchFamily="18" charset="-78"/>
                        <a:ea typeface="Times New Roman"/>
                        <a:cs typeface="Traditional Arabic" pitchFamily="18" charset="-78"/>
                      </a:endParaRPr>
                    </a:p>
                  </a:txBody>
                  <a:tcPr marL="28575" marR="28575" marT="28575" marB="28575"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rtl="1">
                        <a:spcAft>
                          <a:spcPts val="0"/>
                        </a:spcAft>
                      </a:pPr>
                      <a:endParaRPr lang="en-US" sz="1200" b="1" dirty="0">
                        <a:effectLst/>
                        <a:latin typeface="Traditional Arabic" pitchFamily="18" charset="-78"/>
                        <a:ea typeface="Times New Roman"/>
                        <a:cs typeface="Traditional Arabic" pitchFamily="18" charset="-78"/>
                      </a:endParaRPr>
                    </a:p>
                  </a:txBody>
                  <a:tcPr marL="28575" marR="28575" marT="28575" marB="28575"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r>
              <a:tr h="0">
                <a:tc>
                  <a:txBody>
                    <a:bodyPr/>
                    <a:lstStyle/>
                    <a:p>
                      <a:pPr marL="47625" algn="r" rtl="1">
                        <a:spcAft>
                          <a:spcPts val="0"/>
                        </a:spcAft>
                      </a:pPr>
                      <a:endParaRPr lang="en-US" sz="1200" b="1" dirty="0">
                        <a:effectLst/>
                        <a:latin typeface="Traditional Arabic" pitchFamily="18" charset="-78"/>
                        <a:ea typeface="Times New Roman"/>
                        <a:cs typeface="Traditional Arabic" pitchFamily="18" charset="-78"/>
                      </a:endParaRPr>
                    </a:p>
                  </a:txBody>
                  <a:tcPr marL="28575" marR="28575" marT="28575" marB="28575" anchor="ctr">
                    <a:lnL w="38100" cap="flat" cmpd="sng" algn="ctr">
                      <a:solidFill>
                        <a:schemeClr val="tx1"/>
                      </a:solidFill>
                      <a:prstDash val="solid"/>
                      <a:round/>
                      <a:headEnd type="none" w="med" len="med"/>
                      <a:tailEnd type="none" w="med" len="med"/>
                    </a:lnL>
                  </a:tcPr>
                </a:tc>
                <a:tc>
                  <a:txBody>
                    <a:bodyPr/>
                    <a:lstStyle/>
                    <a:p>
                      <a:pPr algn="ctr" rtl="1">
                        <a:spcAft>
                          <a:spcPts val="0"/>
                        </a:spcAft>
                      </a:pPr>
                      <a:endParaRPr lang="en-US" sz="1200" b="1" dirty="0">
                        <a:effectLst/>
                        <a:latin typeface="Traditional Arabic" pitchFamily="18" charset="-78"/>
                        <a:ea typeface="Times New Roman"/>
                        <a:cs typeface="Traditional Arabic" pitchFamily="18" charset="-78"/>
                      </a:endParaRPr>
                    </a:p>
                  </a:txBody>
                  <a:tcPr marL="28575" marR="28575" marT="28575" marB="28575" anchor="ctr">
                    <a:lnR w="38100" cap="flat" cmpd="sng" algn="ctr">
                      <a:solidFill>
                        <a:schemeClr val="tx1"/>
                      </a:solidFill>
                      <a:prstDash val="solid"/>
                      <a:round/>
                      <a:headEnd type="none" w="med" len="med"/>
                      <a:tailEnd type="none" w="med" len="med"/>
                    </a:lnR>
                  </a:tcPr>
                </a:tc>
              </a:tr>
              <a:tr h="0">
                <a:tc>
                  <a:txBody>
                    <a:bodyPr/>
                    <a:lstStyle/>
                    <a:p>
                      <a:pPr marL="47625" algn="r" rtl="1">
                        <a:spcAft>
                          <a:spcPts val="0"/>
                        </a:spcAft>
                      </a:pPr>
                      <a:endParaRPr lang="en-US" sz="1200" b="1" dirty="0">
                        <a:effectLst/>
                        <a:latin typeface="Traditional Arabic" pitchFamily="18" charset="-78"/>
                        <a:ea typeface="Times New Roman"/>
                        <a:cs typeface="Traditional Arabic" pitchFamily="18" charset="-78"/>
                      </a:endParaRPr>
                    </a:p>
                  </a:txBody>
                  <a:tcPr marL="28575" marR="28575" marT="28575" marB="28575" anchor="ctr">
                    <a:lnL w="38100" cap="flat" cmpd="sng" algn="ctr">
                      <a:solidFill>
                        <a:schemeClr val="tx1"/>
                      </a:solidFill>
                      <a:prstDash val="solid"/>
                      <a:round/>
                      <a:headEnd type="none" w="med" len="med"/>
                      <a:tailEnd type="none" w="med" len="med"/>
                    </a:lnL>
                  </a:tcPr>
                </a:tc>
                <a:tc>
                  <a:txBody>
                    <a:bodyPr/>
                    <a:lstStyle/>
                    <a:p>
                      <a:pPr algn="ctr" rtl="1">
                        <a:spcAft>
                          <a:spcPts val="0"/>
                        </a:spcAft>
                      </a:pPr>
                      <a:endParaRPr lang="en-US" sz="1200" b="1" dirty="0">
                        <a:effectLst/>
                        <a:latin typeface="Traditional Arabic" pitchFamily="18" charset="-78"/>
                        <a:ea typeface="Times New Roman"/>
                        <a:cs typeface="Traditional Arabic" pitchFamily="18" charset="-78"/>
                      </a:endParaRPr>
                    </a:p>
                  </a:txBody>
                  <a:tcPr marL="28575" marR="28575" marT="28575" marB="28575" anchor="ctr">
                    <a:lnR w="38100" cap="flat" cmpd="sng" algn="ctr">
                      <a:solidFill>
                        <a:schemeClr val="tx1"/>
                      </a:solidFill>
                      <a:prstDash val="solid"/>
                      <a:round/>
                      <a:headEnd type="none" w="med" len="med"/>
                      <a:tailEnd type="none" w="med" len="med"/>
                    </a:lnR>
                  </a:tcPr>
                </a:tc>
              </a:tr>
              <a:tr h="0">
                <a:tc>
                  <a:txBody>
                    <a:bodyPr/>
                    <a:lstStyle/>
                    <a:p>
                      <a:pPr marL="47625" algn="r" rtl="1">
                        <a:spcAft>
                          <a:spcPts val="0"/>
                        </a:spcAft>
                      </a:pPr>
                      <a:endParaRPr lang="en-US" sz="1200" b="1" dirty="0">
                        <a:effectLst/>
                        <a:latin typeface="Traditional Arabic" pitchFamily="18" charset="-78"/>
                        <a:ea typeface="Times New Roman"/>
                        <a:cs typeface="Traditional Arabic" pitchFamily="18" charset="-78"/>
                      </a:endParaRPr>
                    </a:p>
                  </a:txBody>
                  <a:tcPr marL="28575" marR="28575" marT="28575" marB="28575" anchor="ctr">
                    <a:lnL w="38100" cap="flat" cmpd="sng" algn="ctr">
                      <a:solidFill>
                        <a:schemeClr val="tx1"/>
                      </a:solidFill>
                      <a:prstDash val="solid"/>
                      <a:round/>
                      <a:headEnd type="none" w="med" len="med"/>
                      <a:tailEnd type="none" w="med" len="med"/>
                    </a:lnL>
                  </a:tcPr>
                </a:tc>
                <a:tc>
                  <a:txBody>
                    <a:bodyPr/>
                    <a:lstStyle/>
                    <a:p>
                      <a:pPr algn="ctr" rtl="1">
                        <a:spcAft>
                          <a:spcPts val="0"/>
                        </a:spcAft>
                      </a:pPr>
                      <a:endParaRPr lang="en-US" sz="1200" b="1" dirty="0">
                        <a:effectLst/>
                        <a:latin typeface="Traditional Arabic" pitchFamily="18" charset="-78"/>
                        <a:ea typeface="Times New Roman"/>
                        <a:cs typeface="Traditional Arabic" pitchFamily="18" charset="-78"/>
                      </a:endParaRPr>
                    </a:p>
                  </a:txBody>
                  <a:tcPr marL="28575" marR="28575" marT="28575" marB="28575" anchor="ctr">
                    <a:lnR w="38100" cap="flat" cmpd="sng" algn="ctr">
                      <a:solidFill>
                        <a:schemeClr val="tx1"/>
                      </a:solidFill>
                      <a:prstDash val="solid"/>
                      <a:round/>
                      <a:headEnd type="none" w="med" len="med"/>
                      <a:tailEnd type="none" w="med" len="med"/>
                    </a:lnR>
                  </a:tcPr>
                </a:tc>
              </a:tr>
              <a:tr h="0">
                <a:tc>
                  <a:txBody>
                    <a:bodyPr/>
                    <a:lstStyle/>
                    <a:p>
                      <a:pPr marL="47625" algn="r" rtl="1">
                        <a:spcAft>
                          <a:spcPts val="0"/>
                        </a:spcAft>
                      </a:pPr>
                      <a:endParaRPr lang="en-US" sz="1200" b="1" dirty="0">
                        <a:effectLst/>
                        <a:latin typeface="Traditional Arabic" pitchFamily="18" charset="-78"/>
                        <a:ea typeface="Times New Roman"/>
                        <a:cs typeface="Traditional Arabic" pitchFamily="18" charset="-78"/>
                      </a:endParaRPr>
                    </a:p>
                  </a:txBody>
                  <a:tcPr marL="28575" marR="28575" marT="28575" marB="28575" anchor="ctr">
                    <a:lnL w="38100" cap="flat" cmpd="sng" algn="ctr">
                      <a:solidFill>
                        <a:schemeClr val="tx1"/>
                      </a:solidFill>
                      <a:prstDash val="solid"/>
                      <a:round/>
                      <a:headEnd type="none" w="med" len="med"/>
                      <a:tailEnd type="none" w="med" len="med"/>
                    </a:lnL>
                  </a:tcPr>
                </a:tc>
                <a:tc>
                  <a:txBody>
                    <a:bodyPr/>
                    <a:lstStyle/>
                    <a:p>
                      <a:pPr algn="ctr" rtl="1">
                        <a:spcAft>
                          <a:spcPts val="0"/>
                        </a:spcAft>
                      </a:pPr>
                      <a:endParaRPr lang="en-US" sz="1200" b="1" dirty="0">
                        <a:effectLst/>
                        <a:latin typeface="Traditional Arabic" pitchFamily="18" charset="-78"/>
                        <a:ea typeface="Times New Roman"/>
                        <a:cs typeface="Traditional Arabic" pitchFamily="18" charset="-78"/>
                      </a:endParaRPr>
                    </a:p>
                  </a:txBody>
                  <a:tcPr marL="28575" marR="28575" marT="28575" marB="28575" anchor="ctr">
                    <a:lnR w="38100" cap="flat" cmpd="sng" algn="ctr">
                      <a:solidFill>
                        <a:schemeClr val="tx1"/>
                      </a:solidFill>
                      <a:prstDash val="solid"/>
                      <a:round/>
                      <a:headEnd type="none" w="med" len="med"/>
                      <a:tailEnd type="none" w="med" len="med"/>
                    </a:lnR>
                  </a:tcPr>
                </a:tc>
              </a:tr>
              <a:tr h="0">
                <a:tc>
                  <a:txBody>
                    <a:bodyPr/>
                    <a:lstStyle/>
                    <a:p>
                      <a:pPr marL="47625" algn="r" rtl="1">
                        <a:spcAft>
                          <a:spcPts val="0"/>
                        </a:spcAft>
                      </a:pPr>
                      <a:endParaRPr lang="en-US" sz="1200" b="1" dirty="0">
                        <a:effectLst/>
                        <a:latin typeface="Traditional Arabic" pitchFamily="18" charset="-78"/>
                        <a:ea typeface="Times New Roman"/>
                        <a:cs typeface="Traditional Arabic" pitchFamily="18" charset="-78"/>
                      </a:endParaRPr>
                    </a:p>
                  </a:txBody>
                  <a:tcPr marL="28575" marR="28575" marT="28575" marB="28575" anchor="ctr">
                    <a:lnL w="38100" cap="flat" cmpd="sng" algn="ctr">
                      <a:solidFill>
                        <a:schemeClr val="tx1"/>
                      </a:solidFill>
                      <a:prstDash val="solid"/>
                      <a:round/>
                      <a:headEnd type="none" w="med" len="med"/>
                      <a:tailEnd type="none" w="med" len="med"/>
                    </a:lnL>
                  </a:tcPr>
                </a:tc>
                <a:tc>
                  <a:txBody>
                    <a:bodyPr/>
                    <a:lstStyle/>
                    <a:p>
                      <a:pPr algn="ctr" rtl="1">
                        <a:spcAft>
                          <a:spcPts val="0"/>
                        </a:spcAft>
                      </a:pPr>
                      <a:endParaRPr lang="en-US" sz="1200" b="1" dirty="0">
                        <a:effectLst/>
                        <a:latin typeface="Traditional Arabic" pitchFamily="18" charset="-78"/>
                        <a:ea typeface="Times New Roman"/>
                        <a:cs typeface="Traditional Arabic" pitchFamily="18" charset="-78"/>
                      </a:endParaRPr>
                    </a:p>
                  </a:txBody>
                  <a:tcPr marL="28575" marR="28575" marT="28575" marB="28575" anchor="ctr">
                    <a:lnR w="38100" cap="flat" cmpd="sng" algn="ctr">
                      <a:solidFill>
                        <a:schemeClr val="tx1"/>
                      </a:solidFill>
                      <a:prstDash val="solid"/>
                      <a:round/>
                      <a:headEnd type="none" w="med" len="med"/>
                      <a:tailEnd type="none" w="med" len="med"/>
                    </a:lnR>
                  </a:tcPr>
                </a:tc>
              </a:tr>
              <a:tr h="85725">
                <a:tc>
                  <a:txBody>
                    <a:bodyPr/>
                    <a:lstStyle/>
                    <a:p>
                      <a:pPr marL="47625" algn="r" rtl="1">
                        <a:spcAft>
                          <a:spcPts val="0"/>
                        </a:spcAft>
                      </a:pPr>
                      <a:endParaRPr lang="en-US" sz="1200" b="1" dirty="0">
                        <a:effectLst/>
                        <a:latin typeface="Times New Roman"/>
                        <a:ea typeface="Times New Roman"/>
                      </a:endParaRPr>
                    </a:p>
                  </a:txBody>
                  <a:tcPr marL="28575" marR="28575" marT="28575" marB="28575" anchor="ctr">
                    <a:lnL w="38100" cap="flat" cmpd="sng" algn="ctr">
                      <a:solidFill>
                        <a:schemeClr val="tx1"/>
                      </a:solidFill>
                      <a:prstDash val="solid"/>
                      <a:round/>
                      <a:headEnd type="none" w="med" len="med"/>
                      <a:tailEnd type="none" w="med" len="med"/>
                    </a:lnL>
                  </a:tcPr>
                </a:tc>
                <a:tc>
                  <a:txBody>
                    <a:bodyPr/>
                    <a:lstStyle/>
                    <a:p>
                      <a:pPr algn="ctr" rtl="1">
                        <a:spcAft>
                          <a:spcPts val="0"/>
                        </a:spcAft>
                      </a:pPr>
                      <a:endParaRPr lang="en-US" sz="1200" b="1" dirty="0">
                        <a:effectLst/>
                        <a:latin typeface="Times New Roman"/>
                        <a:ea typeface="Times New Roman"/>
                      </a:endParaRPr>
                    </a:p>
                  </a:txBody>
                  <a:tcPr marL="28575" marR="28575" marT="28575" marB="28575" anchor="ctr">
                    <a:lnR w="38100" cap="flat" cmpd="sng" algn="ctr">
                      <a:solidFill>
                        <a:schemeClr val="tx1"/>
                      </a:solidFill>
                      <a:prstDash val="solid"/>
                      <a:round/>
                      <a:headEnd type="none" w="med" len="med"/>
                      <a:tailEnd type="none" w="med" len="med"/>
                    </a:lnR>
                  </a:tcPr>
                </a:tc>
              </a:tr>
              <a:tr h="166325">
                <a:tc>
                  <a:txBody>
                    <a:bodyPr/>
                    <a:lstStyle/>
                    <a:p>
                      <a:pPr marL="47625" algn="r" rtl="1">
                        <a:spcAft>
                          <a:spcPts val="0"/>
                        </a:spcAft>
                      </a:pPr>
                      <a:endParaRPr lang="en-US" sz="1200" b="1" dirty="0">
                        <a:effectLst/>
                        <a:latin typeface="Times New Roman"/>
                        <a:ea typeface="Times New Roman"/>
                      </a:endParaRPr>
                    </a:p>
                  </a:txBody>
                  <a:tcPr marL="28575" marR="28575" marT="28575" marB="28575" anchor="ctr">
                    <a:lnL w="38100" cap="flat" cmpd="sng" algn="ctr">
                      <a:solidFill>
                        <a:schemeClr val="tx1"/>
                      </a:solidFill>
                      <a:prstDash val="solid"/>
                      <a:round/>
                      <a:headEnd type="none" w="med" len="med"/>
                      <a:tailEnd type="none" w="med" len="med"/>
                    </a:lnL>
                  </a:tcPr>
                </a:tc>
                <a:tc>
                  <a:txBody>
                    <a:bodyPr/>
                    <a:lstStyle/>
                    <a:p>
                      <a:pPr algn="ctr" rtl="1">
                        <a:spcAft>
                          <a:spcPts val="0"/>
                        </a:spcAft>
                      </a:pPr>
                      <a:endParaRPr lang="en-US" sz="1200" b="1" dirty="0">
                        <a:effectLst/>
                        <a:latin typeface="Times New Roman"/>
                        <a:ea typeface="Times New Roman"/>
                      </a:endParaRPr>
                    </a:p>
                  </a:txBody>
                  <a:tcPr marL="28575" marR="28575" marT="28575" marB="28575" anchor="ctr">
                    <a:lnR w="38100" cap="flat" cmpd="sng" algn="ctr">
                      <a:solidFill>
                        <a:schemeClr val="tx1"/>
                      </a:solidFill>
                      <a:prstDash val="solid"/>
                      <a:round/>
                      <a:headEnd type="none" w="med" len="med"/>
                      <a:tailEnd type="none" w="med" len="med"/>
                    </a:lnR>
                  </a:tcPr>
                </a:tc>
              </a:tr>
              <a:tr h="0">
                <a:tc>
                  <a:txBody>
                    <a:bodyPr/>
                    <a:lstStyle/>
                    <a:p>
                      <a:pPr marL="47625" algn="r" rtl="1">
                        <a:spcAft>
                          <a:spcPts val="0"/>
                        </a:spcAft>
                      </a:pPr>
                      <a:endParaRPr lang="en-US" sz="1200" b="1" dirty="0">
                        <a:effectLst/>
                        <a:latin typeface="Times New Roman"/>
                        <a:ea typeface="Times New Roman"/>
                      </a:endParaRPr>
                    </a:p>
                  </a:txBody>
                  <a:tcPr marL="28575" marR="28575" marT="28575" marB="28575" anchor="ctr">
                    <a:lnL w="38100" cap="flat" cmpd="sng" algn="ctr">
                      <a:solidFill>
                        <a:schemeClr val="tx1"/>
                      </a:solidFill>
                      <a:prstDash val="solid"/>
                      <a:round/>
                      <a:headEnd type="none" w="med" len="med"/>
                      <a:tailEnd type="none" w="med" len="med"/>
                    </a:lnL>
                  </a:tcPr>
                </a:tc>
                <a:tc>
                  <a:txBody>
                    <a:bodyPr/>
                    <a:lstStyle/>
                    <a:p>
                      <a:pPr algn="ctr" rtl="1">
                        <a:spcAft>
                          <a:spcPts val="0"/>
                        </a:spcAft>
                      </a:pPr>
                      <a:endParaRPr lang="en-US" sz="1200" b="1" dirty="0">
                        <a:effectLst/>
                        <a:latin typeface="Times New Roman"/>
                        <a:ea typeface="Times New Roman"/>
                      </a:endParaRPr>
                    </a:p>
                  </a:txBody>
                  <a:tcPr marL="28575" marR="28575" marT="28575" marB="28575" anchor="ctr">
                    <a:lnR w="38100" cap="flat" cmpd="sng" algn="ctr">
                      <a:solidFill>
                        <a:schemeClr val="tx1"/>
                      </a:solidFill>
                      <a:prstDash val="solid"/>
                      <a:round/>
                      <a:headEnd type="none" w="med" len="med"/>
                      <a:tailEnd type="none" w="med" len="med"/>
                    </a:lnR>
                  </a:tcPr>
                </a:tc>
              </a:tr>
              <a:tr h="0">
                <a:tc>
                  <a:txBody>
                    <a:bodyPr/>
                    <a:lstStyle/>
                    <a:p>
                      <a:pPr marL="47625" algn="r" rtl="1">
                        <a:spcAft>
                          <a:spcPts val="0"/>
                        </a:spcAft>
                      </a:pPr>
                      <a:endParaRPr lang="en-US" sz="1200" b="1" dirty="0">
                        <a:effectLst/>
                        <a:latin typeface="Times New Roman"/>
                        <a:ea typeface="Times New Roman"/>
                      </a:endParaRPr>
                    </a:p>
                  </a:txBody>
                  <a:tcPr marL="28575" marR="28575" marT="28575" marB="28575"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rtl="1">
                        <a:spcAft>
                          <a:spcPts val="0"/>
                        </a:spcAft>
                      </a:pPr>
                      <a:endParaRPr lang="en-US" sz="1200" b="1" dirty="0">
                        <a:effectLst/>
                        <a:latin typeface="Times New Roman"/>
                        <a:ea typeface="Times New Roman"/>
                      </a:endParaRPr>
                    </a:p>
                  </a:txBody>
                  <a:tcPr marL="28575" marR="28575" marT="28575" marB="28575"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r>
            </a:tbl>
          </a:graphicData>
        </a:graphic>
      </p:graphicFrame>
      <p:graphicFrame>
        <p:nvGraphicFramePr>
          <p:cNvPr id="98" name="جدول 97"/>
          <p:cNvGraphicFramePr>
            <a:graphicFrameLocks noGrp="1"/>
          </p:cNvGraphicFramePr>
          <p:nvPr>
            <p:extLst>
              <p:ext uri="{D42A27DB-BD31-4B8C-83A1-F6EECF244321}">
                <p14:modId xmlns:p14="http://schemas.microsoft.com/office/powerpoint/2010/main" val="3748591822"/>
              </p:ext>
            </p:extLst>
          </p:nvPr>
        </p:nvGraphicFramePr>
        <p:xfrm>
          <a:off x="3276600" y="3676526"/>
          <a:ext cx="5638800" cy="1440180"/>
        </p:xfrm>
        <a:graphic>
          <a:graphicData uri="http://schemas.openxmlformats.org/drawingml/2006/table">
            <a:tbl>
              <a:tblPr rtl="1">
                <a:tableStyleId>{BDBED569-4797-4DF1-A0F4-6AAB3CD982D8}</a:tableStyleId>
              </a:tblPr>
              <a:tblGrid>
                <a:gridCol w="4366404"/>
                <a:gridCol w="1272396"/>
              </a:tblGrid>
              <a:tr h="161925">
                <a:tc>
                  <a:txBody>
                    <a:bodyPr/>
                    <a:lstStyle/>
                    <a:p>
                      <a:pPr marL="104775" algn="r" rtl="1"/>
                      <a:endParaRPr lang="en-US" sz="1000" b="1" dirty="0">
                        <a:effectLst/>
                        <a:latin typeface="Times New Roman"/>
                        <a:ea typeface="Times New Roman"/>
                      </a:endParaRPr>
                    </a:p>
                  </a:txBody>
                  <a:tcPr marL="28575" marR="28575" marT="28575" marB="28575" anchor="ctr"/>
                </a:tc>
                <a:tc>
                  <a:txBody>
                    <a:bodyPr/>
                    <a:lstStyle/>
                    <a:p>
                      <a:pPr algn="ctr" rtl="1">
                        <a:spcAft>
                          <a:spcPts val="0"/>
                        </a:spcAft>
                      </a:pPr>
                      <a:endParaRPr lang="en-US" sz="1200" b="1" dirty="0">
                        <a:effectLst/>
                        <a:latin typeface="Times New Roman"/>
                        <a:ea typeface="Times New Roman"/>
                      </a:endParaRPr>
                    </a:p>
                  </a:txBody>
                  <a:tcPr marL="28575" marR="28575" marT="28575" marB="28575" anchor="ctr"/>
                </a:tc>
              </a:tr>
              <a:tr h="0">
                <a:tc>
                  <a:txBody>
                    <a:bodyPr/>
                    <a:lstStyle/>
                    <a:p>
                      <a:pPr marL="104775" algn="r" rtl="1"/>
                      <a:endParaRPr lang="en-US" sz="1000" b="1" dirty="0">
                        <a:effectLst/>
                        <a:latin typeface="Times New Roman"/>
                        <a:ea typeface="Times New Roman"/>
                      </a:endParaRPr>
                    </a:p>
                  </a:txBody>
                  <a:tcPr marL="28575" marR="28575" marT="28575" marB="28575" anchor="ctr"/>
                </a:tc>
                <a:tc>
                  <a:txBody>
                    <a:bodyPr/>
                    <a:lstStyle/>
                    <a:p>
                      <a:pPr algn="ctr" rtl="1">
                        <a:spcAft>
                          <a:spcPts val="0"/>
                        </a:spcAft>
                      </a:pPr>
                      <a:endParaRPr lang="en-US" sz="1200" b="1" dirty="0">
                        <a:effectLst/>
                        <a:latin typeface="Times New Roman"/>
                        <a:ea typeface="Times New Roman"/>
                      </a:endParaRPr>
                    </a:p>
                  </a:txBody>
                  <a:tcPr marL="28575" marR="28575" marT="28575" marB="28575" anchor="ctr"/>
                </a:tc>
              </a:tr>
              <a:tr h="0">
                <a:tc>
                  <a:txBody>
                    <a:bodyPr/>
                    <a:lstStyle/>
                    <a:p>
                      <a:pPr marL="104775" algn="r" rtl="1"/>
                      <a:endParaRPr lang="en-US" sz="1000" b="1" dirty="0">
                        <a:effectLst/>
                        <a:latin typeface="Times New Roman"/>
                        <a:ea typeface="Times New Roman"/>
                      </a:endParaRPr>
                    </a:p>
                  </a:txBody>
                  <a:tcPr marL="28575" marR="28575" marT="28575" marB="28575" anchor="ctr"/>
                </a:tc>
                <a:tc>
                  <a:txBody>
                    <a:bodyPr/>
                    <a:lstStyle/>
                    <a:p>
                      <a:pPr algn="ctr" rtl="1">
                        <a:spcAft>
                          <a:spcPts val="0"/>
                        </a:spcAft>
                      </a:pPr>
                      <a:endParaRPr lang="en-US" sz="1200" b="1" dirty="0">
                        <a:effectLst/>
                        <a:latin typeface="Times New Roman"/>
                        <a:ea typeface="Times New Roman"/>
                      </a:endParaRPr>
                    </a:p>
                  </a:txBody>
                  <a:tcPr marL="28575" marR="28575" marT="28575" marB="28575" anchor="ctr"/>
                </a:tc>
              </a:tr>
              <a:tr h="0">
                <a:tc>
                  <a:txBody>
                    <a:bodyPr/>
                    <a:lstStyle/>
                    <a:p>
                      <a:pPr marL="104775" algn="r" rtl="1"/>
                      <a:endParaRPr lang="en-US" sz="1000" b="1" dirty="0">
                        <a:effectLst/>
                        <a:latin typeface="Times New Roman"/>
                        <a:ea typeface="Times New Roman"/>
                      </a:endParaRPr>
                    </a:p>
                  </a:txBody>
                  <a:tcPr marL="28575" marR="28575" marT="28575" marB="28575" anchor="ctr"/>
                </a:tc>
                <a:tc>
                  <a:txBody>
                    <a:bodyPr/>
                    <a:lstStyle/>
                    <a:p>
                      <a:pPr algn="ctr" rtl="1">
                        <a:spcAft>
                          <a:spcPts val="0"/>
                        </a:spcAft>
                      </a:pPr>
                      <a:endParaRPr lang="en-US" sz="1200" b="1" dirty="0">
                        <a:effectLst/>
                        <a:latin typeface="Times New Roman"/>
                        <a:ea typeface="Times New Roman"/>
                      </a:endParaRPr>
                    </a:p>
                  </a:txBody>
                  <a:tcPr marL="28575" marR="28575" marT="28575" marB="28575" anchor="ctr"/>
                </a:tc>
              </a:tr>
              <a:tr h="0">
                <a:tc>
                  <a:txBody>
                    <a:bodyPr/>
                    <a:lstStyle/>
                    <a:p>
                      <a:pPr marL="104775" algn="r" rtl="1"/>
                      <a:endParaRPr lang="en-US" sz="1000" b="1" dirty="0">
                        <a:effectLst/>
                        <a:latin typeface="Times New Roman"/>
                        <a:ea typeface="Times New Roman"/>
                      </a:endParaRPr>
                    </a:p>
                  </a:txBody>
                  <a:tcPr marL="28575" marR="28575" marT="28575" marB="28575" anchor="ctr"/>
                </a:tc>
                <a:tc>
                  <a:txBody>
                    <a:bodyPr/>
                    <a:lstStyle/>
                    <a:p>
                      <a:pPr algn="ctr" rtl="1">
                        <a:spcAft>
                          <a:spcPts val="0"/>
                        </a:spcAft>
                      </a:pPr>
                      <a:endParaRPr lang="en-US" sz="1200" b="1" dirty="0">
                        <a:effectLst/>
                        <a:latin typeface="Times New Roman"/>
                        <a:ea typeface="Times New Roman"/>
                      </a:endParaRPr>
                    </a:p>
                  </a:txBody>
                  <a:tcPr marL="28575" marR="28575" marT="28575" marB="28575" anchor="ctr"/>
                </a:tc>
              </a:tr>
              <a:tr h="0">
                <a:tc>
                  <a:txBody>
                    <a:bodyPr/>
                    <a:lstStyle/>
                    <a:p>
                      <a:pPr marL="104775" algn="r" rtl="1"/>
                      <a:endParaRPr lang="en-US" sz="1000" b="1" dirty="0">
                        <a:effectLst/>
                        <a:latin typeface="Times New Roman"/>
                        <a:ea typeface="Times New Roman"/>
                      </a:endParaRPr>
                    </a:p>
                  </a:txBody>
                  <a:tcPr marL="28575" marR="28575" marT="28575" marB="28575" anchor="ctr"/>
                </a:tc>
                <a:tc>
                  <a:txBody>
                    <a:bodyPr/>
                    <a:lstStyle/>
                    <a:p>
                      <a:pPr algn="ctr" rtl="1">
                        <a:spcAft>
                          <a:spcPts val="0"/>
                        </a:spcAft>
                      </a:pPr>
                      <a:endParaRPr lang="en-US" sz="1200" b="1" dirty="0">
                        <a:effectLst/>
                        <a:latin typeface="Times New Roman"/>
                        <a:ea typeface="Times New Roman"/>
                      </a:endParaRPr>
                    </a:p>
                  </a:txBody>
                  <a:tcPr marL="28575" marR="28575" marT="28575" marB="28575" anchor="ctr"/>
                </a:tc>
              </a:tr>
            </a:tbl>
          </a:graphicData>
        </a:graphic>
      </p:graphicFrame>
      <p:graphicFrame>
        <p:nvGraphicFramePr>
          <p:cNvPr id="99" name="جدول 98"/>
          <p:cNvGraphicFramePr>
            <a:graphicFrameLocks noGrp="1"/>
          </p:cNvGraphicFramePr>
          <p:nvPr>
            <p:extLst>
              <p:ext uri="{D42A27DB-BD31-4B8C-83A1-F6EECF244321}">
                <p14:modId xmlns:p14="http://schemas.microsoft.com/office/powerpoint/2010/main" val="4221520270"/>
              </p:ext>
            </p:extLst>
          </p:nvPr>
        </p:nvGraphicFramePr>
        <p:xfrm>
          <a:off x="3276600" y="5351402"/>
          <a:ext cx="5638800" cy="960120"/>
        </p:xfrm>
        <a:graphic>
          <a:graphicData uri="http://schemas.openxmlformats.org/drawingml/2006/table">
            <a:tbl>
              <a:tblPr rtl="1">
                <a:tableStyleId>{BDBED569-4797-4DF1-A0F4-6AAB3CD982D8}</a:tableStyleId>
              </a:tblPr>
              <a:tblGrid>
                <a:gridCol w="4366404"/>
                <a:gridCol w="1272396"/>
              </a:tblGrid>
              <a:tr h="0">
                <a:tc>
                  <a:txBody>
                    <a:bodyPr/>
                    <a:lstStyle/>
                    <a:p>
                      <a:pPr marL="57150" algn="r" rtl="1"/>
                      <a:endParaRPr lang="en-US" sz="1000" b="1" dirty="0">
                        <a:effectLst/>
                        <a:latin typeface="Times New Roman"/>
                        <a:ea typeface="Times New Roman"/>
                      </a:endParaRPr>
                    </a:p>
                  </a:txBody>
                  <a:tcPr marL="28575" marR="28575" marT="28575" marB="28575"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rtl="1">
                        <a:spcAft>
                          <a:spcPts val="0"/>
                        </a:spcAft>
                      </a:pPr>
                      <a:endParaRPr lang="en-US" sz="1200" b="1" dirty="0">
                        <a:effectLst/>
                        <a:latin typeface="Times New Roman"/>
                        <a:ea typeface="Times New Roman"/>
                      </a:endParaRPr>
                    </a:p>
                  </a:txBody>
                  <a:tcPr marL="28575" marR="28575" marT="28575" marB="28575"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r>
              <a:tr h="0">
                <a:tc>
                  <a:txBody>
                    <a:bodyPr/>
                    <a:lstStyle/>
                    <a:p>
                      <a:pPr marL="57150" algn="r" rtl="1"/>
                      <a:endParaRPr lang="en-US" sz="1000" b="1" dirty="0">
                        <a:effectLst/>
                        <a:latin typeface="Times New Roman"/>
                        <a:ea typeface="Times New Roman"/>
                      </a:endParaRPr>
                    </a:p>
                  </a:txBody>
                  <a:tcPr marL="28575" marR="28575" marT="28575" marB="28575" anchor="ctr">
                    <a:lnL w="38100" cap="flat" cmpd="sng" algn="ctr">
                      <a:solidFill>
                        <a:schemeClr val="tx1"/>
                      </a:solidFill>
                      <a:prstDash val="solid"/>
                      <a:round/>
                      <a:headEnd type="none" w="med" len="med"/>
                      <a:tailEnd type="none" w="med" len="med"/>
                    </a:lnL>
                  </a:tcPr>
                </a:tc>
                <a:tc>
                  <a:txBody>
                    <a:bodyPr/>
                    <a:lstStyle/>
                    <a:p>
                      <a:pPr algn="ctr" rtl="1">
                        <a:spcAft>
                          <a:spcPts val="0"/>
                        </a:spcAft>
                      </a:pPr>
                      <a:endParaRPr lang="en-US" sz="1200" b="1" dirty="0">
                        <a:effectLst/>
                        <a:latin typeface="Times New Roman"/>
                        <a:ea typeface="Times New Roman"/>
                      </a:endParaRPr>
                    </a:p>
                  </a:txBody>
                  <a:tcPr marL="28575" marR="28575" marT="28575" marB="28575" anchor="ctr">
                    <a:lnR w="38100" cap="flat" cmpd="sng" algn="ctr">
                      <a:solidFill>
                        <a:schemeClr val="tx1"/>
                      </a:solidFill>
                      <a:prstDash val="solid"/>
                      <a:round/>
                      <a:headEnd type="none" w="med" len="med"/>
                      <a:tailEnd type="none" w="med" len="med"/>
                    </a:lnR>
                  </a:tcPr>
                </a:tc>
              </a:tr>
              <a:tr h="0">
                <a:tc>
                  <a:txBody>
                    <a:bodyPr/>
                    <a:lstStyle/>
                    <a:p>
                      <a:pPr marL="57150" algn="r" rtl="1"/>
                      <a:endParaRPr lang="en-US" sz="1000" b="1" dirty="0">
                        <a:effectLst/>
                        <a:latin typeface="Times New Roman"/>
                        <a:ea typeface="Times New Roman"/>
                      </a:endParaRPr>
                    </a:p>
                  </a:txBody>
                  <a:tcPr marL="28575" marR="28575" marT="28575" marB="28575" anchor="ctr">
                    <a:lnL w="38100" cap="flat" cmpd="sng" algn="ctr">
                      <a:solidFill>
                        <a:schemeClr val="tx1"/>
                      </a:solidFill>
                      <a:prstDash val="solid"/>
                      <a:round/>
                      <a:headEnd type="none" w="med" len="med"/>
                      <a:tailEnd type="none" w="med" len="med"/>
                    </a:lnL>
                  </a:tcPr>
                </a:tc>
                <a:tc>
                  <a:txBody>
                    <a:bodyPr/>
                    <a:lstStyle/>
                    <a:p>
                      <a:pPr algn="ctr" rtl="1">
                        <a:spcAft>
                          <a:spcPts val="0"/>
                        </a:spcAft>
                      </a:pPr>
                      <a:endParaRPr lang="en-US" sz="1200" b="1" dirty="0">
                        <a:effectLst/>
                        <a:latin typeface="Times New Roman"/>
                        <a:ea typeface="Times New Roman"/>
                      </a:endParaRPr>
                    </a:p>
                  </a:txBody>
                  <a:tcPr marL="28575" marR="28575" marT="28575" marB="28575" anchor="ctr">
                    <a:lnR w="38100" cap="flat" cmpd="sng" algn="ctr">
                      <a:solidFill>
                        <a:schemeClr val="tx1"/>
                      </a:solidFill>
                      <a:prstDash val="solid"/>
                      <a:round/>
                      <a:headEnd type="none" w="med" len="med"/>
                      <a:tailEnd type="none" w="med" len="med"/>
                    </a:lnR>
                  </a:tcPr>
                </a:tc>
              </a:tr>
              <a:tr h="0">
                <a:tc>
                  <a:txBody>
                    <a:bodyPr/>
                    <a:lstStyle/>
                    <a:p>
                      <a:pPr marL="57150" algn="r" rtl="1"/>
                      <a:endParaRPr lang="en-US" sz="1000" b="1" dirty="0">
                        <a:effectLst/>
                        <a:latin typeface="Times New Roman"/>
                        <a:ea typeface="Times New Roman"/>
                      </a:endParaRPr>
                    </a:p>
                  </a:txBody>
                  <a:tcPr marL="28575" marR="28575" marT="28575" marB="28575"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rtl="1">
                        <a:spcAft>
                          <a:spcPts val="0"/>
                        </a:spcAft>
                      </a:pPr>
                      <a:endParaRPr lang="en-US" sz="1200" b="1" dirty="0">
                        <a:effectLst/>
                        <a:latin typeface="Times New Roman"/>
                        <a:ea typeface="Times New Roman"/>
                      </a:endParaRPr>
                    </a:p>
                  </a:txBody>
                  <a:tcPr marL="28575" marR="28575" marT="28575" marB="28575"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r>
            </a:tbl>
          </a:graphicData>
        </a:graphic>
      </p:graphicFrame>
      <p:pic>
        <p:nvPicPr>
          <p:cNvPr id="100" name="صورة 9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16535" y="1738819"/>
            <a:ext cx="946038" cy="528724"/>
          </a:xfrm>
          <a:prstGeom prst="rect">
            <a:avLst/>
          </a:prstGeom>
        </p:spPr>
      </p:pic>
      <p:sp>
        <p:nvSpPr>
          <p:cNvPr id="101" name="مربع نص 100"/>
          <p:cNvSpPr txBox="1"/>
          <p:nvPr/>
        </p:nvSpPr>
        <p:spPr>
          <a:xfrm>
            <a:off x="2362420" y="2312673"/>
            <a:ext cx="845835" cy="1015663"/>
          </a:xfrm>
          <a:prstGeom prst="rect">
            <a:avLst/>
          </a:prstGeom>
          <a:noFill/>
        </p:spPr>
        <p:txBody>
          <a:bodyPr wrap="square" rtlCol="0">
            <a:spAutoFit/>
          </a:bodyPr>
          <a:lstStyle/>
          <a:p>
            <a:pPr algn="ctr"/>
            <a:r>
              <a:rPr lang="ar-KW" sz="2000" dirty="0" smtClean="0">
                <a:solidFill>
                  <a:schemeClr val="tx2"/>
                </a:solidFill>
                <a:cs typeface="Traditional Arabic" pitchFamily="2" charset="-78"/>
              </a:rPr>
              <a:t>الجواب</a:t>
            </a:r>
          </a:p>
          <a:p>
            <a:pPr algn="ctr"/>
            <a:r>
              <a:rPr lang="ar-KW" sz="2000" dirty="0" smtClean="0">
                <a:solidFill>
                  <a:schemeClr val="tx2"/>
                </a:solidFill>
                <a:cs typeface="Traditional Arabic" pitchFamily="2" charset="-78"/>
              </a:rPr>
              <a:t>بحرف</a:t>
            </a:r>
          </a:p>
          <a:p>
            <a:pPr algn="ctr"/>
            <a:r>
              <a:rPr lang="ar-KW" sz="2000" dirty="0" smtClean="0">
                <a:solidFill>
                  <a:schemeClr val="tx2"/>
                </a:solidFill>
                <a:cs typeface="Traditional Arabic" pitchFamily="2" charset="-78"/>
              </a:rPr>
              <a:t>الألف</a:t>
            </a:r>
            <a:endParaRPr lang="ar-KW" sz="2000" dirty="0">
              <a:solidFill>
                <a:schemeClr val="tx2"/>
              </a:solidFill>
              <a:cs typeface="Traditional Arabic" pitchFamily="2" charset="-78"/>
            </a:endParaRPr>
          </a:p>
        </p:txBody>
      </p:sp>
      <p:pic>
        <p:nvPicPr>
          <p:cNvPr id="102" name="صورة 10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54362" y="3703024"/>
            <a:ext cx="946038" cy="528724"/>
          </a:xfrm>
          <a:prstGeom prst="rect">
            <a:avLst/>
          </a:prstGeom>
        </p:spPr>
      </p:pic>
      <p:sp>
        <p:nvSpPr>
          <p:cNvPr id="103" name="مربع نص 102"/>
          <p:cNvSpPr txBox="1"/>
          <p:nvPr/>
        </p:nvSpPr>
        <p:spPr>
          <a:xfrm>
            <a:off x="2318130" y="4228356"/>
            <a:ext cx="845835" cy="1015663"/>
          </a:xfrm>
          <a:prstGeom prst="rect">
            <a:avLst/>
          </a:prstGeom>
          <a:noFill/>
        </p:spPr>
        <p:txBody>
          <a:bodyPr wrap="square" rtlCol="0">
            <a:spAutoFit/>
          </a:bodyPr>
          <a:lstStyle/>
          <a:p>
            <a:pPr algn="ctr"/>
            <a:r>
              <a:rPr lang="ar-KW" sz="2000" dirty="0" smtClean="0">
                <a:solidFill>
                  <a:schemeClr val="tx2"/>
                </a:solidFill>
                <a:cs typeface="Traditional Arabic" pitchFamily="2" charset="-78"/>
              </a:rPr>
              <a:t>الجواب</a:t>
            </a:r>
          </a:p>
          <a:p>
            <a:pPr algn="ctr"/>
            <a:r>
              <a:rPr lang="ar-KW" sz="2000" dirty="0" smtClean="0">
                <a:solidFill>
                  <a:schemeClr val="tx2"/>
                </a:solidFill>
                <a:cs typeface="Traditional Arabic" pitchFamily="2" charset="-78"/>
              </a:rPr>
              <a:t>بحرف</a:t>
            </a:r>
          </a:p>
          <a:p>
            <a:pPr algn="ctr"/>
            <a:r>
              <a:rPr lang="ar-KW" sz="2000" dirty="0" smtClean="0">
                <a:solidFill>
                  <a:schemeClr val="tx2"/>
                </a:solidFill>
                <a:cs typeface="Traditional Arabic" pitchFamily="2" charset="-78"/>
              </a:rPr>
              <a:t>الباء</a:t>
            </a:r>
            <a:endParaRPr lang="ar-KW" sz="2000" dirty="0">
              <a:solidFill>
                <a:schemeClr val="tx2"/>
              </a:solidFill>
              <a:cs typeface="Traditional Arabic" pitchFamily="2" charset="-78"/>
            </a:endParaRPr>
          </a:p>
        </p:txBody>
      </p:sp>
      <p:pic>
        <p:nvPicPr>
          <p:cNvPr id="104" name="صورة 10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77695" y="5244019"/>
            <a:ext cx="946038" cy="528724"/>
          </a:xfrm>
          <a:prstGeom prst="rect">
            <a:avLst/>
          </a:prstGeom>
        </p:spPr>
      </p:pic>
      <p:sp>
        <p:nvSpPr>
          <p:cNvPr id="105" name="مربع نص 104"/>
          <p:cNvSpPr txBox="1"/>
          <p:nvPr/>
        </p:nvSpPr>
        <p:spPr>
          <a:xfrm>
            <a:off x="2057400" y="5769114"/>
            <a:ext cx="1156101" cy="707886"/>
          </a:xfrm>
          <a:prstGeom prst="rect">
            <a:avLst/>
          </a:prstGeom>
          <a:noFill/>
        </p:spPr>
        <p:txBody>
          <a:bodyPr wrap="square" rtlCol="0">
            <a:spAutoFit/>
          </a:bodyPr>
          <a:lstStyle/>
          <a:p>
            <a:pPr algn="ctr"/>
            <a:r>
              <a:rPr lang="ar-KW" sz="2000" dirty="0" smtClean="0">
                <a:solidFill>
                  <a:schemeClr val="tx2"/>
                </a:solidFill>
                <a:cs typeface="Traditional Arabic" pitchFamily="2" charset="-78"/>
              </a:rPr>
              <a:t>الجواب بحرف</a:t>
            </a:r>
          </a:p>
          <a:p>
            <a:pPr algn="ctr"/>
            <a:r>
              <a:rPr lang="ar-KW" sz="2000" dirty="0" smtClean="0">
                <a:solidFill>
                  <a:schemeClr val="tx2"/>
                </a:solidFill>
                <a:cs typeface="Traditional Arabic" pitchFamily="2" charset="-78"/>
              </a:rPr>
              <a:t>التاء</a:t>
            </a:r>
            <a:endParaRPr lang="ar-KW" sz="2000" dirty="0">
              <a:solidFill>
                <a:schemeClr val="tx2"/>
              </a:solidFill>
              <a:cs typeface="Traditional Arabic" pitchFamily="2" charset="-78"/>
            </a:endParaRPr>
          </a:p>
        </p:txBody>
      </p:sp>
      <p:sp>
        <p:nvSpPr>
          <p:cNvPr id="3" name="مربع نص 2"/>
          <p:cNvSpPr txBox="1"/>
          <p:nvPr/>
        </p:nvSpPr>
        <p:spPr>
          <a:xfrm>
            <a:off x="4953000" y="1003195"/>
            <a:ext cx="3962400" cy="307777"/>
          </a:xfrm>
          <a:prstGeom prst="rect">
            <a:avLst/>
          </a:prstGeom>
          <a:noFill/>
        </p:spPr>
        <p:txBody>
          <a:bodyPr wrap="square" rtlCol="1">
            <a:spAutoFit/>
          </a:bodyPr>
          <a:lstStyle/>
          <a:p>
            <a:r>
              <a:rPr lang="ar-SA" sz="1400" b="1" dirty="0">
                <a:latin typeface="Traditional Arabic" pitchFamily="18" charset="-78"/>
                <a:cs typeface="Traditional Arabic" pitchFamily="18" charset="-78"/>
              </a:rPr>
              <a:t>سورة في القرآن الكريم يطلق عليها أخت الطويلتين</a:t>
            </a:r>
            <a:r>
              <a:rPr lang="ar-SA" sz="1400" b="1" dirty="0" smtClean="0">
                <a:latin typeface="Traditional Arabic" pitchFamily="18" charset="-78"/>
                <a:cs typeface="Traditional Arabic" pitchFamily="18" charset="-78"/>
              </a:rPr>
              <a:t>؟</a:t>
            </a:r>
            <a:endParaRPr lang="en-US" sz="1200" b="1" dirty="0">
              <a:latin typeface="Traditional Arabic" pitchFamily="18" charset="-78"/>
              <a:ea typeface="Times New Roman"/>
              <a:cs typeface="Traditional Arabic" pitchFamily="18" charset="-78"/>
            </a:endParaRPr>
          </a:p>
        </p:txBody>
      </p:sp>
      <p:sp>
        <p:nvSpPr>
          <p:cNvPr id="106" name="مربع نص 105"/>
          <p:cNvSpPr txBox="1"/>
          <p:nvPr/>
        </p:nvSpPr>
        <p:spPr>
          <a:xfrm>
            <a:off x="3393830" y="1004387"/>
            <a:ext cx="1093178" cy="307777"/>
          </a:xfrm>
          <a:prstGeom prst="rect">
            <a:avLst/>
          </a:prstGeom>
          <a:noFill/>
        </p:spPr>
        <p:txBody>
          <a:bodyPr wrap="square" rtlCol="1">
            <a:spAutoFit/>
          </a:bodyPr>
          <a:lstStyle/>
          <a:p>
            <a:pPr algn="ctr"/>
            <a:r>
              <a:rPr lang="ar-SA" sz="1400" b="1" dirty="0" smtClean="0">
                <a:solidFill>
                  <a:srgbClr val="C00000"/>
                </a:solidFill>
                <a:latin typeface="Traditional Arabic" pitchFamily="18" charset="-78"/>
                <a:cs typeface="Traditional Arabic" pitchFamily="18" charset="-78"/>
              </a:rPr>
              <a:t>الأعراف</a:t>
            </a:r>
            <a:endParaRPr lang="en-US" sz="1200" b="1" dirty="0">
              <a:solidFill>
                <a:srgbClr val="C00000"/>
              </a:solidFill>
              <a:latin typeface="Traditional Arabic" pitchFamily="18" charset="-78"/>
              <a:ea typeface="Times New Roman"/>
              <a:cs typeface="Traditional Arabic" pitchFamily="18" charset="-78"/>
            </a:endParaRPr>
          </a:p>
        </p:txBody>
      </p:sp>
      <p:sp>
        <p:nvSpPr>
          <p:cNvPr id="107" name="مربع نص 106"/>
          <p:cNvSpPr txBox="1"/>
          <p:nvPr/>
        </p:nvSpPr>
        <p:spPr>
          <a:xfrm>
            <a:off x="4487008" y="1243515"/>
            <a:ext cx="4495800" cy="307777"/>
          </a:xfrm>
          <a:prstGeom prst="rect">
            <a:avLst/>
          </a:prstGeom>
          <a:noFill/>
        </p:spPr>
        <p:txBody>
          <a:bodyPr wrap="square" rtlCol="1">
            <a:spAutoFit/>
          </a:bodyPr>
          <a:lstStyle/>
          <a:p>
            <a:pPr marL="47625"/>
            <a:r>
              <a:rPr lang="ar-SA" sz="1400" b="1" dirty="0">
                <a:latin typeface="Traditional Arabic" pitchFamily="18" charset="-78"/>
                <a:cs typeface="Traditional Arabic" pitchFamily="18" charset="-78"/>
              </a:rPr>
              <a:t>غزوة جرح فيها رسول الله صلى الله عليه وسلم وكسرت رباعيته وأشيع فيها أنه قتل ؟</a:t>
            </a:r>
            <a:endParaRPr lang="en-US" sz="1200" b="1" dirty="0">
              <a:latin typeface="Traditional Arabic" pitchFamily="18" charset="-78"/>
              <a:ea typeface="Times New Roman"/>
              <a:cs typeface="Traditional Arabic" pitchFamily="18" charset="-78"/>
            </a:endParaRPr>
          </a:p>
        </p:txBody>
      </p:sp>
      <p:sp>
        <p:nvSpPr>
          <p:cNvPr id="108" name="مربع نص 107"/>
          <p:cNvSpPr txBox="1"/>
          <p:nvPr/>
        </p:nvSpPr>
        <p:spPr>
          <a:xfrm>
            <a:off x="3461238" y="1235915"/>
            <a:ext cx="958362" cy="307777"/>
          </a:xfrm>
          <a:prstGeom prst="rect">
            <a:avLst/>
          </a:prstGeom>
          <a:noFill/>
        </p:spPr>
        <p:txBody>
          <a:bodyPr wrap="square" rtlCol="1">
            <a:spAutoFit/>
          </a:bodyPr>
          <a:lstStyle/>
          <a:p>
            <a:pPr algn="ctr"/>
            <a:r>
              <a:rPr lang="ar-SA" sz="1400" b="1" dirty="0">
                <a:solidFill>
                  <a:srgbClr val="C00000"/>
                </a:solidFill>
                <a:latin typeface="Traditional Arabic" pitchFamily="18" charset="-78"/>
                <a:cs typeface="Traditional Arabic" pitchFamily="18" charset="-78"/>
              </a:rPr>
              <a:t>أحــد</a:t>
            </a:r>
            <a:endParaRPr lang="en-US" sz="1200" b="1" dirty="0">
              <a:solidFill>
                <a:srgbClr val="C00000"/>
              </a:solidFill>
              <a:latin typeface="Traditional Arabic" pitchFamily="18" charset="-78"/>
              <a:ea typeface="Times New Roman"/>
              <a:cs typeface="Traditional Arabic" pitchFamily="18" charset="-78"/>
            </a:endParaRPr>
          </a:p>
        </p:txBody>
      </p:sp>
      <p:sp>
        <p:nvSpPr>
          <p:cNvPr id="109" name="مربع نص 108"/>
          <p:cNvSpPr txBox="1"/>
          <p:nvPr/>
        </p:nvSpPr>
        <p:spPr>
          <a:xfrm>
            <a:off x="4724400" y="1477149"/>
            <a:ext cx="4243752" cy="307777"/>
          </a:xfrm>
          <a:prstGeom prst="rect">
            <a:avLst/>
          </a:prstGeom>
          <a:noFill/>
        </p:spPr>
        <p:txBody>
          <a:bodyPr wrap="square" rtlCol="1">
            <a:spAutoFit/>
          </a:bodyPr>
          <a:lstStyle/>
          <a:p>
            <a:pPr marL="47625"/>
            <a:r>
              <a:rPr lang="ar-SA" sz="1400" b="1" dirty="0">
                <a:latin typeface="Traditional Arabic" pitchFamily="18" charset="-78"/>
                <a:cs typeface="Traditional Arabic" pitchFamily="18" charset="-78"/>
              </a:rPr>
              <a:t>حيوان يطلق عليه ( أسامة )</a:t>
            </a:r>
            <a:endParaRPr lang="en-US" sz="1200" b="1" dirty="0">
              <a:latin typeface="Traditional Arabic" pitchFamily="18" charset="-78"/>
              <a:ea typeface="Times New Roman"/>
              <a:cs typeface="Traditional Arabic" pitchFamily="18" charset="-78"/>
            </a:endParaRPr>
          </a:p>
        </p:txBody>
      </p:sp>
      <p:sp>
        <p:nvSpPr>
          <p:cNvPr id="110" name="مربع نص 109"/>
          <p:cNvSpPr txBox="1"/>
          <p:nvPr/>
        </p:nvSpPr>
        <p:spPr>
          <a:xfrm>
            <a:off x="3279526" y="1499642"/>
            <a:ext cx="1292474" cy="307777"/>
          </a:xfrm>
          <a:prstGeom prst="rect">
            <a:avLst/>
          </a:prstGeom>
          <a:noFill/>
        </p:spPr>
        <p:txBody>
          <a:bodyPr wrap="square" rtlCol="1">
            <a:spAutoFit/>
          </a:bodyPr>
          <a:lstStyle/>
          <a:p>
            <a:pPr algn="ctr"/>
            <a:r>
              <a:rPr lang="ar-SA" sz="1400" b="1" dirty="0">
                <a:solidFill>
                  <a:srgbClr val="C00000"/>
                </a:solidFill>
                <a:latin typeface="Traditional Arabic" pitchFamily="18" charset="-78"/>
                <a:cs typeface="Traditional Arabic" pitchFamily="18" charset="-78"/>
              </a:rPr>
              <a:t>الأسد</a:t>
            </a:r>
            <a:endParaRPr lang="en-US" sz="1200" b="1" dirty="0">
              <a:solidFill>
                <a:srgbClr val="C00000"/>
              </a:solidFill>
              <a:latin typeface="Traditional Arabic" pitchFamily="18" charset="-78"/>
              <a:ea typeface="Times New Roman"/>
              <a:cs typeface="Traditional Arabic" pitchFamily="18" charset="-78"/>
            </a:endParaRPr>
          </a:p>
        </p:txBody>
      </p:sp>
      <p:sp>
        <p:nvSpPr>
          <p:cNvPr id="111" name="مربع نص 110"/>
          <p:cNvSpPr txBox="1"/>
          <p:nvPr/>
        </p:nvSpPr>
        <p:spPr>
          <a:xfrm>
            <a:off x="4703890" y="1701338"/>
            <a:ext cx="4243752" cy="307777"/>
          </a:xfrm>
          <a:prstGeom prst="rect">
            <a:avLst/>
          </a:prstGeom>
          <a:noFill/>
        </p:spPr>
        <p:txBody>
          <a:bodyPr wrap="square" rtlCol="1">
            <a:spAutoFit/>
          </a:bodyPr>
          <a:lstStyle/>
          <a:p>
            <a:pPr marL="47625"/>
            <a:r>
              <a:rPr lang="ar-SA" sz="1400" b="1" dirty="0">
                <a:latin typeface="Traditional Arabic" pitchFamily="18" charset="-78"/>
                <a:cs typeface="Traditional Arabic" pitchFamily="18" charset="-78"/>
              </a:rPr>
              <a:t>أول من جمع القرآن الكريم بين </a:t>
            </a:r>
            <a:r>
              <a:rPr lang="ar-SA" sz="1400" b="1" dirty="0" smtClean="0">
                <a:latin typeface="Traditional Arabic" pitchFamily="18" charset="-78"/>
                <a:cs typeface="Traditional Arabic" pitchFamily="18" charset="-78"/>
              </a:rPr>
              <a:t>لوحين؟</a:t>
            </a:r>
            <a:endParaRPr lang="en-US" sz="1200" b="1" dirty="0">
              <a:latin typeface="Traditional Arabic" pitchFamily="18" charset="-78"/>
              <a:ea typeface="Times New Roman"/>
              <a:cs typeface="Traditional Arabic" pitchFamily="18" charset="-78"/>
            </a:endParaRPr>
          </a:p>
        </p:txBody>
      </p:sp>
      <p:sp>
        <p:nvSpPr>
          <p:cNvPr id="112" name="مربع نص 111"/>
          <p:cNvSpPr txBox="1"/>
          <p:nvPr/>
        </p:nvSpPr>
        <p:spPr>
          <a:xfrm>
            <a:off x="3259016" y="1728242"/>
            <a:ext cx="1292474" cy="307777"/>
          </a:xfrm>
          <a:prstGeom prst="rect">
            <a:avLst/>
          </a:prstGeom>
          <a:noFill/>
        </p:spPr>
        <p:txBody>
          <a:bodyPr wrap="square" rtlCol="1">
            <a:spAutoFit/>
          </a:bodyPr>
          <a:lstStyle/>
          <a:p>
            <a:pPr algn="ctr"/>
            <a:r>
              <a:rPr lang="ar-SA" sz="1400" b="1" dirty="0">
                <a:solidFill>
                  <a:srgbClr val="C00000"/>
                </a:solidFill>
                <a:latin typeface="Traditional Arabic" pitchFamily="18" charset="-78"/>
                <a:cs typeface="Traditional Arabic" pitchFamily="18" charset="-78"/>
              </a:rPr>
              <a:t>أبو بكر الصديق</a:t>
            </a:r>
            <a:endParaRPr lang="en-US" sz="1200" b="1" dirty="0">
              <a:solidFill>
                <a:srgbClr val="C00000"/>
              </a:solidFill>
              <a:latin typeface="Traditional Arabic" pitchFamily="18" charset="-78"/>
              <a:ea typeface="Times New Roman"/>
              <a:cs typeface="Traditional Arabic" pitchFamily="18" charset="-78"/>
            </a:endParaRPr>
          </a:p>
        </p:txBody>
      </p:sp>
      <p:sp>
        <p:nvSpPr>
          <p:cNvPr id="113" name="مربع نص 112"/>
          <p:cNvSpPr txBox="1"/>
          <p:nvPr/>
        </p:nvSpPr>
        <p:spPr>
          <a:xfrm>
            <a:off x="4712682" y="1944594"/>
            <a:ext cx="4243752" cy="307777"/>
          </a:xfrm>
          <a:prstGeom prst="rect">
            <a:avLst/>
          </a:prstGeom>
          <a:noFill/>
        </p:spPr>
        <p:txBody>
          <a:bodyPr wrap="square" rtlCol="1">
            <a:spAutoFit/>
          </a:bodyPr>
          <a:lstStyle/>
          <a:p>
            <a:pPr marL="47625"/>
            <a:r>
              <a:rPr lang="ar-SA" sz="1400" b="1" dirty="0">
                <a:latin typeface="Traditional Arabic" pitchFamily="18" charset="-78"/>
                <a:cs typeface="Traditional Arabic" pitchFamily="18" charset="-78"/>
              </a:rPr>
              <a:t>يطلق على صوت المرجل؟</a:t>
            </a:r>
            <a:endParaRPr lang="en-US" sz="1200" b="1" dirty="0">
              <a:latin typeface="Traditional Arabic" pitchFamily="18" charset="-78"/>
              <a:ea typeface="Times New Roman"/>
              <a:cs typeface="Traditional Arabic" pitchFamily="18" charset="-78"/>
            </a:endParaRPr>
          </a:p>
        </p:txBody>
      </p:sp>
      <p:sp>
        <p:nvSpPr>
          <p:cNvPr id="114" name="مربع نص 113"/>
          <p:cNvSpPr txBox="1"/>
          <p:nvPr/>
        </p:nvSpPr>
        <p:spPr>
          <a:xfrm>
            <a:off x="3267808" y="1945122"/>
            <a:ext cx="1292474" cy="307777"/>
          </a:xfrm>
          <a:prstGeom prst="rect">
            <a:avLst/>
          </a:prstGeom>
          <a:noFill/>
        </p:spPr>
        <p:txBody>
          <a:bodyPr wrap="square" rtlCol="1">
            <a:spAutoFit/>
          </a:bodyPr>
          <a:lstStyle/>
          <a:p>
            <a:pPr algn="ctr"/>
            <a:r>
              <a:rPr lang="ar-SA" sz="1400" b="1" dirty="0">
                <a:solidFill>
                  <a:srgbClr val="C00000"/>
                </a:solidFill>
                <a:latin typeface="Traditional Arabic" pitchFamily="18" charset="-78"/>
                <a:cs typeface="Traditional Arabic" pitchFamily="18" charset="-78"/>
              </a:rPr>
              <a:t>أزيز</a:t>
            </a:r>
            <a:endParaRPr lang="en-US" sz="1200" b="1" dirty="0">
              <a:solidFill>
                <a:srgbClr val="C00000"/>
              </a:solidFill>
              <a:latin typeface="Traditional Arabic" pitchFamily="18" charset="-78"/>
              <a:ea typeface="Times New Roman"/>
              <a:cs typeface="Traditional Arabic" pitchFamily="18" charset="-78"/>
            </a:endParaRPr>
          </a:p>
        </p:txBody>
      </p:sp>
      <p:sp>
        <p:nvSpPr>
          <p:cNvPr id="115" name="مربع نص 114"/>
          <p:cNvSpPr txBox="1"/>
          <p:nvPr/>
        </p:nvSpPr>
        <p:spPr>
          <a:xfrm>
            <a:off x="4721474" y="2198906"/>
            <a:ext cx="4243752" cy="307777"/>
          </a:xfrm>
          <a:prstGeom prst="rect">
            <a:avLst/>
          </a:prstGeom>
          <a:noFill/>
        </p:spPr>
        <p:txBody>
          <a:bodyPr wrap="square" rtlCol="1">
            <a:spAutoFit/>
          </a:bodyPr>
          <a:lstStyle/>
          <a:p>
            <a:pPr marL="47625"/>
            <a:r>
              <a:rPr lang="ar-SA" sz="1400" b="1" dirty="0">
                <a:latin typeface="Traditional Arabic" pitchFamily="18" charset="-78"/>
                <a:cs typeface="Traditional Arabic" pitchFamily="18" charset="-78"/>
              </a:rPr>
              <a:t>لقب أطلقه أهل مكة على محمد سول الله صلى الله عليه وسلم قبل الإسلام؟</a:t>
            </a:r>
            <a:endParaRPr lang="en-US" sz="1200" b="1" dirty="0">
              <a:latin typeface="Traditional Arabic" pitchFamily="18" charset="-78"/>
              <a:ea typeface="Times New Roman"/>
              <a:cs typeface="Traditional Arabic" pitchFamily="18" charset="-78"/>
            </a:endParaRPr>
          </a:p>
        </p:txBody>
      </p:sp>
      <p:sp>
        <p:nvSpPr>
          <p:cNvPr id="116" name="مربع نص 115"/>
          <p:cNvSpPr txBox="1"/>
          <p:nvPr/>
        </p:nvSpPr>
        <p:spPr>
          <a:xfrm>
            <a:off x="3276600" y="2191306"/>
            <a:ext cx="1292474" cy="307777"/>
          </a:xfrm>
          <a:prstGeom prst="rect">
            <a:avLst/>
          </a:prstGeom>
          <a:noFill/>
        </p:spPr>
        <p:txBody>
          <a:bodyPr wrap="square" rtlCol="1">
            <a:spAutoFit/>
          </a:bodyPr>
          <a:lstStyle/>
          <a:p>
            <a:pPr algn="ctr"/>
            <a:r>
              <a:rPr lang="ar-SA" sz="1400" b="1" dirty="0">
                <a:solidFill>
                  <a:srgbClr val="C00000"/>
                </a:solidFill>
                <a:latin typeface="Traditional Arabic" pitchFamily="18" charset="-78"/>
                <a:cs typeface="Traditional Arabic" pitchFamily="18" charset="-78"/>
              </a:rPr>
              <a:t>الأمين</a:t>
            </a:r>
            <a:endParaRPr lang="en-US" sz="1200" b="1" dirty="0">
              <a:solidFill>
                <a:srgbClr val="C00000"/>
              </a:solidFill>
              <a:latin typeface="Traditional Arabic" pitchFamily="18" charset="-78"/>
              <a:ea typeface="Times New Roman"/>
              <a:cs typeface="Traditional Arabic" pitchFamily="18" charset="-78"/>
            </a:endParaRPr>
          </a:p>
        </p:txBody>
      </p:sp>
      <p:sp>
        <p:nvSpPr>
          <p:cNvPr id="117" name="مربع نص 116"/>
          <p:cNvSpPr txBox="1"/>
          <p:nvPr/>
        </p:nvSpPr>
        <p:spPr>
          <a:xfrm>
            <a:off x="4721474" y="2439392"/>
            <a:ext cx="4243752" cy="307777"/>
          </a:xfrm>
          <a:prstGeom prst="rect">
            <a:avLst/>
          </a:prstGeom>
          <a:noFill/>
        </p:spPr>
        <p:txBody>
          <a:bodyPr wrap="square" rtlCol="1">
            <a:spAutoFit/>
          </a:bodyPr>
          <a:lstStyle/>
          <a:p>
            <a:pPr marL="47625"/>
            <a:r>
              <a:rPr lang="ar-SA" sz="1400" b="1" dirty="0">
                <a:latin typeface="MS Sans Serif"/>
                <a:ea typeface="Times New Roman"/>
                <a:cs typeface="Traditional Arabic"/>
              </a:rPr>
              <a:t>وكالة الأنباء التركية؟</a:t>
            </a:r>
            <a:endParaRPr lang="en-US" sz="1200" b="1" dirty="0">
              <a:latin typeface="Times New Roman"/>
              <a:ea typeface="Times New Roman"/>
            </a:endParaRPr>
          </a:p>
        </p:txBody>
      </p:sp>
      <p:sp>
        <p:nvSpPr>
          <p:cNvPr id="118" name="مربع نص 117"/>
          <p:cNvSpPr txBox="1"/>
          <p:nvPr/>
        </p:nvSpPr>
        <p:spPr>
          <a:xfrm>
            <a:off x="3276600" y="2440418"/>
            <a:ext cx="1292474" cy="307777"/>
          </a:xfrm>
          <a:prstGeom prst="rect">
            <a:avLst/>
          </a:prstGeom>
          <a:noFill/>
        </p:spPr>
        <p:txBody>
          <a:bodyPr wrap="square" rtlCol="1">
            <a:spAutoFit/>
          </a:bodyPr>
          <a:lstStyle/>
          <a:p>
            <a:pPr algn="ctr"/>
            <a:r>
              <a:rPr lang="ar-SA" sz="1400" b="1" dirty="0">
                <a:solidFill>
                  <a:srgbClr val="C00000"/>
                </a:solidFill>
                <a:latin typeface="MS Sans Serif"/>
                <a:ea typeface="Times New Roman"/>
                <a:cs typeface="Traditional Arabic"/>
              </a:rPr>
              <a:t>الأناضول</a:t>
            </a:r>
            <a:endParaRPr lang="en-US" sz="1200" b="1" dirty="0">
              <a:solidFill>
                <a:srgbClr val="C00000"/>
              </a:solidFill>
              <a:latin typeface="Times New Roman"/>
              <a:ea typeface="Times New Roman"/>
            </a:endParaRPr>
          </a:p>
        </p:txBody>
      </p:sp>
      <p:sp>
        <p:nvSpPr>
          <p:cNvPr id="119" name="مربع نص 118"/>
          <p:cNvSpPr txBox="1"/>
          <p:nvPr/>
        </p:nvSpPr>
        <p:spPr>
          <a:xfrm>
            <a:off x="4721474" y="2662128"/>
            <a:ext cx="4243752" cy="307777"/>
          </a:xfrm>
          <a:prstGeom prst="rect">
            <a:avLst/>
          </a:prstGeom>
          <a:noFill/>
        </p:spPr>
        <p:txBody>
          <a:bodyPr wrap="square" rtlCol="1">
            <a:spAutoFit/>
          </a:bodyPr>
          <a:lstStyle/>
          <a:p>
            <a:pPr marL="47625"/>
            <a:r>
              <a:rPr lang="ar-SA" sz="1400" b="1" dirty="0">
                <a:latin typeface="MS Sans Serif"/>
                <a:ea typeface="Times New Roman"/>
                <a:cs typeface="Traditional Arabic"/>
              </a:rPr>
              <a:t>كنية لآدم - عليه السلام - ؟</a:t>
            </a:r>
            <a:endParaRPr lang="en-US" sz="1200" b="1" dirty="0">
              <a:latin typeface="Times New Roman"/>
              <a:ea typeface="Times New Roman"/>
            </a:endParaRPr>
          </a:p>
        </p:txBody>
      </p:sp>
      <p:sp>
        <p:nvSpPr>
          <p:cNvPr id="120" name="مربع نص 119"/>
          <p:cNvSpPr txBox="1"/>
          <p:nvPr/>
        </p:nvSpPr>
        <p:spPr>
          <a:xfrm>
            <a:off x="3276600" y="2680738"/>
            <a:ext cx="1292474" cy="307777"/>
          </a:xfrm>
          <a:prstGeom prst="rect">
            <a:avLst/>
          </a:prstGeom>
          <a:noFill/>
        </p:spPr>
        <p:txBody>
          <a:bodyPr wrap="square" rtlCol="1">
            <a:spAutoFit/>
          </a:bodyPr>
          <a:lstStyle/>
          <a:p>
            <a:pPr algn="ctr"/>
            <a:r>
              <a:rPr lang="ar-SA" sz="1400" b="1" dirty="0">
                <a:solidFill>
                  <a:srgbClr val="C00000"/>
                </a:solidFill>
                <a:latin typeface="MS Sans Serif"/>
                <a:ea typeface="Times New Roman"/>
                <a:cs typeface="Traditional Arabic"/>
              </a:rPr>
              <a:t>أبو </a:t>
            </a:r>
            <a:r>
              <a:rPr lang="ar-SA" sz="1400" b="1" dirty="0" smtClean="0">
                <a:solidFill>
                  <a:srgbClr val="C00000"/>
                </a:solidFill>
                <a:latin typeface="MS Sans Serif"/>
                <a:ea typeface="Times New Roman"/>
                <a:cs typeface="Traditional Arabic"/>
              </a:rPr>
              <a:t>البشر</a:t>
            </a:r>
            <a:endParaRPr lang="ar-SA" sz="1400" b="1" dirty="0">
              <a:solidFill>
                <a:srgbClr val="C00000"/>
              </a:solidFill>
              <a:latin typeface="MS Sans Serif"/>
              <a:ea typeface="Times New Roman"/>
              <a:cs typeface="Traditional Arabic"/>
            </a:endParaRPr>
          </a:p>
        </p:txBody>
      </p:sp>
      <p:sp>
        <p:nvSpPr>
          <p:cNvPr id="121" name="مربع نص 120"/>
          <p:cNvSpPr txBox="1"/>
          <p:nvPr/>
        </p:nvSpPr>
        <p:spPr>
          <a:xfrm>
            <a:off x="4721474" y="2902448"/>
            <a:ext cx="4243752" cy="307777"/>
          </a:xfrm>
          <a:prstGeom prst="rect">
            <a:avLst/>
          </a:prstGeom>
          <a:noFill/>
        </p:spPr>
        <p:txBody>
          <a:bodyPr wrap="square" rtlCol="1">
            <a:spAutoFit/>
          </a:bodyPr>
          <a:lstStyle/>
          <a:p>
            <a:pPr marL="47625"/>
            <a:r>
              <a:rPr lang="ar-SA" sz="1400" b="1" dirty="0">
                <a:latin typeface="MS Sans Serif"/>
                <a:ea typeface="Times New Roman"/>
                <a:cs typeface="Traditional Arabic"/>
              </a:rPr>
              <a:t>وحدة لقياس شدة التيار الكهربائي؟</a:t>
            </a:r>
            <a:endParaRPr lang="en-US" sz="1200" b="1" dirty="0">
              <a:latin typeface="Times New Roman"/>
              <a:ea typeface="Times New Roman"/>
            </a:endParaRPr>
          </a:p>
        </p:txBody>
      </p:sp>
      <p:sp>
        <p:nvSpPr>
          <p:cNvPr id="122" name="مربع نص 121"/>
          <p:cNvSpPr txBox="1"/>
          <p:nvPr/>
        </p:nvSpPr>
        <p:spPr>
          <a:xfrm>
            <a:off x="3276600" y="2921058"/>
            <a:ext cx="1292474" cy="307777"/>
          </a:xfrm>
          <a:prstGeom prst="rect">
            <a:avLst/>
          </a:prstGeom>
          <a:noFill/>
        </p:spPr>
        <p:txBody>
          <a:bodyPr wrap="square" rtlCol="1">
            <a:spAutoFit/>
          </a:bodyPr>
          <a:lstStyle/>
          <a:p>
            <a:pPr algn="ctr"/>
            <a:r>
              <a:rPr lang="ar-SA" sz="1400" b="1" dirty="0">
                <a:solidFill>
                  <a:srgbClr val="C00000"/>
                </a:solidFill>
                <a:latin typeface="MS Sans Serif"/>
                <a:ea typeface="Times New Roman"/>
                <a:cs typeface="Traditional Arabic"/>
              </a:rPr>
              <a:t>الأمبير</a:t>
            </a:r>
          </a:p>
        </p:txBody>
      </p:sp>
      <p:sp>
        <p:nvSpPr>
          <p:cNvPr id="123" name="مربع نص 122"/>
          <p:cNvSpPr txBox="1"/>
          <p:nvPr/>
        </p:nvSpPr>
        <p:spPr>
          <a:xfrm>
            <a:off x="4721474" y="3136795"/>
            <a:ext cx="4243752" cy="307777"/>
          </a:xfrm>
          <a:prstGeom prst="rect">
            <a:avLst/>
          </a:prstGeom>
          <a:noFill/>
        </p:spPr>
        <p:txBody>
          <a:bodyPr wrap="square" rtlCol="1">
            <a:spAutoFit/>
          </a:bodyPr>
          <a:lstStyle/>
          <a:p>
            <a:pPr marL="47625"/>
            <a:r>
              <a:rPr lang="ar-SA" sz="1400" b="1" dirty="0">
                <a:latin typeface="MS Sans Serif"/>
                <a:ea typeface="Times New Roman"/>
                <a:cs typeface="Traditional Arabic"/>
              </a:rPr>
              <a:t>اسم للعاصمة الفلبينية ( مانيلا ) قبل أن تسمى بهذا </a:t>
            </a:r>
            <a:r>
              <a:rPr lang="ar-SA" sz="1400" b="1" dirty="0" smtClean="0">
                <a:latin typeface="MS Sans Serif"/>
                <a:ea typeface="Times New Roman"/>
                <a:cs typeface="Traditional Arabic"/>
              </a:rPr>
              <a:t>الاسم؟</a:t>
            </a:r>
            <a:endParaRPr lang="en-US" sz="1200" b="1" dirty="0">
              <a:latin typeface="Times New Roman"/>
              <a:ea typeface="Times New Roman"/>
            </a:endParaRPr>
          </a:p>
        </p:txBody>
      </p:sp>
      <p:sp>
        <p:nvSpPr>
          <p:cNvPr id="124" name="مربع نص 123"/>
          <p:cNvSpPr txBox="1"/>
          <p:nvPr/>
        </p:nvSpPr>
        <p:spPr>
          <a:xfrm>
            <a:off x="3276600" y="3164363"/>
            <a:ext cx="1292474" cy="307777"/>
          </a:xfrm>
          <a:prstGeom prst="rect">
            <a:avLst/>
          </a:prstGeom>
          <a:noFill/>
        </p:spPr>
        <p:txBody>
          <a:bodyPr wrap="square" rtlCol="1">
            <a:spAutoFit/>
          </a:bodyPr>
          <a:lstStyle/>
          <a:p>
            <a:pPr algn="ctr"/>
            <a:r>
              <a:rPr lang="ar-SA" sz="1400" b="1" dirty="0">
                <a:solidFill>
                  <a:srgbClr val="C00000"/>
                </a:solidFill>
                <a:latin typeface="MS Sans Serif"/>
                <a:ea typeface="Times New Roman"/>
                <a:cs typeface="Traditional Arabic"/>
              </a:rPr>
              <a:t>أمان الله</a:t>
            </a:r>
          </a:p>
        </p:txBody>
      </p:sp>
      <p:sp>
        <p:nvSpPr>
          <p:cNvPr id="125" name="مربع نص 124"/>
          <p:cNvSpPr txBox="1"/>
          <p:nvPr/>
        </p:nvSpPr>
        <p:spPr>
          <a:xfrm>
            <a:off x="4721474" y="3643819"/>
            <a:ext cx="4243752" cy="307777"/>
          </a:xfrm>
          <a:prstGeom prst="rect">
            <a:avLst/>
          </a:prstGeom>
          <a:noFill/>
        </p:spPr>
        <p:txBody>
          <a:bodyPr wrap="square" rtlCol="1">
            <a:spAutoFit/>
          </a:bodyPr>
          <a:lstStyle/>
          <a:p>
            <a:pPr marL="104775"/>
            <a:r>
              <a:rPr lang="ar-SA" sz="1400" b="1" dirty="0">
                <a:latin typeface="MS Sans Serif"/>
                <a:ea typeface="Times New Roman"/>
                <a:cs typeface="Traditional Arabic"/>
              </a:rPr>
              <a:t>يطلق على الولد </a:t>
            </a:r>
            <a:r>
              <a:rPr lang="ar-SA" sz="1400" b="1" dirty="0" smtClean="0">
                <a:latin typeface="MS Sans Serif"/>
                <a:ea typeface="Times New Roman"/>
                <a:cs typeface="Traditional Arabic"/>
              </a:rPr>
              <a:t>الأول؟</a:t>
            </a:r>
            <a:endParaRPr lang="en-US" sz="1000" b="1" dirty="0">
              <a:latin typeface="Times New Roman"/>
              <a:ea typeface="Times New Roman"/>
            </a:endParaRPr>
          </a:p>
        </p:txBody>
      </p:sp>
      <p:sp>
        <p:nvSpPr>
          <p:cNvPr id="126" name="مربع نص 125"/>
          <p:cNvSpPr txBox="1"/>
          <p:nvPr/>
        </p:nvSpPr>
        <p:spPr>
          <a:xfrm>
            <a:off x="3276600" y="3654135"/>
            <a:ext cx="1292474" cy="307777"/>
          </a:xfrm>
          <a:prstGeom prst="rect">
            <a:avLst/>
          </a:prstGeom>
          <a:noFill/>
        </p:spPr>
        <p:txBody>
          <a:bodyPr wrap="square" rtlCol="1">
            <a:spAutoFit/>
          </a:bodyPr>
          <a:lstStyle/>
          <a:p>
            <a:pPr algn="ctr"/>
            <a:r>
              <a:rPr lang="ar-SA" sz="1400" b="1" dirty="0">
                <a:solidFill>
                  <a:srgbClr val="C00000"/>
                </a:solidFill>
                <a:latin typeface="MS Sans Serif"/>
                <a:ea typeface="Times New Roman"/>
                <a:cs typeface="Traditional Arabic"/>
              </a:rPr>
              <a:t>البِكر</a:t>
            </a:r>
          </a:p>
        </p:txBody>
      </p:sp>
      <p:sp>
        <p:nvSpPr>
          <p:cNvPr id="127" name="مربع نص 126"/>
          <p:cNvSpPr txBox="1"/>
          <p:nvPr/>
        </p:nvSpPr>
        <p:spPr>
          <a:xfrm>
            <a:off x="4720040" y="3882479"/>
            <a:ext cx="4243752" cy="307777"/>
          </a:xfrm>
          <a:prstGeom prst="rect">
            <a:avLst/>
          </a:prstGeom>
          <a:noFill/>
        </p:spPr>
        <p:txBody>
          <a:bodyPr wrap="square" rtlCol="1">
            <a:spAutoFit/>
          </a:bodyPr>
          <a:lstStyle/>
          <a:p>
            <a:pPr marL="104775"/>
            <a:r>
              <a:rPr lang="ar-SA" sz="1400" b="1" dirty="0">
                <a:latin typeface="MS Sans Serif"/>
                <a:ea typeface="Times New Roman"/>
                <a:cs typeface="Traditional Arabic"/>
              </a:rPr>
              <a:t>ما عاصمة تشيكو </a:t>
            </a:r>
            <a:r>
              <a:rPr lang="ar-SA" sz="1400" b="1" dirty="0" smtClean="0">
                <a:latin typeface="MS Sans Serif"/>
                <a:ea typeface="Times New Roman"/>
                <a:cs typeface="Traditional Arabic"/>
              </a:rPr>
              <a:t>سلوفاكيا؟</a:t>
            </a:r>
            <a:endParaRPr lang="en-US" sz="1000" b="1" dirty="0">
              <a:latin typeface="Times New Roman"/>
              <a:ea typeface="Times New Roman"/>
            </a:endParaRPr>
          </a:p>
        </p:txBody>
      </p:sp>
      <p:sp>
        <p:nvSpPr>
          <p:cNvPr id="128" name="مربع نص 127"/>
          <p:cNvSpPr txBox="1"/>
          <p:nvPr/>
        </p:nvSpPr>
        <p:spPr>
          <a:xfrm>
            <a:off x="3275166" y="3884169"/>
            <a:ext cx="1292474" cy="307777"/>
          </a:xfrm>
          <a:prstGeom prst="rect">
            <a:avLst/>
          </a:prstGeom>
          <a:noFill/>
        </p:spPr>
        <p:txBody>
          <a:bodyPr wrap="square" rtlCol="1">
            <a:spAutoFit/>
          </a:bodyPr>
          <a:lstStyle/>
          <a:p>
            <a:pPr algn="ctr"/>
            <a:r>
              <a:rPr lang="ar-SA" sz="1400" b="1" dirty="0" smtClean="0">
                <a:solidFill>
                  <a:srgbClr val="C00000"/>
                </a:solidFill>
                <a:latin typeface="MS Sans Serif"/>
                <a:ea typeface="Times New Roman"/>
                <a:cs typeface="Traditional Arabic"/>
              </a:rPr>
              <a:t>براغ</a:t>
            </a:r>
            <a:endParaRPr lang="ar-SA" sz="1400" b="1" dirty="0">
              <a:solidFill>
                <a:srgbClr val="C00000"/>
              </a:solidFill>
              <a:latin typeface="MS Sans Serif"/>
              <a:ea typeface="Times New Roman"/>
              <a:cs typeface="Traditional Arabic"/>
            </a:endParaRPr>
          </a:p>
        </p:txBody>
      </p:sp>
      <p:sp>
        <p:nvSpPr>
          <p:cNvPr id="129" name="مربع نص 128"/>
          <p:cNvSpPr txBox="1"/>
          <p:nvPr/>
        </p:nvSpPr>
        <p:spPr>
          <a:xfrm>
            <a:off x="4721474" y="4138048"/>
            <a:ext cx="4243752" cy="307777"/>
          </a:xfrm>
          <a:prstGeom prst="rect">
            <a:avLst/>
          </a:prstGeom>
          <a:noFill/>
        </p:spPr>
        <p:txBody>
          <a:bodyPr wrap="square" rtlCol="1">
            <a:spAutoFit/>
          </a:bodyPr>
          <a:lstStyle/>
          <a:p>
            <a:pPr marL="104775"/>
            <a:r>
              <a:rPr lang="ar-SA" sz="1400" b="1" dirty="0">
                <a:latin typeface="MS Sans Serif"/>
                <a:ea typeface="Times New Roman"/>
                <a:cs typeface="Traditional Arabic"/>
              </a:rPr>
              <a:t>يطلق على أطول عظمة في إبهام </a:t>
            </a:r>
            <a:r>
              <a:rPr lang="ar-SA" sz="1400" b="1" dirty="0" smtClean="0">
                <a:latin typeface="MS Sans Serif"/>
                <a:ea typeface="Times New Roman"/>
                <a:cs typeface="Traditional Arabic"/>
              </a:rPr>
              <a:t>القدم؟</a:t>
            </a:r>
            <a:endParaRPr lang="en-US" sz="1000" b="1" dirty="0">
              <a:latin typeface="Times New Roman"/>
              <a:ea typeface="Times New Roman"/>
            </a:endParaRPr>
          </a:p>
        </p:txBody>
      </p:sp>
      <p:sp>
        <p:nvSpPr>
          <p:cNvPr id="130" name="مربع نص 129"/>
          <p:cNvSpPr txBox="1"/>
          <p:nvPr/>
        </p:nvSpPr>
        <p:spPr>
          <a:xfrm>
            <a:off x="3276600" y="4139738"/>
            <a:ext cx="1292474" cy="307777"/>
          </a:xfrm>
          <a:prstGeom prst="rect">
            <a:avLst/>
          </a:prstGeom>
          <a:noFill/>
        </p:spPr>
        <p:txBody>
          <a:bodyPr wrap="square" rtlCol="1">
            <a:spAutoFit/>
          </a:bodyPr>
          <a:lstStyle/>
          <a:p>
            <a:pPr algn="ctr"/>
            <a:r>
              <a:rPr lang="ar-SA" sz="1400" b="1" dirty="0">
                <a:solidFill>
                  <a:srgbClr val="C00000"/>
                </a:solidFill>
                <a:latin typeface="MS Sans Serif"/>
                <a:ea typeface="Times New Roman"/>
                <a:cs typeface="Traditional Arabic"/>
              </a:rPr>
              <a:t>البوع</a:t>
            </a:r>
          </a:p>
        </p:txBody>
      </p:sp>
      <p:sp>
        <p:nvSpPr>
          <p:cNvPr id="131" name="مربع نص 130"/>
          <p:cNvSpPr txBox="1"/>
          <p:nvPr/>
        </p:nvSpPr>
        <p:spPr>
          <a:xfrm>
            <a:off x="4737292" y="4376708"/>
            <a:ext cx="4243752" cy="307777"/>
          </a:xfrm>
          <a:prstGeom prst="rect">
            <a:avLst/>
          </a:prstGeom>
          <a:noFill/>
        </p:spPr>
        <p:txBody>
          <a:bodyPr wrap="square" rtlCol="1">
            <a:spAutoFit/>
          </a:bodyPr>
          <a:lstStyle/>
          <a:p>
            <a:pPr marL="104775"/>
            <a:r>
              <a:rPr lang="ar-SA" sz="1400" b="1" dirty="0">
                <a:latin typeface="MS Sans Serif"/>
                <a:ea typeface="Times New Roman"/>
                <a:cs typeface="Traditional Arabic"/>
              </a:rPr>
              <a:t>دولة في أمريكا اللاتينية هي الدولة الوحيدة التي تتكلم </a:t>
            </a:r>
            <a:r>
              <a:rPr lang="ar-SA" sz="1400" b="1" dirty="0" smtClean="0">
                <a:latin typeface="MS Sans Serif"/>
                <a:ea typeface="Times New Roman"/>
                <a:cs typeface="Traditional Arabic"/>
              </a:rPr>
              <a:t>البرتغالية؟</a:t>
            </a:r>
            <a:endParaRPr lang="en-US" sz="1000" b="1" dirty="0">
              <a:latin typeface="Times New Roman"/>
              <a:ea typeface="Times New Roman"/>
            </a:endParaRPr>
          </a:p>
        </p:txBody>
      </p:sp>
      <p:sp>
        <p:nvSpPr>
          <p:cNvPr id="132" name="مربع نص 131"/>
          <p:cNvSpPr txBox="1"/>
          <p:nvPr/>
        </p:nvSpPr>
        <p:spPr>
          <a:xfrm>
            <a:off x="3292418" y="4378398"/>
            <a:ext cx="1292474" cy="307777"/>
          </a:xfrm>
          <a:prstGeom prst="rect">
            <a:avLst/>
          </a:prstGeom>
          <a:noFill/>
        </p:spPr>
        <p:txBody>
          <a:bodyPr wrap="square" rtlCol="1">
            <a:spAutoFit/>
          </a:bodyPr>
          <a:lstStyle/>
          <a:p>
            <a:pPr algn="ctr"/>
            <a:r>
              <a:rPr lang="ar-SA" sz="1400" b="1" dirty="0">
                <a:solidFill>
                  <a:srgbClr val="C00000"/>
                </a:solidFill>
                <a:latin typeface="MS Sans Serif"/>
                <a:ea typeface="Times New Roman"/>
                <a:cs typeface="Traditional Arabic"/>
              </a:rPr>
              <a:t>البرازيل</a:t>
            </a:r>
          </a:p>
        </p:txBody>
      </p:sp>
      <p:sp>
        <p:nvSpPr>
          <p:cNvPr id="133" name="مربع نص 132"/>
          <p:cNvSpPr txBox="1"/>
          <p:nvPr/>
        </p:nvSpPr>
        <p:spPr>
          <a:xfrm>
            <a:off x="4711414" y="4615368"/>
            <a:ext cx="4243752" cy="307777"/>
          </a:xfrm>
          <a:prstGeom prst="rect">
            <a:avLst/>
          </a:prstGeom>
          <a:noFill/>
        </p:spPr>
        <p:txBody>
          <a:bodyPr wrap="square" rtlCol="1">
            <a:spAutoFit/>
          </a:bodyPr>
          <a:lstStyle/>
          <a:p>
            <a:pPr marL="104775"/>
            <a:r>
              <a:rPr lang="ar-SA" sz="1400" b="1" dirty="0">
                <a:latin typeface="MS Sans Serif"/>
                <a:ea typeface="Times New Roman"/>
                <a:cs typeface="Traditional Arabic"/>
              </a:rPr>
              <a:t>أبعد الكواكب عن الشمس تم اكتشافه في مطلع القرن </a:t>
            </a:r>
            <a:r>
              <a:rPr lang="ar-SA" sz="1400" b="1" dirty="0" smtClean="0">
                <a:latin typeface="MS Sans Serif"/>
                <a:ea typeface="Times New Roman"/>
                <a:cs typeface="Traditional Arabic"/>
              </a:rPr>
              <a:t>العشرين؟</a:t>
            </a:r>
            <a:endParaRPr lang="en-US" sz="1000" b="1" dirty="0">
              <a:latin typeface="Times New Roman"/>
              <a:ea typeface="Times New Roman"/>
            </a:endParaRPr>
          </a:p>
        </p:txBody>
      </p:sp>
      <p:sp>
        <p:nvSpPr>
          <p:cNvPr id="134" name="مربع نص 133"/>
          <p:cNvSpPr txBox="1"/>
          <p:nvPr/>
        </p:nvSpPr>
        <p:spPr>
          <a:xfrm>
            <a:off x="3266540" y="4617058"/>
            <a:ext cx="1292474" cy="307777"/>
          </a:xfrm>
          <a:prstGeom prst="rect">
            <a:avLst/>
          </a:prstGeom>
          <a:noFill/>
        </p:spPr>
        <p:txBody>
          <a:bodyPr wrap="square" rtlCol="1">
            <a:spAutoFit/>
          </a:bodyPr>
          <a:lstStyle/>
          <a:p>
            <a:pPr algn="ctr"/>
            <a:r>
              <a:rPr lang="ar-SA" sz="1400" b="1" dirty="0">
                <a:solidFill>
                  <a:srgbClr val="C00000"/>
                </a:solidFill>
                <a:latin typeface="MS Sans Serif"/>
                <a:ea typeface="Times New Roman"/>
                <a:cs typeface="Traditional Arabic"/>
              </a:rPr>
              <a:t>بلوتو</a:t>
            </a:r>
          </a:p>
        </p:txBody>
      </p:sp>
      <p:sp>
        <p:nvSpPr>
          <p:cNvPr id="135" name="مربع نص 134"/>
          <p:cNvSpPr txBox="1"/>
          <p:nvPr/>
        </p:nvSpPr>
        <p:spPr>
          <a:xfrm>
            <a:off x="4721474" y="4838575"/>
            <a:ext cx="4243752" cy="307777"/>
          </a:xfrm>
          <a:prstGeom prst="rect">
            <a:avLst/>
          </a:prstGeom>
          <a:noFill/>
        </p:spPr>
        <p:txBody>
          <a:bodyPr wrap="square" rtlCol="1">
            <a:spAutoFit/>
          </a:bodyPr>
          <a:lstStyle/>
          <a:p>
            <a:pPr marL="104775"/>
            <a:r>
              <a:rPr lang="ar-SA" sz="1400" b="1" dirty="0">
                <a:latin typeface="MS Sans Serif"/>
                <a:ea typeface="Times New Roman"/>
                <a:cs typeface="Traditional Arabic"/>
              </a:rPr>
              <a:t>من الدول التي تمتلك حق النقض (( الفيتو ))</a:t>
            </a:r>
            <a:endParaRPr lang="en-US" sz="1000" b="1" dirty="0">
              <a:latin typeface="Times New Roman"/>
              <a:ea typeface="Times New Roman"/>
            </a:endParaRPr>
          </a:p>
        </p:txBody>
      </p:sp>
      <p:sp>
        <p:nvSpPr>
          <p:cNvPr id="136" name="مربع نص 135"/>
          <p:cNvSpPr txBox="1"/>
          <p:nvPr/>
        </p:nvSpPr>
        <p:spPr>
          <a:xfrm>
            <a:off x="3276600" y="4840265"/>
            <a:ext cx="1292474" cy="307777"/>
          </a:xfrm>
          <a:prstGeom prst="rect">
            <a:avLst/>
          </a:prstGeom>
          <a:noFill/>
        </p:spPr>
        <p:txBody>
          <a:bodyPr wrap="square" rtlCol="1">
            <a:spAutoFit/>
          </a:bodyPr>
          <a:lstStyle/>
          <a:p>
            <a:pPr algn="ctr"/>
            <a:r>
              <a:rPr lang="ar-SA" sz="1400" b="1" dirty="0">
                <a:solidFill>
                  <a:srgbClr val="C00000"/>
                </a:solidFill>
                <a:latin typeface="MS Sans Serif"/>
                <a:ea typeface="Times New Roman"/>
                <a:cs typeface="Traditional Arabic"/>
              </a:rPr>
              <a:t>بريطانيا</a:t>
            </a:r>
          </a:p>
        </p:txBody>
      </p:sp>
      <p:sp>
        <p:nvSpPr>
          <p:cNvPr id="137" name="مربع نص 136"/>
          <p:cNvSpPr txBox="1"/>
          <p:nvPr/>
        </p:nvSpPr>
        <p:spPr>
          <a:xfrm>
            <a:off x="4721474" y="5330767"/>
            <a:ext cx="4243752" cy="307777"/>
          </a:xfrm>
          <a:prstGeom prst="rect">
            <a:avLst/>
          </a:prstGeom>
          <a:noFill/>
        </p:spPr>
        <p:txBody>
          <a:bodyPr wrap="square" rtlCol="1">
            <a:spAutoFit/>
          </a:bodyPr>
          <a:lstStyle/>
          <a:p>
            <a:pPr marL="57150"/>
            <a:r>
              <a:rPr lang="ar-SA" sz="1400" b="1" dirty="0">
                <a:latin typeface="MS Sans Serif"/>
                <a:ea typeface="Times New Roman"/>
                <a:cs typeface="Traditional Arabic"/>
              </a:rPr>
              <a:t>آية من آيات الملك منحها الله سبحانه وتعالى </a:t>
            </a:r>
            <a:r>
              <a:rPr lang="ar-SA" sz="1400" b="1" dirty="0" smtClean="0">
                <a:latin typeface="MS Sans Serif"/>
                <a:ea typeface="Times New Roman"/>
                <a:cs typeface="Traditional Arabic"/>
              </a:rPr>
              <a:t>لطالوت؟</a:t>
            </a:r>
            <a:endParaRPr lang="en-US" sz="1000" b="1" dirty="0">
              <a:latin typeface="Times New Roman"/>
              <a:ea typeface="Times New Roman"/>
            </a:endParaRPr>
          </a:p>
        </p:txBody>
      </p:sp>
      <p:sp>
        <p:nvSpPr>
          <p:cNvPr id="138" name="مربع نص 137"/>
          <p:cNvSpPr txBox="1"/>
          <p:nvPr/>
        </p:nvSpPr>
        <p:spPr>
          <a:xfrm>
            <a:off x="3276600" y="5332457"/>
            <a:ext cx="1292474" cy="307777"/>
          </a:xfrm>
          <a:prstGeom prst="rect">
            <a:avLst/>
          </a:prstGeom>
          <a:noFill/>
        </p:spPr>
        <p:txBody>
          <a:bodyPr wrap="square" rtlCol="1">
            <a:spAutoFit/>
          </a:bodyPr>
          <a:lstStyle/>
          <a:p>
            <a:pPr algn="ctr"/>
            <a:r>
              <a:rPr lang="ar-SA" sz="1400" b="1" dirty="0" smtClean="0">
                <a:solidFill>
                  <a:srgbClr val="C00000"/>
                </a:solidFill>
                <a:latin typeface="MS Sans Serif"/>
                <a:ea typeface="Times New Roman"/>
                <a:cs typeface="Traditional Arabic"/>
              </a:rPr>
              <a:t>تابوت</a:t>
            </a:r>
            <a:endParaRPr lang="ar-SA" sz="1400" b="1" dirty="0">
              <a:solidFill>
                <a:srgbClr val="C00000"/>
              </a:solidFill>
              <a:latin typeface="MS Sans Serif"/>
              <a:ea typeface="Times New Roman"/>
              <a:cs typeface="Traditional Arabic"/>
            </a:endParaRPr>
          </a:p>
        </p:txBody>
      </p:sp>
      <p:sp>
        <p:nvSpPr>
          <p:cNvPr id="139" name="مربع نص 138"/>
          <p:cNvSpPr txBox="1"/>
          <p:nvPr/>
        </p:nvSpPr>
        <p:spPr>
          <a:xfrm>
            <a:off x="4721474" y="5578053"/>
            <a:ext cx="4243752" cy="307777"/>
          </a:xfrm>
          <a:prstGeom prst="rect">
            <a:avLst/>
          </a:prstGeom>
          <a:noFill/>
        </p:spPr>
        <p:txBody>
          <a:bodyPr wrap="square" rtlCol="1">
            <a:spAutoFit/>
          </a:bodyPr>
          <a:lstStyle/>
          <a:p>
            <a:pPr marL="57150"/>
            <a:r>
              <a:rPr lang="ar-SA" sz="1400" b="1" dirty="0">
                <a:latin typeface="MS Sans Serif"/>
                <a:ea typeface="Times New Roman"/>
                <a:cs typeface="Traditional Arabic"/>
              </a:rPr>
              <a:t>مكوك فضائي أمريكي انفجر بعد انطلاقه </a:t>
            </a:r>
            <a:r>
              <a:rPr lang="ar-SA" sz="1400" b="1" dirty="0" err="1">
                <a:latin typeface="MS Sans Serif"/>
                <a:ea typeface="Times New Roman"/>
                <a:cs typeface="Traditional Arabic"/>
              </a:rPr>
              <a:t>بثوان</a:t>
            </a:r>
            <a:r>
              <a:rPr lang="ar-SA" sz="1400" b="1" dirty="0">
                <a:latin typeface="MS Sans Serif"/>
                <a:ea typeface="Times New Roman"/>
                <a:cs typeface="Traditional Arabic"/>
              </a:rPr>
              <a:t> أمام كل الحاضرين في عام </a:t>
            </a:r>
            <a:r>
              <a:rPr lang="ar-SA" sz="1400" b="1" dirty="0" smtClean="0">
                <a:latin typeface="MS Sans Serif"/>
                <a:ea typeface="Times New Roman"/>
                <a:cs typeface="Traditional Arabic"/>
              </a:rPr>
              <a:t>1986؟</a:t>
            </a:r>
            <a:endParaRPr lang="en-US" sz="1000" b="1" dirty="0">
              <a:latin typeface="Times New Roman"/>
              <a:ea typeface="Times New Roman"/>
            </a:endParaRPr>
          </a:p>
        </p:txBody>
      </p:sp>
      <p:sp>
        <p:nvSpPr>
          <p:cNvPr id="140" name="مربع نص 139"/>
          <p:cNvSpPr txBox="1"/>
          <p:nvPr/>
        </p:nvSpPr>
        <p:spPr>
          <a:xfrm>
            <a:off x="3276600" y="5579743"/>
            <a:ext cx="1292474" cy="307777"/>
          </a:xfrm>
          <a:prstGeom prst="rect">
            <a:avLst/>
          </a:prstGeom>
          <a:noFill/>
        </p:spPr>
        <p:txBody>
          <a:bodyPr wrap="square" rtlCol="1">
            <a:spAutoFit/>
          </a:bodyPr>
          <a:lstStyle/>
          <a:p>
            <a:pPr algn="ctr"/>
            <a:r>
              <a:rPr lang="ar-SA" sz="1400" b="1" dirty="0" smtClean="0">
                <a:solidFill>
                  <a:srgbClr val="C00000"/>
                </a:solidFill>
                <a:latin typeface="MS Sans Serif"/>
                <a:ea typeface="Times New Roman"/>
                <a:cs typeface="Traditional Arabic"/>
              </a:rPr>
              <a:t>تشالنجر</a:t>
            </a:r>
            <a:endParaRPr lang="ar-SA" sz="1400" b="1" dirty="0">
              <a:solidFill>
                <a:srgbClr val="C00000"/>
              </a:solidFill>
              <a:latin typeface="MS Sans Serif"/>
              <a:ea typeface="Times New Roman"/>
              <a:cs typeface="Traditional Arabic"/>
            </a:endParaRPr>
          </a:p>
        </p:txBody>
      </p:sp>
      <p:sp>
        <p:nvSpPr>
          <p:cNvPr id="141" name="مربع نص 140"/>
          <p:cNvSpPr txBox="1"/>
          <p:nvPr/>
        </p:nvSpPr>
        <p:spPr>
          <a:xfrm>
            <a:off x="4721474" y="5825339"/>
            <a:ext cx="4243752" cy="307777"/>
          </a:xfrm>
          <a:prstGeom prst="rect">
            <a:avLst/>
          </a:prstGeom>
          <a:noFill/>
        </p:spPr>
        <p:txBody>
          <a:bodyPr wrap="square" rtlCol="1">
            <a:spAutoFit/>
          </a:bodyPr>
          <a:lstStyle/>
          <a:p>
            <a:pPr marL="57150"/>
            <a:r>
              <a:rPr lang="ar-SA" sz="1400" b="1" dirty="0">
                <a:latin typeface="MS Sans Serif"/>
                <a:ea typeface="Times New Roman"/>
                <a:cs typeface="Traditional Arabic"/>
              </a:rPr>
              <a:t>مدينة يمنية مشهورة . من أشهر معالمها جبل </a:t>
            </a:r>
            <a:r>
              <a:rPr lang="ar-SA" sz="1400" b="1" dirty="0" smtClean="0">
                <a:latin typeface="MS Sans Serif"/>
                <a:ea typeface="Times New Roman"/>
                <a:cs typeface="Traditional Arabic"/>
              </a:rPr>
              <a:t>صبر؟</a:t>
            </a:r>
            <a:endParaRPr lang="en-US" sz="1000" b="1" dirty="0">
              <a:latin typeface="Times New Roman"/>
              <a:ea typeface="Times New Roman"/>
            </a:endParaRPr>
          </a:p>
        </p:txBody>
      </p:sp>
      <p:sp>
        <p:nvSpPr>
          <p:cNvPr id="142" name="مربع نص 141"/>
          <p:cNvSpPr txBox="1"/>
          <p:nvPr/>
        </p:nvSpPr>
        <p:spPr>
          <a:xfrm>
            <a:off x="3276600" y="5827029"/>
            <a:ext cx="1292474" cy="307777"/>
          </a:xfrm>
          <a:prstGeom prst="rect">
            <a:avLst/>
          </a:prstGeom>
          <a:noFill/>
        </p:spPr>
        <p:txBody>
          <a:bodyPr wrap="square" rtlCol="1">
            <a:spAutoFit/>
          </a:bodyPr>
          <a:lstStyle/>
          <a:p>
            <a:pPr algn="ctr"/>
            <a:r>
              <a:rPr lang="ar-SA" sz="1400" b="1" dirty="0">
                <a:solidFill>
                  <a:srgbClr val="C00000"/>
                </a:solidFill>
                <a:latin typeface="MS Sans Serif"/>
                <a:ea typeface="Times New Roman"/>
                <a:cs typeface="Traditional Arabic"/>
              </a:rPr>
              <a:t>تعز</a:t>
            </a:r>
          </a:p>
        </p:txBody>
      </p:sp>
      <p:sp>
        <p:nvSpPr>
          <p:cNvPr id="143" name="مربع نص 142"/>
          <p:cNvSpPr txBox="1"/>
          <p:nvPr/>
        </p:nvSpPr>
        <p:spPr>
          <a:xfrm>
            <a:off x="4721474" y="6045678"/>
            <a:ext cx="4243752" cy="307777"/>
          </a:xfrm>
          <a:prstGeom prst="rect">
            <a:avLst/>
          </a:prstGeom>
          <a:noFill/>
        </p:spPr>
        <p:txBody>
          <a:bodyPr wrap="square" rtlCol="1">
            <a:spAutoFit/>
          </a:bodyPr>
          <a:lstStyle/>
          <a:p>
            <a:pPr marL="57150"/>
            <a:r>
              <a:rPr lang="ar-SA" sz="1400" b="1" dirty="0">
                <a:latin typeface="MS Sans Serif"/>
                <a:ea typeface="Times New Roman"/>
                <a:cs typeface="Traditional Arabic"/>
              </a:rPr>
              <a:t>يستخدم في رؤية الأجسام البعيدة </a:t>
            </a:r>
            <a:r>
              <a:rPr lang="ar-SA" sz="1400" b="1" dirty="0" smtClean="0">
                <a:latin typeface="MS Sans Serif"/>
                <a:ea typeface="Times New Roman"/>
                <a:cs typeface="Traditional Arabic"/>
              </a:rPr>
              <a:t>جداً؟</a:t>
            </a:r>
            <a:endParaRPr lang="en-US" sz="1000" b="1" dirty="0">
              <a:latin typeface="Times New Roman"/>
              <a:ea typeface="Times New Roman"/>
            </a:endParaRPr>
          </a:p>
        </p:txBody>
      </p:sp>
      <p:sp>
        <p:nvSpPr>
          <p:cNvPr id="144" name="مربع نص 143"/>
          <p:cNvSpPr txBox="1"/>
          <p:nvPr/>
        </p:nvSpPr>
        <p:spPr>
          <a:xfrm>
            <a:off x="3276600" y="6047368"/>
            <a:ext cx="1292474" cy="307777"/>
          </a:xfrm>
          <a:prstGeom prst="rect">
            <a:avLst/>
          </a:prstGeom>
          <a:noFill/>
        </p:spPr>
        <p:txBody>
          <a:bodyPr wrap="square" rtlCol="1">
            <a:spAutoFit/>
          </a:bodyPr>
          <a:lstStyle/>
          <a:p>
            <a:pPr algn="ctr"/>
            <a:r>
              <a:rPr lang="ar-SA" sz="1400" b="1" dirty="0">
                <a:solidFill>
                  <a:srgbClr val="C00000"/>
                </a:solidFill>
                <a:latin typeface="MS Sans Serif"/>
                <a:ea typeface="Times New Roman"/>
                <a:cs typeface="Traditional Arabic"/>
              </a:rPr>
              <a:t>تلسكوب</a:t>
            </a:r>
          </a:p>
        </p:txBody>
      </p:sp>
    </p:spTree>
    <p:extLst>
      <p:ext uri="{BB962C8B-B14F-4D97-AF65-F5344CB8AC3E}">
        <p14:creationId xmlns:p14="http://schemas.microsoft.com/office/powerpoint/2010/main" val="326041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wipe(down)">
                                      <p:cBhvr>
                                        <p:cTn id="12" dur="500"/>
                                        <p:tgtEl>
                                          <p:spTgt spid="10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wipe(down)">
                                      <p:cBhvr>
                                        <p:cTn id="17" dur="500"/>
                                        <p:tgtEl>
                                          <p:spTgt spid="10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8"/>
                                        </p:tgtEl>
                                        <p:attrNameLst>
                                          <p:attrName>style.visibility</p:attrName>
                                        </p:attrNameLst>
                                      </p:cBhvr>
                                      <p:to>
                                        <p:strVal val="visible"/>
                                      </p:to>
                                    </p:set>
                                    <p:animEffect transition="in" filter="wipe(down)">
                                      <p:cBhvr>
                                        <p:cTn id="22" dur="500"/>
                                        <p:tgtEl>
                                          <p:spTgt spid="10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wipe(down)">
                                      <p:cBhvr>
                                        <p:cTn id="27" dur="500"/>
                                        <p:tgtEl>
                                          <p:spTgt spid="10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0"/>
                                        </p:tgtEl>
                                        <p:attrNameLst>
                                          <p:attrName>style.visibility</p:attrName>
                                        </p:attrNameLst>
                                      </p:cBhvr>
                                      <p:to>
                                        <p:strVal val="visible"/>
                                      </p:to>
                                    </p:set>
                                    <p:animEffect transition="in" filter="wipe(down)">
                                      <p:cBhvr>
                                        <p:cTn id="32" dur="500"/>
                                        <p:tgtEl>
                                          <p:spTgt spid="1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1"/>
                                        </p:tgtEl>
                                        <p:attrNameLst>
                                          <p:attrName>style.visibility</p:attrName>
                                        </p:attrNameLst>
                                      </p:cBhvr>
                                      <p:to>
                                        <p:strVal val="visible"/>
                                      </p:to>
                                    </p:set>
                                    <p:animEffect transition="in" filter="wipe(down)">
                                      <p:cBhvr>
                                        <p:cTn id="37" dur="500"/>
                                        <p:tgtEl>
                                          <p:spTgt spid="1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2"/>
                                        </p:tgtEl>
                                        <p:attrNameLst>
                                          <p:attrName>style.visibility</p:attrName>
                                        </p:attrNameLst>
                                      </p:cBhvr>
                                      <p:to>
                                        <p:strVal val="visible"/>
                                      </p:to>
                                    </p:set>
                                    <p:animEffect transition="in" filter="wipe(down)">
                                      <p:cBhvr>
                                        <p:cTn id="42" dur="500"/>
                                        <p:tgtEl>
                                          <p:spTgt spid="11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wipe(down)">
                                      <p:cBhvr>
                                        <p:cTn id="47" dur="500"/>
                                        <p:tgtEl>
                                          <p:spTgt spid="11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14"/>
                                        </p:tgtEl>
                                        <p:attrNameLst>
                                          <p:attrName>style.visibility</p:attrName>
                                        </p:attrNameLst>
                                      </p:cBhvr>
                                      <p:to>
                                        <p:strVal val="visible"/>
                                      </p:to>
                                    </p:set>
                                    <p:animEffect transition="in" filter="wipe(down)">
                                      <p:cBhvr>
                                        <p:cTn id="52" dur="500"/>
                                        <p:tgtEl>
                                          <p:spTgt spid="11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15"/>
                                        </p:tgtEl>
                                        <p:attrNameLst>
                                          <p:attrName>style.visibility</p:attrName>
                                        </p:attrNameLst>
                                      </p:cBhvr>
                                      <p:to>
                                        <p:strVal val="visible"/>
                                      </p:to>
                                    </p:set>
                                    <p:animEffect transition="in" filter="wipe(down)">
                                      <p:cBhvr>
                                        <p:cTn id="57" dur="500"/>
                                        <p:tgtEl>
                                          <p:spTgt spid="11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16"/>
                                        </p:tgtEl>
                                        <p:attrNameLst>
                                          <p:attrName>style.visibility</p:attrName>
                                        </p:attrNameLst>
                                      </p:cBhvr>
                                      <p:to>
                                        <p:strVal val="visible"/>
                                      </p:to>
                                    </p:set>
                                    <p:animEffect transition="in" filter="wipe(down)">
                                      <p:cBhvr>
                                        <p:cTn id="62" dur="500"/>
                                        <p:tgtEl>
                                          <p:spTgt spid="11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17"/>
                                        </p:tgtEl>
                                        <p:attrNameLst>
                                          <p:attrName>style.visibility</p:attrName>
                                        </p:attrNameLst>
                                      </p:cBhvr>
                                      <p:to>
                                        <p:strVal val="visible"/>
                                      </p:to>
                                    </p:set>
                                    <p:animEffect transition="in" filter="wipe(down)">
                                      <p:cBhvr>
                                        <p:cTn id="67" dur="500"/>
                                        <p:tgtEl>
                                          <p:spTgt spid="117"/>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18"/>
                                        </p:tgtEl>
                                        <p:attrNameLst>
                                          <p:attrName>style.visibility</p:attrName>
                                        </p:attrNameLst>
                                      </p:cBhvr>
                                      <p:to>
                                        <p:strVal val="visible"/>
                                      </p:to>
                                    </p:set>
                                    <p:animEffect transition="in" filter="wipe(down)">
                                      <p:cBhvr>
                                        <p:cTn id="72" dur="500"/>
                                        <p:tgtEl>
                                          <p:spTgt spid="11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19"/>
                                        </p:tgtEl>
                                        <p:attrNameLst>
                                          <p:attrName>style.visibility</p:attrName>
                                        </p:attrNameLst>
                                      </p:cBhvr>
                                      <p:to>
                                        <p:strVal val="visible"/>
                                      </p:to>
                                    </p:set>
                                    <p:animEffect transition="in" filter="wipe(down)">
                                      <p:cBhvr>
                                        <p:cTn id="77" dur="500"/>
                                        <p:tgtEl>
                                          <p:spTgt spid="119"/>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20"/>
                                        </p:tgtEl>
                                        <p:attrNameLst>
                                          <p:attrName>style.visibility</p:attrName>
                                        </p:attrNameLst>
                                      </p:cBhvr>
                                      <p:to>
                                        <p:strVal val="visible"/>
                                      </p:to>
                                    </p:set>
                                    <p:animEffect transition="in" filter="wipe(down)">
                                      <p:cBhvr>
                                        <p:cTn id="82" dur="500"/>
                                        <p:tgtEl>
                                          <p:spTgt spid="120"/>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121"/>
                                        </p:tgtEl>
                                        <p:attrNameLst>
                                          <p:attrName>style.visibility</p:attrName>
                                        </p:attrNameLst>
                                      </p:cBhvr>
                                      <p:to>
                                        <p:strVal val="visible"/>
                                      </p:to>
                                    </p:set>
                                    <p:animEffect transition="in" filter="wipe(down)">
                                      <p:cBhvr>
                                        <p:cTn id="87" dur="500"/>
                                        <p:tgtEl>
                                          <p:spTgt spid="121"/>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122"/>
                                        </p:tgtEl>
                                        <p:attrNameLst>
                                          <p:attrName>style.visibility</p:attrName>
                                        </p:attrNameLst>
                                      </p:cBhvr>
                                      <p:to>
                                        <p:strVal val="visible"/>
                                      </p:to>
                                    </p:set>
                                    <p:animEffect transition="in" filter="wipe(down)">
                                      <p:cBhvr>
                                        <p:cTn id="92" dur="500"/>
                                        <p:tgtEl>
                                          <p:spTgt spid="122"/>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123"/>
                                        </p:tgtEl>
                                        <p:attrNameLst>
                                          <p:attrName>style.visibility</p:attrName>
                                        </p:attrNameLst>
                                      </p:cBhvr>
                                      <p:to>
                                        <p:strVal val="visible"/>
                                      </p:to>
                                    </p:set>
                                    <p:animEffect transition="in" filter="wipe(down)">
                                      <p:cBhvr>
                                        <p:cTn id="97" dur="500"/>
                                        <p:tgtEl>
                                          <p:spTgt spid="123"/>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124"/>
                                        </p:tgtEl>
                                        <p:attrNameLst>
                                          <p:attrName>style.visibility</p:attrName>
                                        </p:attrNameLst>
                                      </p:cBhvr>
                                      <p:to>
                                        <p:strVal val="visible"/>
                                      </p:to>
                                    </p:set>
                                    <p:animEffect transition="in" filter="wipe(down)">
                                      <p:cBhvr>
                                        <p:cTn id="102" dur="500"/>
                                        <p:tgtEl>
                                          <p:spTgt spid="124"/>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125"/>
                                        </p:tgtEl>
                                        <p:attrNameLst>
                                          <p:attrName>style.visibility</p:attrName>
                                        </p:attrNameLst>
                                      </p:cBhvr>
                                      <p:to>
                                        <p:strVal val="visible"/>
                                      </p:to>
                                    </p:set>
                                    <p:animEffect transition="in" filter="wipe(down)">
                                      <p:cBhvr>
                                        <p:cTn id="107" dur="500"/>
                                        <p:tgtEl>
                                          <p:spTgt spid="125"/>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126"/>
                                        </p:tgtEl>
                                        <p:attrNameLst>
                                          <p:attrName>style.visibility</p:attrName>
                                        </p:attrNameLst>
                                      </p:cBhvr>
                                      <p:to>
                                        <p:strVal val="visible"/>
                                      </p:to>
                                    </p:set>
                                    <p:animEffect transition="in" filter="wipe(down)">
                                      <p:cBhvr>
                                        <p:cTn id="112" dur="500"/>
                                        <p:tgtEl>
                                          <p:spTgt spid="126"/>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grpId="0" nodeType="clickEffect">
                                  <p:stCondLst>
                                    <p:cond delay="0"/>
                                  </p:stCondLst>
                                  <p:childTnLst>
                                    <p:set>
                                      <p:cBhvr>
                                        <p:cTn id="116" dur="1" fill="hold">
                                          <p:stCondLst>
                                            <p:cond delay="0"/>
                                          </p:stCondLst>
                                        </p:cTn>
                                        <p:tgtEl>
                                          <p:spTgt spid="127"/>
                                        </p:tgtEl>
                                        <p:attrNameLst>
                                          <p:attrName>style.visibility</p:attrName>
                                        </p:attrNameLst>
                                      </p:cBhvr>
                                      <p:to>
                                        <p:strVal val="visible"/>
                                      </p:to>
                                    </p:set>
                                    <p:animEffect transition="in" filter="wipe(down)">
                                      <p:cBhvr>
                                        <p:cTn id="117" dur="500"/>
                                        <p:tgtEl>
                                          <p:spTgt spid="127"/>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4" fill="hold" grpId="0" nodeType="clickEffect">
                                  <p:stCondLst>
                                    <p:cond delay="0"/>
                                  </p:stCondLst>
                                  <p:childTnLst>
                                    <p:set>
                                      <p:cBhvr>
                                        <p:cTn id="121" dur="1" fill="hold">
                                          <p:stCondLst>
                                            <p:cond delay="0"/>
                                          </p:stCondLst>
                                        </p:cTn>
                                        <p:tgtEl>
                                          <p:spTgt spid="128"/>
                                        </p:tgtEl>
                                        <p:attrNameLst>
                                          <p:attrName>style.visibility</p:attrName>
                                        </p:attrNameLst>
                                      </p:cBhvr>
                                      <p:to>
                                        <p:strVal val="visible"/>
                                      </p:to>
                                    </p:set>
                                    <p:animEffect transition="in" filter="wipe(down)">
                                      <p:cBhvr>
                                        <p:cTn id="122" dur="500"/>
                                        <p:tgtEl>
                                          <p:spTgt spid="128"/>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grpId="0" nodeType="clickEffect">
                                  <p:stCondLst>
                                    <p:cond delay="0"/>
                                  </p:stCondLst>
                                  <p:childTnLst>
                                    <p:set>
                                      <p:cBhvr>
                                        <p:cTn id="126" dur="1" fill="hold">
                                          <p:stCondLst>
                                            <p:cond delay="0"/>
                                          </p:stCondLst>
                                        </p:cTn>
                                        <p:tgtEl>
                                          <p:spTgt spid="129"/>
                                        </p:tgtEl>
                                        <p:attrNameLst>
                                          <p:attrName>style.visibility</p:attrName>
                                        </p:attrNameLst>
                                      </p:cBhvr>
                                      <p:to>
                                        <p:strVal val="visible"/>
                                      </p:to>
                                    </p:set>
                                    <p:animEffect transition="in" filter="wipe(down)">
                                      <p:cBhvr>
                                        <p:cTn id="127" dur="500"/>
                                        <p:tgtEl>
                                          <p:spTgt spid="129"/>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4" fill="hold" grpId="0" nodeType="clickEffect">
                                  <p:stCondLst>
                                    <p:cond delay="0"/>
                                  </p:stCondLst>
                                  <p:childTnLst>
                                    <p:set>
                                      <p:cBhvr>
                                        <p:cTn id="131" dur="1" fill="hold">
                                          <p:stCondLst>
                                            <p:cond delay="0"/>
                                          </p:stCondLst>
                                        </p:cTn>
                                        <p:tgtEl>
                                          <p:spTgt spid="130"/>
                                        </p:tgtEl>
                                        <p:attrNameLst>
                                          <p:attrName>style.visibility</p:attrName>
                                        </p:attrNameLst>
                                      </p:cBhvr>
                                      <p:to>
                                        <p:strVal val="visible"/>
                                      </p:to>
                                    </p:set>
                                    <p:animEffect transition="in" filter="wipe(down)">
                                      <p:cBhvr>
                                        <p:cTn id="132" dur="500"/>
                                        <p:tgtEl>
                                          <p:spTgt spid="130"/>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4" fill="hold" grpId="0" nodeType="clickEffect">
                                  <p:stCondLst>
                                    <p:cond delay="0"/>
                                  </p:stCondLst>
                                  <p:childTnLst>
                                    <p:set>
                                      <p:cBhvr>
                                        <p:cTn id="136" dur="1" fill="hold">
                                          <p:stCondLst>
                                            <p:cond delay="0"/>
                                          </p:stCondLst>
                                        </p:cTn>
                                        <p:tgtEl>
                                          <p:spTgt spid="131"/>
                                        </p:tgtEl>
                                        <p:attrNameLst>
                                          <p:attrName>style.visibility</p:attrName>
                                        </p:attrNameLst>
                                      </p:cBhvr>
                                      <p:to>
                                        <p:strVal val="visible"/>
                                      </p:to>
                                    </p:set>
                                    <p:animEffect transition="in" filter="wipe(down)">
                                      <p:cBhvr>
                                        <p:cTn id="137" dur="500"/>
                                        <p:tgtEl>
                                          <p:spTgt spid="131"/>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4" fill="hold" grpId="0" nodeType="clickEffect">
                                  <p:stCondLst>
                                    <p:cond delay="0"/>
                                  </p:stCondLst>
                                  <p:childTnLst>
                                    <p:set>
                                      <p:cBhvr>
                                        <p:cTn id="141" dur="1" fill="hold">
                                          <p:stCondLst>
                                            <p:cond delay="0"/>
                                          </p:stCondLst>
                                        </p:cTn>
                                        <p:tgtEl>
                                          <p:spTgt spid="132"/>
                                        </p:tgtEl>
                                        <p:attrNameLst>
                                          <p:attrName>style.visibility</p:attrName>
                                        </p:attrNameLst>
                                      </p:cBhvr>
                                      <p:to>
                                        <p:strVal val="visible"/>
                                      </p:to>
                                    </p:set>
                                    <p:animEffect transition="in" filter="wipe(down)">
                                      <p:cBhvr>
                                        <p:cTn id="142" dur="500"/>
                                        <p:tgtEl>
                                          <p:spTgt spid="132"/>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4" fill="hold" grpId="0" nodeType="clickEffect">
                                  <p:stCondLst>
                                    <p:cond delay="0"/>
                                  </p:stCondLst>
                                  <p:childTnLst>
                                    <p:set>
                                      <p:cBhvr>
                                        <p:cTn id="146" dur="1" fill="hold">
                                          <p:stCondLst>
                                            <p:cond delay="0"/>
                                          </p:stCondLst>
                                        </p:cTn>
                                        <p:tgtEl>
                                          <p:spTgt spid="133"/>
                                        </p:tgtEl>
                                        <p:attrNameLst>
                                          <p:attrName>style.visibility</p:attrName>
                                        </p:attrNameLst>
                                      </p:cBhvr>
                                      <p:to>
                                        <p:strVal val="visible"/>
                                      </p:to>
                                    </p:set>
                                    <p:animEffect transition="in" filter="wipe(down)">
                                      <p:cBhvr>
                                        <p:cTn id="147" dur="500"/>
                                        <p:tgtEl>
                                          <p:spTgt spid="133"/>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4" fill="hold" grpId="0" nodeType="clickEffect">
                                  <p:stCondLst>
                                    <p:cond delay="0"/>
                                  </p:stCondLst>
                                  <p:childTnLst>
                                    <p:set>
                                      <p:cBhvr>
                                        <p:cTn id="151" dur="1" fill="hold">
                                          <p:stCondLst>
                                            <p:cond delay="0"/>
                                          </p:stCondLst>
                                        </p:cTn>
                                        <p:tgtEl>
                                          <p:spTgt spid="134"/>
                                        </p:tgtEl>
                                        <p:attrNameLst>
                                          <p:attrName>style.visibility</p:attrName>
                                        </p:attrNameLst>
                                      </p:cBhvr>
                                      <p:to>
                                        <p:strVal val="visible"/>
                                      </p:to>
                                    </p:set>
                                    <p:animEffect transition="in" filter="wipe(down)">
                                      <p:cBhvr>
                                        <p:cTn id="152" dur="500"/>
                                        <p:tgtEl>
                                          <p:spTgt spid="134"/>
                                        </p:tgtEl>
                                      </p:cBhvr>
                                    </p:animEffect>
                                  </p:childTnLst>
                                </p:cTn>
                              </p:par>
                            </p:childTnLst>
                          </p:cTn>
                        </p:par>
                      </p:childTnLst>
                    </p:cTn>
                  </p:par>
                  <p:par>
                    <p:cTn id="153" fill="hold">
                      <p:stCondLst>
                        <p:cond delay="indefinite"/>
                      </p:stCondLst>
                      <p:childTnLst>
                        <p:par>
                          <p:cTn id="154" fill="hold">
                            <p:stCondLst>
                              <p:cond delay="0"/>
                            </p:stCondLst>
                            <p:childTnLst>
                              <p:par>
                                <p:cTn id="155" presetID="22" presetClass="entr" presetSubtype="4" fill="hold" grpId="0" nodeType="clickEffect">
                                  <p:stCondLst>
                                    <p:cond delay="0"/>
                                  </p:stCondLst>
                                  <p:childTnLst>
                                    <p:set>
                                      <p:cBhvr>
                                        <p:cTn id="156" dur="1" fill="hold">
                                          <p:stCondLst>
                                            <p:cond delay="0"/>
                                          </p:stCondLst>
                                        </p:cTn>
                                        <p:tgtEl>
                                          <p:spTgt spid="135"/>
                                        </p:tgtEl>
                                        <p:attrNameLst>
                                          <p:attrName>style.visibility</p:attrName>
                                        </p:attrNameLst>
                                      </p:cBhvr>
                                      <p:to>
                                        <p:strVal val="visible"/>
                                      </p:to>
                                    </p:set>
                                    <p:animEffect transition="in" filter="wipe(down)">
                                      <p:cBhvr>
                                        <p:cTn id="157" dur="500"/>
                                        <p:tgtEl>
                                          <p:spTgt spid="135"/>
                                        </p:tgtEl>
                                      </p:cBhvr>
                                    </p:animEffect>
                                  </p:childTnLst>
                                </p:cTn>
                              </p:par>
                            </p:childTnLst>
                          </p:cTn>
                        </p:par>
                      </p:childTnLst>
                    </p:cTn>
                  </p:par>
                  <p:par>
                    <p:cTn id="158" fill="hold">
                      <p:stCondLst>
                        <p:cond delay="indefinite"/>
                      </p:stCondLst>
                      <p:childTnLst>
                        <p:par>
                          <p:cTn id="159" fill="hold">
                            <p:stCondLst>
                              <p:cond delay="0"/>
                            </p:stCondLst>
                            <p:childTnLst>
                              <p:par>
                                <p:cTn id="160" presetID="22" presetClass="entr" presetSubtype="4" fill="hold" grpId="0" nodeType="clickEffect">
                                  <p:stCondLst>
                                    <p:cond delay="0"/>
                                  </p:stCondLst>
                                  <p:childTnLst>
                                    <p:set>
                                      <p:cBhvr>
                                        <p:cTn id="161" dur="1" fill="hold">
                                          <p:stCondLst>
                                            <p:cond delay="0"/>
                                          </p:stCondLst>
                                        </p:cTn>
                                        <p:tgtEl>
                                          <p:spTgt spid="136"/>
                                        </p:tgtEl>
                                        <p:attrNameLst>
                                          <p:attrName>style.visibility</p:attrName>
                                        </p:attrNameLst>
                                      </p:cBhvr>
                                      <p:to>
                                        <p:strVal val="visible"/>
                                      </p:to>
                                    </p:set>
                                    <p:animEffect transition="in" filter="wipe(down)">
                                      <p:cBhvr>
                                        <p:cTn id="162" dur="500"/>
                                        <p:tgtEl>
                                          <p:spTgt spid="136"/>
                                        </p:tgtEl>
                                      </p:cBhvr>
                                    </p:animEffect>
                                  </p:childTnLst>
                                </p:cTn>
                              </p:par>
                            </p:childTnLst>
                          </p:cTn>
                        </p:par>
                      </p:childTnLst>
                    </p:cTn>
                  </p:par>
                  <p:par>
                    <p:cTn id="163" fill="hold">
                      <p:stCondLst>
                        <p:cond delay="indefinite"/>
                      </p:stCondLst>
                      <p:childTnLst>
                        <p:par>
                          <p:cTn id="164" fill="hold">
                            <p:stCondLst>
                              <p:cond delay="0"/>
                            </p:stCondLst>
                            <p:childTnLst>
                              <p:par>
                                <p:cTn id="165" presetID="22" presetClass="entr" presetSubtype="4" fill="hold" grpId="0" nodeType="clickEffect">
                                  <p:stCondLst>
                                    <p:cond delay="0"/>
                                  </p:stCondLst>
                                  <p:childTnLst>
                                    <p:set>
                                      <p:cBhvr>
                                        <p:cTn id="166" dur="1" fill="hold">
                                          <p:stCondLst>
                                            <p:cond delay="0"/>
                                          </p:stCondLst>
                                        </p:cTn>
                                        <p:tgtEl>
                                          <p:spTgt spid="137"/>
                                        </p:tgtEl>
                                        <p:attrNameLst>
                                          <p:attrName>style.visibility</p:attrName>
                                        </p:attrNameLst>
                                      </p:cBhvr>
                                      <p:to>
                                        <p:strVal val="visible"/>
                                      </p:to>
                                    </p:set>
                                    <p:animEffect transition="in" filter="wipe(down)">
                                      <p:cBhvr>
                                        <p:cTn id="167" dur="500"/>
                                        <p:tgtEl>
                                          <p:spTgt spid="137"/>
                                        </p:tgtEl>
                                      </p:cBhvr>
                                    </p:animEffect>
                                  </p:childTnLst>
                                </p:cTn>
                              </p:par>
                            </p:childTnLst>
                          </p:cTn>
                        </p:par>
                      </p:childTnLst>
                    </p:cTn>
                  </p:par>
                  <p:par>
                    <p:cTn id="168" fill="hold">
                      <p:stCondLst>
                        <p:cond delay="indefinite"/>
                      </p:stCondLst>
                      <p:childTnLst>
                        <p:par>
                          <p:cTn id="169" fill="hold">
                            <p:stCondLst>
                              <p:cond delay="0"/>
                            </p:stCondLst>
                            <p:childTnLst>
                              <p:par>
                                <p:cTn id="170" presetID="22" presetClass="entr" presetSubtype="4" fill="hold" grpId="0" nodeType="clickEffect">
                                  <p:stCondLst>
                                    <p:cond delay="0"/>
                                  </p:stCondLst>
                                  <p:childTnLst>
                                    <p:set>
                                      <p:cBhvr>
                                        <p:cTn id="171" dur="1" fill="hold">
                                          <p:stCondLst>
                                            <p:cond delay="0"/>
                                          </p:stCondLst>
                                        </p:cTn>
                                        <p:tgtEl>
                                          <p:spTgt spid="138"/>
                                        </p:tgtEl>
                                        <p:attrNameLst>
                                          <p:attrName>style.visibility</p:attrName>
                                        </p:attrNameLst>
                                      </p:cBhvr>
                                      <p:to>
                                        <p:strVal val="visible"/>
                                      </p:to>
                                    </p:set>
                                    <p:animEffect transition="in" filter="wipe(down)">
                                      <p:cBhvr>
                                        <p:cTn id="172" dur="500"/>
                                        <p:tgtEl>
                                          <p:spTgt spid="138"/>
                                        </p:tgtEl>
                                      </p:cBhvr>
                                    </p:animEffect>
                                  </p:childTnLst>
                                </p:cTn>
                              </p:par>
                            </p:childTnLst>
                          </p:cTn>
                        </p:par>
                      </p:childTnLst>
                    </p:cTn>
                  </p:par>
                  <p:par>
                    <p:cTn id="173" fill="hold">
                      <p:stCondLst>
                        <p:cond delay="indefinite"/>
                      </p:stCondLst>
                      <p:childTnLst>
                        <p:par>
                          <p:cTn id="174" fill="hold">
                            <p:stCondLst>
                              <p:cond delay="0"/>
                            </p:stCondLst>
                            <p:childTnLst>
                              <p:par>
                                <p:cTn id="175" presetID="22" presetClass="entr" presetSubtype="4" fill="hold" grpId="0" nodeType="clickEffect">
                                  <p:stCondLst>
                                    <p:cond delay="0"/>
                                  </p:stCondLst>
                                  <p:childTnLst>
                                    <p:set>
                                      <p:cBhvr>
                                        <p:cTn id="176" dur="1" fill="hold">
                                          <p:stCondLst>
                                            <p:cond delay="0"/>
                                          </p:stCondLst>
                                        </p:cTn>
                                        <p:tgtEl>
                                          <p:spTgt spid="139"/>
                                        </p:tgtEl>
                                        <p:attrNameLst>
                                          <p:attrName>style.visibility</p:attrName>
                                        </p:attrNameLst>
                                      </p:cBhvr>
                                      <p:to>
                                        <p:strVal val="visible"/>
                                      </p:to>
                                    </p:set>
                                    <p:animEffect transition="in" filter="wipe(down)">
                                      <p:cBhvr>
                                        <p:cTn id="177" dur="500"/>
                                        <p:tgtEl>
                                          <p:spTgt spid="139"/>
                                        </p:tgtEl>
                                      </p:cBhvr>
                                    </p:animEffect>
                                  </p:childTnLst>
                                </p:cTn>
                              </p:par>
                            </p:childTnLst>
                          </p:cTn>
                        </p:par>
                      </p:childTnLst>
                    </p:cTn>
                  </p:par>
                  <p:par>
                    <p:cTn id="178" fill="hold">
                      <p:stCondLst>
                        <p:cond delay="indefinite"/>
                      </p:stCondLst>
                      <p:childTnLst>
                        <p:par>
                          <p:cTn id="179" fill="hold">
                            <p:stCondLst>
                              <p:cond delay="0"/>
                            </p:stCondLst>
                            <p:childTnLst>
                              <p:par>
                                <p:cTn id="180" presetID="22" presetClass="entr" presetSubtype="4" fill="hold" grpId="0" nodeType="clickEffect">
                                  <p:stCondLst>
                                    <p:cond delay="0"/>
                                  </p:stCondLst>
                                  <p:childTnLst>
                                    <p:set>
                                      <p:cBhvr>
                                        <p:cTn id="181" dur="1" fill="hold">
                                          <p:stCondLst>
                                            <p:cond delay="0"/>
                                          </p:stCondLst>
                                        </p:cTn>
                                        <p:tgtEl>
                                          <p:spTgt spid="140"/>
                                        </p:tgtEl>
                                        <p:attrNameLst>
                                          <p:attrName>style.visibility</p:attrName>
                                        </p:attrNameLst>
                                      </p:cBhvr>
                                      <p:to>
                                        <p:strVal val="visible"/>
                                      </p:to>
                                    </p:set>
                                    <p:animEffect transition="in" filter="wipe(down)">
                                      <p:cBhvr>
                                        <p:cTn id="182" dur="500"/>
                                        <p:tgtEl>
                                          <p:spTgt spid="140"/>
                                        </p:tgtEl>
                                      </p:cBhvr>
                                    </p:animEffect>
                                  </p:childTnLst>
                                </p:cTn>
                              </p:par>
                            </p:childTnLst>
                          </p:cTn>
                        </p:par>
                      </p:childTnLst>
                    </p:cTn>
                  </p:par>
                  <p:par>
                    <p:cTn id="183" fill="hold">
                      <p:stCondLst>
                        <p:cond delay="indefinite"/>
                      </p:stCondLst>
                      <p:childTnLst>
                        <p:par>
                          <p:cTn id="184" fill="hold">
                            <p:stCondLst>
                              <p:cond delay="0"/>
                            </p:stCondLst>
                            <p:childTnLst>
                              <p:par>
                                <p:cTn id="185" presetID="22" presetClass="entr" presetSubtype="4" fill="hold" grpId="0" nodeType="clickEffect">
                                  <p:stCondLst>
                                    <p:cond delay="0"/>
                                  </p:stCondLst>
                                  <p:childTnLst>
                                    <p:set>
                                      <p:cBhvr>
                                        <p:cTn id="186" dur="1" fill="hold">
                                          <p:stCondLst>
                                            <p:cond delay="0"/>
                                          </p:stCondLst>
                                        </p:cTn>
                                        <p:tgtEl>
                                          <p:spTgt spid="141"/>
                                        </p:tgtEl>
                                        <p:attrNameLst>
                                          <p:attrName>style.visibility</p:attrName>
                                        </p:attrNameLst>
                                      </p:cBhvr>
                                      <p:to>
                                        <p:strVal val="visible"/>
                                      </p:to>
                                    </p:set>
                                    <p:animEffect transition="in" filter="wipe(down)">
                                      <p:cBhvr>
                                        <p:cTn id="187" dur="500"/>
                                        <p:tgtEl>
                                          <p:spTgt spid="141"/>
                                        </p:tgtEl>
                                      </p:cBhvr>
                                    </p:animEffect>
                                  </p:childTnLst>
                                </p:cTn>
                              </p:par>
                            </p:childTnLst>
                          </p:cTn>
                        </p:par>
                      </p:childTnLst>
                    </p:cTn>
                  </p:par>
                  <p:par>
                    <p:cTn id="188" fill="hold">
                      <p:stCondLst>
                        <p:cond delay="indefinite"/>
                      </p:stCondLst>
                      <p:childTnLst>
                        <p:par>
                          <p:cTn id="189" fill="hold">
                            <p:stCondLst>
                              <p:cond delay="0"/>
                            </p:stCondLst>
                            <p:childTnLst>
                              <p:par>
                                <p:cTn id="190" presetID="22" presetClass="entr" presetSubtype="4" fill="hold" grpId="0" nodeType="clickEffect">
                                  <p:stCondLst>
                                    <p:cond delay="0"/>
                                  </p:stCondLst>
                                  <p:childTnLst>
                                    <p:set>
                                      <p:cBhvr>
                                        <p:cTn id="191" dur="1" fill="hold">
                                          <p:stCondLst>
                                            <p:cond delay="0"/>
                                          </p:stCondLst>
                                        </p:cTn>
                                        <p:tgtEl>
                                          <p:spTgt spid="142"/>
                                        </p:tgtEl>
                                        <p:attrNameLst>
                                          <p:attrName>style.visibility</p:attrName>
                                        </p:attrNameLst>
                                      </p:cBhvr>
                                      <p:to>
                                        <p:strVal val="visible"/>
                                      </p:to>
                                    </p:set>
                                    <p:animEffect transition="in" filter="wipe(down)">
                                      <p:cBhvr>
                                        <p:cTn id="192" dur="500"/>
                                        <p:tgtEl>
                                          <p:spTgt spid="142"/>
                                        </p:tgtEl>
                                      </p:cBhvr>
                                    </p:animEffect>
                                  </p:childTnLst>
                                </p:cTn>
                              </p:par>
                            </p:childTnLst>
                          </p:cTn>
                        </p:par>
                      </p:childTnLst>
                    </p:cTn>
                  </p:par>
                  <p:par>
                    <p:cTn id="193" fill="hold">
                      <p:stCondLst>
                        <p:cond delay="indefinite"/>
                      </p:stCondLst>
                      <p:childTnLst>
                        <p:par>
                          <p:cTn id="194" fill="hold">
                            <p:stCondLst>
                              <p:cond delay="0"/>
                            </p:stCondLst>
                            <p:childTnLst>
                              <p:par>
                                <p:cTn id="195" presetID="22" presetClass="entr" presetSubtype="4" fill="hold" grpId="0" nodeType="clickEffect">
                                  <p:stCondLst>
                                    <p:cond delay="0"/>
                                  </p:stCondLst>
                                  <p:childTnLst>
                                    <p:set>
                                      <p:cBhvr>
                                        <p:cTn id="196" dur="1" fill="hold">
                                          <p:stCondLst>
                                            <p:cond delay="0"/>
                                          </p:stCondLst>
                                        </p:cTn>
                                        <p:tgtEl>
                                          <p:spTgt spid="143"/>
                                        </p:tgtEl>
                                        <p:attrNameLst>
                                          <p:attrName>style.visibility</p:attrName>
                                        </p:attrNameLst>
                                      </p:cBhvr>
                                      <p:to>
                                        <p:strVal val="visible"/>
                                      </p:to>
                                    </p:set>
                                    <p:animEffect transition="in" filter="wipe(down)">
                                      <p:cBhvr>
                                        <p:cTn id="197" dur="500"/>
                                        <p:tgtEl>
                                          <p:spTgt spid="143"/>
                                        </p:tgtEl>
                                      </p:cBhvr>
                                    </p:animEffect>
                                  </p:childTnLst>
                                </p:cTn>
                              </p:par>
                            </p:childTnLst>
                          </p:cTn>
                        </p:par>
                      </p:childTnLst>
                    </p:cTn>
                  </p:par>
                  <p:par>
                    <p:cTn id="198" fill="hold">
                      <p:stCondLst>
                        <p:cond delay="indefinite"/>
                      </p:stCondLst>
                      <p:childTnLst>
                        <p:par>
                          <p:cTn id="199" fill="hold">
                            <p:stCondLst>
                              <p:cond delay="0"/>
                            </p:stCondLst>
                            <p:childTnLst>
                              <p:par>
                                <p:cTn id="200" presetID="22" presetClass="entr" presetSubtype="4" fill="hold" grpId="0" nodeType="clickEffect">
                                  <p:stCondLst>
                                    <p:cond delay="0"/>
                                  </p:stCondLst>
                                  <p:childTnLst>
                                    <p:set>
                                      <p:cBhvr>
                                        <p:cTn id="201" dur="1" fill="hold">
                                          <p:stCondLst>
                                            <p:cond delay="0"/>
                                          </p:stCondLst>
                                        </p:cTn>
                                        <p:tgtEl>
                                          <p:spTgt spid="144"/>
                                        </p:tgtEl>
                                        <p:attrNameLst>
                                          <p:attrName>style.visibility</p:attrName>
                                        </p:attrNameLst>
                                      </p:cBhvr>
                                      <p:to>
                                        <p:strVal val="visible"/>
                                      </p:to>
                                    </p:set>
                                    <p:animEffect transition="in" filter="wipe(down)">
                                      <p:cBhvr>
                                        <p:cTn id="202"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6"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p:bldP spid="128" grpId="0"/>
      <p:bldP spid="129" grpId="0"/>
      <p:bldP spid="130" grpId="0"/>
      <p:bldP spid="131" grpId="0"/>
      <p:bldP spid="132" grpId="0"/>
      <p:bldP spid="133" grpId="0"/>
      <p:bldP spid="134" grpId="0"/>
      <p:bldP spid="135" grpId="0"/>
      <p:bldP spid="136" grpId="0"/>
      <p:bldP spid="137" grpId="0"/>
      <p:bldP spid="138" grpId="0"/>
      <p:bldP spid="139" grpId="0"/>
      <p:bldP spid="140" grpId="0"/>
      <p:bldP spid="141" grpId="0"/>
      <p:bldP spid="142" grpId="0"/>
      <p:bldP spid="143" grpId="0"/>
      <p:bldP spid="144" grpId="0"/>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1659</TotalTime>
  <Words>1171</Words>
  <Application>Microsoft Office PowerPoint</Application>
  <PresentationFormat>عرض على الشاشة (3:4)‏</PresentationFormat>
  <Paragraphs>296</Paragraphs>
  <Slides>48</Slides>
  <Notes>1</Notes>
  <HiddenSlides>0</HiddenSlides>
  <MMClips>0</MMClips>
  <ScaleCrop>false</ScaleCrop>
  <HeadingPairs>
    <vt:vector size="4" baseType="variant">
      <vt:variant>
        <vt:lpstr>نسق</vt:lpstr>
      </vt:variant>
      <vt:variant>
        <vt:i4>1</vt:i4>
      </vt:variant>
      <vt:variant>
        <vt:lpstr>عناوين الشرائح</vt:lpstr>
      </vt:variant>
      <vt:variant>
        <vt:i4>48</vt:i4>
      </vt:variant>
    </vt:vector>
  </HeadingPairs>
  <TitlesOfParts>
    <vt:vector size="49"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573</cp:revision>
  <dcterms:created xsi:type="dcterms:W3CDTF">2020-03-30T11:14:35Z</dcterms:created>
  <dcterms:modified xsi:type="dcterms:W3CDTF">2020-04-03T19:13:52Z</dcterms:modified>
</cp:coreProperties>
</file>