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8" r:id="rId3"/>
    <p:sldId id="260" r:id="rId4"/>
    <p:sldId id="261" r:id="rId5"/>
    <p:sldId id="262" r:id="rId6"/>
    <p:sldId id="263" r:id="rId7"/>
    <p:sldId id="257" r:id="rId8"/>
    <p:sldId id="266" r:id="rId9"/>
    <p:sldId id="267" r:id="rId10"/>
    <p:sldId id="259" r:id="rId11"/>
    <p:sldId id="264" r:id="rId12"/>
    <p:sldId id="265" r:id="rId13"/>
    <p:sldId id="269" r:id="rId14"/>
    <p:sldId id="270" r:id="rId15"/>
    <p:sldId id="268" r:id="rId16"/>
  </p:sldIdLst>
  <p:sldSz cx="9906000" cy="6858000" type="A4"/>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6" autoAdjust="0"/>
    <p:restoredTop sz="94660"/>
  </p:normalViewPr>
  <p:slideViewPr>
    <p:cSldViewPr snapToGrid="0">
      <p:cViewPr varScale="1">
        <p:scale>
          <a:sx n="88" d="100"/>
          <a:sy n="88" d="100"/>
        </p:scale>
        <p:origin x="12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useBgFill="1">
        <p:nvSpPr>
          <p:cNvPr id="13" name="Freeform 12"/>
          <p:cNvSpPr/>
          <p:nvPr/>
        </p:nvSpPr>
        <p:spPr>
          <a:xfrm>
            <a:off x="-9173" y="-16933"/>
            <a:ext cx="9484079" cy="6451600"/>
          </a:xfrm>
          <a:custGeom>
            <a:avLst/>
            <a:gdLst/>
            <a:ahLst/>
            <a:cxnLst/>
            <a:rect l="l" t="t" r="r" b="b"/>
            <a:pathLst>
              <a:path w="8754534" h="6451600">
                <a:moveTo>
                  <a:pt x="8373534" y="0"/>
                </a:moveTo>
                <a:lnTo>
                  <a:pt x="8754534" y="5994400"/>
                </a:lnTo>
                <a:lnTo>
                  <a:pt x="0" y="6451600"/>
                </a:lnTo>
                <a:lnTo>
                  <a:pt x="0" y="0"/>
                </a:lnTo>
                <a:lnTo>
                  <a:pt x="8373534" y="0"/>
                </a:lnTo>
                <a:close/>
              </a:path>
            </a:pathLst>
          </a:cu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11243" y="4445001"/>
            <a:ext cx="9170086" cy="1715811"/>
          </a:xfrm>
          <a:custGeom>
            <a:avLst/>
            <a:gdLst/>
            <a:ahLst/>
            <a:cxnLst/>
            <a:rect l="l" t="t" r="r" b="b"/>
            <a:pathLst>
              <a:path w="8428428" h="1878553">
                <a:moveTo>
                  <a:pt x="0" y="438229"/>
                </a:moveTo>
                <a:lnTo>
                  <a:pt x="8343246" y="0"/>
                </a:lnTo>
                <a:lnTo>
                  <a:pt x="8428428" y="1424838"/>
                </a:lnTo>
                <a:lnTo>
                  <a:pt x="7515" y="1878553"/>
                </a:lnTo>
                <a:lnTo>
                  <a:pt x="0" y="438229"/>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3102" y="1"/>
            <a:ext cx="6295505" cy="321615"/>
          </a:xfrm>
          <a:custGeom>
            <a:avLst/>
            <a:gdLst/>
            <a:ahLst/>
            <a:cxnLst/>
            <a:rect l="l" t="t" r="r" b="b"/>
            <a:pathLst>
              <a:path w="5811235" h="321615">
                <a:moveTo>
                  <a:pt x="0" y="0"/>
                </a:moveTo>
                <a:lnTo>
                  <a:pt x="5811235" y="0"/>
                </a:lnTo>
                <a:lnTo>
                  <a:pt x="1" y="321615"/>
                </a:lnTo>
                <a:cubicBezTo>
                  <a:pt x="1" y="214410"/>
                  <a:pt x="0" y="107205"/>
                  <a:pt x="0" y="0"/>
                </a:cubicBez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0" name="Freeform 29"/>
          <p:cNvSpPr/>
          <p:nvPr/>
        </p:nvSpPr>
        <p:spPr>
          <a:xfrm rot="21420000">
            <a:off x="-184999" y="213023"/>
            <a:ext cx="9187245" cy="5746008"/>
          </a:xfrm>
          <a:custGeom>
            <a:avLst/>
            <a:gdLst/>
            <a:ahLst/>
            <a:cxnLst/>
            <a:rect l="l" t="t" r="r" b="b"/>
            <a:pathLst>
              <a:path w="11307378" h="5746008">
                <a:moveTo>
                  <a:pt x="11270997" y="0"/>
                </a:moveTo>
                <a:lnTo>
                  <a:pt x="11307378" y="5746008"/>
                </a:lnTo>
                <a:lnTo>
                  <a:pt x="1" y="574313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489034" y="668338"/>
            <a:ext cx="8161318" cy="2766528"/>
          </a:xfrm>
        </p:spPr>
        <p:txBody>
          <a:bodyPr anchor="b">
            <a:normAutofit/>
          </a:bodyPr>
          <a:lstStyle>
            <a:lvl1pPr algn="r">
              <a:defRPr sz="72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rot="21420000">
            <a:off x="600667" y="3446831"/>
            <a:ext cx="8138065" cy="550333"/>
          </a:xfrm>
        </p:spPr>
        <p:txBody>
          <a:bodyPr anchor="t">
            <a:noAutofit/>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rot="21420000">
            <a:off x="3974827" y="4714242"/>
            <a:ext cx="4991718" cy="942356"/>
          </a:xfrm>
        </p:spPr>
        <p:txBody>
          <a:bodyPr/>
          <a:lstStyle>
            <a:lvl1pPr algn="ctr">
              <a:defRPr sz="4200">
                <a:solidFill>
                  <a:schemeClr val="accent1">
                    <a:lumMod val="50000"/>
                  </a:schemeClr>
                </a:solidFill>
              </a:defRPr>
            </a:lvl1pPr>
          </a:lstStyle>
          <a:p>
            <a:fld id="{E97F1D7F-62CF-4370-B7D6-403CEA985E7B}" type="datetimeFigureOut">
              <a:rPr lang="ar-KW" smtClean="0"/>
              <a:t>30/11/1440</a:t>
            </a:fld>
            <a:endParaRPr lang="ar-KW"/>
          </a:p>
        </p:txBody>
      </p:sp>
      <p:sp>
        <p:nvSpPr>
          <p:cNvPr id="5" name="Footer Placeholder 4"/>
          <p:cNvSpPr>
            <a:spLocks noGrp="1"/>
          </p:cNvSpPr>
          <p:nvPr>
            <p:ph type="ftr" sz="quarter" idx="11"/>
          </p:nvPr>
        </p:nvSpPr>
        <p:spPr>
          <a:xfrm rot="21420000">
            <a:off x="-13144" y="4954636"/>
            <a:ext cx="3235991" cy="918361"/>
          </a:xfrm>
        </p:spPr>
        <p:txBody>
          <a:bodyPr vert="horz" lIns="91440" tIns="45720" rIns="91440" bIns="45720" rtlCol="0" anchor="ctr"/>
          <a:lstStyle>
            <a:lvl1pPr algn="r">
              <a:defRPr lang="en-US" sz="4200" dirty="0"/>
            </a:lvl1pPr>
          </a:lstStyle>
          <a:p>
            <a:endParaRPr lang="ar-KW"/>
          </a:p>
        </p:txBody>
      </p:sp>
      <p:sp>
        <p:nvSpPr>
          <p:cNvPr id="6" name="Slide Number Placeholder 5"/>
          <p:cNvSpPr>
            <a:spLocks noGrp="1"/>
          </p:cNvSpPr>
          <p:nvPr>
            <p:ph type="sldNum" sz="quarter" idx="12"/>
          </p:nvPr>
        </p:nvSpPr>
        <p:spPr>
          <a:xfrm rot="21420000">
            <a:off x="8018311" y="3819948"/>
            <a:ext cx="737089" cy="498470"/>
          </a:xfrm>
        </p:spPr>
        <p:txBody>
          <a:bodyPr/>
          <a:lstStyle>
            <a:lvl1pPr>
              <a:defRPr sz="2400">
                <a:solidFill>
                  <a:schemeClr val="tx1">
                    <a:lumMod val="75000"/>
                    <a:lumOff val="25000"/>
                  </a:schemeClr>
                </a:solidFill>
              </a:defRPr>
            </a:lvl1pPr>
          </a:lstStyle>
          <a:p>
            <a:fld id="{2DB11C76-FEC4-4CE5-9D38-A34B2615BEB0}" type="slidenum">
              <a:rPr lang="ar-KW" smtClean="0"/>
              <a:t>‹#›</a:t>
            </a:fld>
            <a:endParaRPr lang="ar-KW"/>
          </a:p>
        </p:txBody>
      </p:sp>
      <p:sp>
        <p:nvSpPr>
          <p:cNvPr id="33" name="5-Point Star 32"/>
          <p:cNvSpPr/>
          <p:nvPr/>
        </p:nvSpPr>
        <p:spPr>
          <a:xfrm rot="21420000">
            <a:off x="3382114" y="5057183"/>
            <a:ext cx="558335"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9928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12" name="Content Placeholder 2"/>
          <p:cNvSpPr>
            <a:spLocks noGrp="1"/>
          </p:cNvSpPr>
          <p:nvPr>
            <p:ph sz="quarter" idx="13"/>
          </p:nvPr>
        </p:nvSpPr>
        <p:spPr>
          <a:xfrm>
            <a:off x="557214" y="2063396"/>
            <a:ext cx="8445699" cy="3311189"/>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E97F1D7F-62CF-4370-B7D6-403CEA985E7B}" type="datetimeFigureOut">
              <a:rPr lang="ar-KW" smtClean="0"/>
              <a:t>30/11/1440</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3879006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557214" y="685802"/>
            <a:ext cx="8445699" cy="3193487"/>
          </a:xfrm>
        </p:spPr>
        <p:txBody>
          <a:bodyPr anchor="b">
            <a:normAutofit/>
          </a:bodyPr>
          <a:lstStyle>
            <a:lvl1pPr algn="l">
              <a:defRPr sz="540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557214" y="3742267"/>
            <a:ext cx="8445699"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E97F1D7F-62CF-4370-B7D6-403CEA985E7B}" type="datetimeFigureOut">
              <a:rPr lang="ar-KW" smtClean="0"/>
              <a:t>30/11/1440</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2916395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14" name="Title 1"/>
          <p:cNvSpPr>
            <a:spLocks noGrp="1"/>
          </p:cNvSpPr>
          <p:nvPr>
            <p:ph type="title"/>
          </p:nvPr>
        </p:nvSpPr>
        <p:spPr>
          <a:xfrm>
            <a:off x="557214" y="685800"/>
            <a:ext cx="8447467" cy="1158140"/>
          </a:xfrm>
        </p:spPr>
        <p:txBody>
          <a:bodyPr/>
          <a:lstStyle/>
          <a:p>
            <a:r>
              <a:rPr lang="ar-SA" smtClean="0"/>
              <a:t>انقر لتحرير نمط العنوان الرئيسي</a:t>
            </a:r>
            <a:endParaRPr lang="en-US" dirty="0"/>
          </a:p>
        </p:txBody>
      </p:sp>
      <p:sp>
        <p:nvSpPr>
          <p:cNvPr id="12" name="Content Placeholder 2"/>
          <p:cNvSpPr>
            <a:spLocks noGrp="1"/>
          </p:cNvSpPr>
          <p:nvPr>
            <p:ph sz="quarter" idx="13"/>
          </p:nvPr>
        </p:nvSpPr>
        <p:spPr>
          <a:xfrm>
            <a:off x="557212" y="2063396"/>
            <a:ext cx="4134581" cy="3311189"/>
          </a:xfrm>
        </p:spPr>
        <p:txBody>
          <a:bodyPr ancho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3" name="Content Placeholder 3"/>
          <p:cNvSpPr>
            <a:spLocks noGrp="1"/>
          </p:cNvSpPr>
          <p:nvPr>
            <p:ph sz="quarter" idx="14"/>
          </p:nvPr>
        </p:nvSpPr>
        <p:spPr>
          <a:xfrm>
            <a:off x="4870101" y="2063396"/>
            <a:ext cx="4132813" cy="3311189"/>
          </a:xfrm>
        </p:spPr>
        <p:txBody>
          <a:bodyPr ancho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E97F1D7F-62CF-4370-B7D6-403CEA985E7B}" type="datetimeFigureOut">
              <a:rPr lang="ar-KW" smtClean="0"/>
              <a:t>30/11/1440</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3077366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4" name="Title 1"/>
          <p:cNvSpPr>
            <a:spLocks noGrp="1"/>
          </p:cNvSpPr>
          <p:nvPr>
            <p:ph type="title"/>
          </p:nvPr>
        </p:nvSpPr>
        <p:spPr>
          <a:xfrm>
            <a:off x="557214" y="685800"/>
            <a:ext cx="8445699" cy="1158140"/>
          </a:xfrm>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01201" y="2063396"/>
            <a:ext cx="3890593"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2" name="Content Placeholder 3"/>
          <p:cNvSpPr>
            <a:spLocks noGrp="1"/>
          </p:cNvSpPr>
          <p:nvPr>
            <p:ph sz="quarter" idx="13"/>
          </p:nvPr>
        </p:nvSpPr>
        <p:spPr>
          <a:xfrm>
            <a:off x="557214" y="2861733"/>
            <a:ext cx="4134579" cy="2512852"/>
          </a:xfrm>
        </p:spPr>
        <p:txBody>
          <a:bodyPr ancho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108285" y="2063396"/>
            <a:ext cx="3896394"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3" name="Content Placeholder 5"/>
          <p:cNvSpPr>
            <a:spLocks noGrp="1"/>
          </p:cNvSpPr>
          <p:nvPr>
            <p:ph sz="quarter" idx="14"/>
          </p:nvPr>
        </p:nvSpPr>
        <p:spPr>
          <a:xfrm>
            <a:off x="4870100" y="2861733"/>
            <a:ext cx="4134580" cy="2512852"/>
          </a:xfrm>
        </p:spPr>
        <p:txBody>
          <a:bodyPr ancho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E97F1D7F-62CF-4370-B7D6-403CEA985E7B}" type="datetimeFigureOut">
              <a:rPr lang="ar-KW" smtClean="0"/>
              <a:t>30/11/1440</a:t>
            </a:fld>
            <a:endParaRPr lang="ar-KW"/>
          </a:p>
        </p:txBody>
      </p:sp>
      <p:sp>
        <p:nvSpPr>
          <p:cNvPr id="8" name="Footer Placeholder 7"/>
          <p:cNvSpPr>
            <a:spLocks noGrp="1"/>
          </p:cNvSpPr>
          <p:nvPr>
            <p:ph type="ftr" sz="quarter" idx="11"/>
          </p:nvPr>
        </p:nvSpPr>
        <p:spPr/>
        <p:txBody>
          <a:bodyPr/>
          <a:lstStyle/>
          <a:p>
            <a:endParaRPr lang="ar-KW"/>
          </a:p>
        </p:txBody>
      </p:sp>
      <p:sp>
        <p:nvSpPr>
          <p:cNvPr id="9" name="Slide Number Placeholder 8"/>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2785471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E97F1D7F-62CF-4370-B7D6-403CEA985E7B}" type="datetimeFigureOut">
              <a:rPr lang="ar-KW" smtClean="0"/>
              <a:t>30/11/1440</a:t>
            </a:fld>
            <a:endParaRPr lang="ar-KW"/>
          </a:p>
        </p:txBody>
      </p:sp>
      <p:sp>
        <p:nvSpPr>
          <p:cNvPr id="4" name="Footer Placeholder 3"/>
          <p:cNvSpPr>
            <a:spLocks noGrp="1"/>
          </p:cNvSpPr>
          <p:nvPr>
            <p:ph type="ftr" sz="quarter" idx="11"/>
          </p:nvPr>
        </p:nvSpPr>
        <p:spPr/>
        <p:txBody>
          <a:bodyPr/>
          <a:lstStyle/>
          <a:p>
            <a:endParaRPr lang="ar-KW"/>
          </a:p>
        </p:txBody>
      </p:sp>
      <p:sp>
        <p:nvSpPr>
          <p:cNvPr id="5" name="Slide Number Placeholder 4"/>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847067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7F1D7F-62CF-4370-B7D6-403CEA985E7B}" type="datetimeFigureOut">
              <a:rPr lang="ar-KW" smtClean="0"/>
              <a:t>30/11/1440</a:t>
            </a:fld>
            <a:endParaRPr lang="ar-KW"/>
          </a:p>
        </p:txBody>
      </p:sp>
      <p:sp>
        <p:nvSpPr>
          <p:cNvPr id="3" name="Footer Placeholder 2"/>
          <p:cNvSpPr>
            <a:spLocks noGrp="1"/>
          </p:cNvSpPr>
          <p:nvPr>
            <p:ph type="ftr" sz="quarter" idx="11"/>
          </p:nvPr>
        </p:nvSpPr>
        <p:spPr/>
        <p:txBody>
          <a:bodyPr/>
          <a:lstStyle/>
          <a:p>
            <a:endParaRPr lang="ar-KW"/>
          </a:p>
        </p:txBody>
      </p:sp>
      <p:sp>
        <p:nvSpPr>
          <p:cNvPr id="4" name="Slide Number Placeholder 3"/>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193066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63585" y="685800"/>
            <a:ext cx="3353074" cy="2023252"/>
          </a:xfrm>
        </p:spPr>
        <p:txBody>
          <a:bodyPr anchor="b">
            <a:normAutofit/>
          </a:bodyPr>
          <a:lstStyle>
            <a:lvl1pPr algn="ctr">
              <a:defRPr sz="3600"/>
            </a:lvl1pPr>
          </a:lstStyle>
          <a:p>
            <a:r>
              <a:rPr lang="ar-SA" smtClean="0"/>
              <a:t>انقر لتحرير نمط العنوان الرئيسي</a:t>
            </a:r>
            <a:endParaRPr lang="en-US" dirty="0"/>
          </a:p>
        </p:txBody>
      </p:sp>
      <p:sp>
        <p:nvSpPr>
          <p:cNvPr id="10" name="Content Placeholder 2"/>
          <p:cNvSpPr>
            <a:spLocks noGrp="1"/>
          </p:cNvSpPr>
          <p:nvPr>
            <p:ph sz="quarter" idx="13"/>
          </p:nvPr>
        </p:nvSpPr>
        <p:spPr>
          <a:xfrm>
            <a:off x="4099984" y="685802"/>
            <a:ext cx="4902929" cy="4688785"/>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563585" y="2709054"/>
            <a:ext cx="3353075"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E97F1D7F-62CF-4370-B7D6-403CEA985E7B}" type="datetimeFigureOut">
              <a:rPr lang="ar-KW" smtClean="0"/>
              <a:t>30/11/1440</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261103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57213" y="685800"/>
            <a:ext cx="4775520" cy="2023252"/>
          </a:xfrm>
        </p:spPr>
        <p:txBody>
          <a:bodyPr anchor="b">
            <a:normAutofit/>
          </a:bodyPr>
          <a:lstStyle>
            <a:lvl1pPr algn="ctr">
              <a:defRPr sz="360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5576719" y="2"/>
            <a:ext cx="3426194"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557214" y="2709054"/>
            <a:ext cx="4775519"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E97F1D7F-62CF-4370-B7D6-403CEA985E7B}" type="datetimeFigureOut">
              <a:rPr lang="ar-KW" smtClean="0"/>
              <a:t>30/11/1440</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2228239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57213" y="4106333"/>
            <a:ext cx="8445700" cy="588846"/>
          </a:xfrm>
        </p:spPr>
        <p:txBody>
          <a:bodyPr anchor="b"/>
          <a:lstStyle>
            <a:lvl1pPr>
              <a:defRPr sz="320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557214" y="685801"/>
            <a:ext cx="8443917"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557196" y="4702923"/>
            <a:ext cx="8445717"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E97F1D7F-62CF-4370-B7D6-403CEA985E7B}" type="datetimeFigureOut">
              <a:rPr lang="ar-KW" smtClean="0"/>
              <a:t>30/11/1440</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157899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57214" y="685802"/>
            <a:ext cx="8447483" cy="3194903"/>
          </a:xfrm>
        </p:spPr>
        <p:txBody>
          <a:bodyPr anchor="ctr">
            <a:normAutofit/>
          </a:bodyPr>
          <a:lstStyle>
            <a:lvl1pPr algn="ctr">
              <a:defRPr sz="4800"/>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557197" y="4106333"/>
            <a:ext cx="8445718"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E97F1D7F-62CF-4370-B7D6-403CEA985E7B}" type="datetimeFigureOut">
              <a:rPr lang="ar-KW" smtClean="0"/>
              <a:t>30/11/1440</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3082620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11408" y="685800"/>
            <a:ext cx="7739079" cy="2916704"/>
          </a:xfrm>
        </p:spPr>
        <p:txBody>
          <a:bodyPr anchor="ctr">
            <a:normAutofit/>
          </a:bodyPr>
          <a:lstStyle>
            <a:lvl1pPr algn="ctr">
              <a:defRPr sz="4800"/>
            </a:lvl1pPr>
          </a:lstStyle>
          <a:p>
            <a:r>
              <a:rPr lang="ar-SA" smtClean="0"/>
              <a:t>انقر لتحرير نمط العنوان الرئيسي</a:t>
            </a:r>
            <a:endParaRPr lang="en-US" dirty="0"/>
          </a:p>
        </p:txBody>
      </p:sp>
      <p:sp>
        <p:nvSpPr>
          <p:cNvPr id="12" name="Text Placeholder 3"/>
          <p:cNvSpPr>
            <a:spLocks noGrp="1"/>
          </p:cNvSpPr>
          <p:nvPr>
            <p:ph type="body" sz="half" idx="13"/>
          </p:nvPr>
        </p:nvSpPr>
        <p:spPr>
          <a:xfrm>
            <a:off x="1259590" y="3610032"/>
            <a:ext cx="7042714"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4" name="Text Placeholder 3"/>
          <p:cNvSpPr>
            <a:spLocks noGrp="1"/>
          </p:cNvSpPr>
          <p:nvPr>
            <p:ph type="body" sz="half" idx="2"/>
          </p:nvPr>
        </p:nvSpPr>
        <p:spPr>
          <a:xfrm>
            <a:off x="557214" y="4106334"/>
            <a:ext cx="8447467"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E97F1D7F-62CF-4370-B7D6-403CEA985E7B}" type="datetimeFigureOut">
              <a:rPr lang="ar-KW" smtClean="0"/>
              <a:t>30/11/1440</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2DB11C76-FEC4-4CE5-9D38-A34B2615BEB0}" type="slidenum">
              <a:rPr lang="ar-KW" smtClean="0"/>
              <a:t>‹#›</a:t>
            </a:fld>
            <a:endParaRPr lang="ar-KW"/>
          </a:p>
        </p:txBody>
      </p:sp>
      <p:sp>
        <p:nvSpPr>
          <p:cNvPr id="10" name="TextBox 9"/>
          <p:cNvSpPr txBox="1"/>
          <p:nvPr/>
        </p:nvSpPr>
        <p:spPr>
          <a:xfrm>
            <a:off x="437970" y="887850"/>
            <a:ext cx="4953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1" name="TextBox 10"/>
          <p:cNvSpPr txBox="1"/>
          <p:nvPr/>
        </p:nvSpPr>
        <p:spPr>
          <a:xfrm>
            <a:off x="8555243" y="2906482"/>
            <a:ext cx="4953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71024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557214" y="1723856"/>
            <a:ext cx="8445699" cy="2511835"/>
          </a:xfrm>
        </p:spPr>
        <p:txBody>
          <a:bodyPr anchor="b">
            <a:normAutofit/>
          </a:bodyPr>
          <a:lstStyle>
            <a:lvl1pPr algn="l">
              <a:defRPr sz="4800"/>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557214" y="4247468"/>
            <a:ext cx="8445699"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E97F1D7F-62CF-4370-B7D6-403CEA985E7B}" type="datetimeFigureOut">
              <a:rPr lang="ar-KW" smtClean="0"/>
              <a:t>30/11/1440</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2569053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5" name="Title 1"/>
          <p:cNvSpPr>
            <a:spLocks noGrp="1"/>
          </p:cNvSpPr>
          <p:nvPr>
            <p:ph type="title"/>
          </p:nvPr>
        </p:nvSpPr>
        <p:spPr>
          <a:xfrm>
            <a:off x="557214" y="685802"/>
            <a:ext cx="8445699" cy="1151965"/>
          </a:xfrm>
        </p:spPr>
        <p:txBody>
          <a:bodyPr/>
          <a:lstStyle>
            <a:lvl1pPr algn="ctr">
              <a:defRPr/>
            </a:lvl1pPr>
          </a:lstStyle>
          <a:p>
            <a:r>
              <a:rPr lang="ar-SA" smtClean="0"/>
              <a:t>انقر لتحرير نمط العنوان الرئيسي</a:t>
            </a:r>
            <a:endParaRPr lang="en-US" dirty="0"/>
          </a:p>
        </p:txBody>
      </p:sp>
      <p:sp>
        <p:nvSpPr>
          <p:cNvPr id="7" name="Text Placeholder 2"/>
          <p:cNvSpPr>
            <a:spLocks noGrp="1"/>
          </p:cNvSpPr>
          <p:nvPr>
            <p:ph type="body" idx="1"/>
          </p:nvPr>
        </p:nvSpPr>
        <p:spPr>
          <a:xfrm>
            <a:off x="557215" y="2063395"/>
            <a:ext cx="2689479"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8" name="Text Placeholder 3"/>
          <p:cNvSpPr>
            <a:spLocks noGrp="1"/>
          </p:cNvSpPr>
          <p:nvPr>
            <p:ph type="body" sz="half" idx="15"/>
          </p:nvPr>
        </p:nvSpPr>
        <p:spPr>
          <a:xfrm>
            <a:off x="557215" y="2639658"/>
            <a:ext cx="2689479"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9" name="Text Placeholder 4"/>
          <p:cNvSpPr>
            <a:spLocks noGrp="1"/>
          </p:cNvSpPr>
          <p:nvPr>
            <p:ph type="body" sz="quarter" idx="3"/>
          </p:nvPr>
        </p:nvSpPr>
        <p:spPr>
          <a:xfrm>
            <a:off x="3440631" y="2063395"/>
            <a:ext cx="2689479"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0" name="Text Placeholder 3"/>
          <p:cNvSpPr>
            <a:spLocks noGrp="1"/>
          </p:cNvSpPr>
          <p:nvPr>
            <p:ph type="body" sz="half" idx="16"/>
          </p:nvPr>
        </p:nvSpPr>
        <p:spPr>
          <a:xfrm>
            <a:off x="3440630" y="2639658"/>
            <a:ext cx="2689479"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11" name="Text Placeholder 4"/>
          <p:cNvSpPr>
            <a:spLocks noGrp="1"/>
          </p:cNvSpPr>
          <p:nvPr>
            <p:ph type="body" sz="quarter" idx="13"/>
          </p:nvPr>
        </p:nvSpPr>
        <p:spPr>
          <a:xfrm>
            <a:off x="6313434" y="2063395"/>
            <a:ext cx="2689479"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2" name="Text Placeholder 3"/>
          <p:cNvSpPr>
            <a:spLocks noGrp="1"/>
          </p:cNvSpPr>
          <p:nvPr>
            <p:ph type="body" sz="half" idx="17"/>
          </p:nvPr>
        </p:nvSpPr>
        <p:spPr>
          <a:xfrm>
            <a:off x="6313434" y="2639658"/>
            <a:ext cx="2689479"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3" name="Date Placeholder 2"/>
          <p:cNvSpPr>
            <a:spLocks noGrp="1"/>
          </p:cNvSpPr>
          <p:nvPr>
            <p:ph type="dt" sz="half" idx="10"/>
          </p:nvPr>
        </p:nvSpPr>
        <p:spPr/>
        <p:txBody>
          <a:bodyPr/>
          <a:lstStyle/>
          <a:p>
            <a:fld id="{E97F1D7F-62CF-4370-B7D6-403CEA985E7B}" type="datetimeFigureOut">
              <a:rPr lang="ar-KW" smtClean="0"/>
              <a:t>30/11/1440</a:t>
            </a:fld>
            <a:endParaRPr lang="ar-KW"/>
          </a:p>
        </p:txBody>
      </p:sp>
      <p:sp>
        <p:nvSpPr>
          <p:cNvPr id="4" name="Footer Placeholder 3"/>
          <p:cNvSpPr>
            <a:spLocks noGrp="1"/>
          </p:cNvSpPr>
          <p:nvPr>
            <p:ph type="ftr" sz="quarter" idx="11"/>
          </p:nvPr>
        </p:nvSpPr>
        <p:spPr/>
        <p:txBody>
          <a:bodyPr/>
          <a:lstStyle/>
          <a:p>
            <a:endParaRPr lang="ar-KW"/>
          </a:p>
        </p:txBody>
      </p:sp>
      <p:sp>
        <p:nvSpPr>
          <p:cNvPr id="5" name="Slide Number Placeholder 4"/>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387573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30" name="Title 1"/>
          <p:cNvSpPr>
            <a:spLocks noGrp="1"/>
          </p:cNvSpPr>
          <p:nvPr>
            <p:ph type="title"/>
          </p:nvPr>
        </p:nvSpPr>
        <p:spPr>
          <a:xfrm>
            <a:off x="557214" y="685802"/>
            <a:ext cx="8447467" cy="1151965"/>
          </a:xfrm>
        </p:spPr>
        <p:txBody>
          <a:bodyPr/>
          <a:lstStyle>
            <a:lvl1pPr algn="ctr">
              <a:defRPr/>
            </a:lvl1pPr>
          </a:lstStyle>
          <a:p>
            <a:r>
              <a:rPr lang="ar-SA" smtClean="0"/>
              <a:t>انقر لتحرير نمط العنوان الرئيسي</a:t>
            </a:r>
            <a:endParaRPr lang="en-US" dirty="0"/>
          </a:p>
        </p:txBody>
      </p:sp>
      <p:sp>
        <p:nvSpPr>
          <p:cNvPr id="19" name="Text Placeholder 2"/>
          <p:cNvSpPr>
            <a:spLocks noGrp="1"/>
          </p:cNvSpPr>
          <p:nvPr>
            <p:ph type="body" idx="1"/>
          </p:nvPr>
        </p:nvSpPr>
        <p:spPr>
          <a:xfrm>
            <a:off x="562120" y="3813025"/>
            <a:ext cx="2689479"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20" name="Picture Placeholder 2"/>
          <p:cNvSpPr>
            <a:spLocks noGrp="1" noChangeAspect="1"/>
          </p:cNvSpPr>
          <p:nvPr>
            <p:ph type="pic" idx="15"/>
          </p:nvPr>
        </p:nvSpPr>
        <p:spPr>
          <a:xfrm>
            <a:off x="557196" y="2063397"/>
            <a:ext cx="2689479"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1" name="Text Placeholder 3"/>
          <p:cNvSpPr>
            <a:spLocks noGrp="1"/>
          </p:cNvSpPr>
          <p:nvPr>
            <p:ph type="body" sz="half" idx="18"/>
          </p:nvPr>
        </p:nvSpPr>
        <p:spPr>
          <a:xfrm>
            <a:off x="562120" y="4389289"/>
            <a:ext cx="2689479"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22" name="Text Placeholder 4"/>
          <p:cNvSpPr>
            <a:spLocks noGrp="1"/>
          </p:cNvSpPr>
          <p:nvPr>
            <p:ph type="body" sz="quarter" idx="3"/>
          </p:nvPr>
        </p:nvSpPr>
        <p:spPr>
          <a:xfrm>
            <a:off x="3442896" y="3813025"/>
            <a:ext cx="2689479"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23" name="Picture Placeholder 2"/>
          <p:cNvSpPr>
            <a:spLocks noGrp="1" noChangeAspect="1"/>
          </p:cNvSpPr>
          <p:nvPr>
            <p:ph type="pic" idx="21"/>
          </p:nvPr>
        </p:nvSpPr>
        <p:spPr>
          <a:xfrm>
            <a:off x="3441749" y="2063397"/>
            <a:ext cx="2689479"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4" name="Text Placeholder 3"/>
          <p:cNvSpPr>
            <a:spLocks noGrp="1"/>
          </p:cNvSpPr>
          <p:nvPr>
            <p:ph type="body" sz="half" idx="19"/>
          </p:nvPr>
        </p:nvSpPr>
        <p:spPr>
          <a:xfrm>
            <a:off x="3441749" y="4389286"/>
            <a:ext cx="2690626"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25" name="Text Placeholder 4"/>
          <p:cNvSpPr>
            <a:spLocks noGrp="1"/>
          </p:cNvSpPr>
          <p:nvPr>
            <p:ph type="body" sz="quarter" idx="13"/>
          </p:nvPr>
        </p:nvSpPr>
        <p:spPr>
          <a:xfrm>
            <a:off x="6312267" y="3813025"/>
            <a:ext cx="2689479"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26" name="Picture Placeholder 2"/>
          <p:cNvSpPr>
            <a:spLocks noGrp="1" noChangeAspect="1"/>
          </p:cNvSpPr>
          <p:nvPr>
            <p:ph type="pic" idx="22"/>
          </p:nvPr>
        </p:nvSpPr>
        <p:spPr>
          <a:xfrm>
            <a:off x="6312165" y="2063394"/>
            <a:ext cx="2689479"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7" name="Text Placeholder 3"/>
          <p:cNvSpPr>
            <a:spLocks noGrp="1"/>
          </p:cNvSpPr>
          <p:nvPr>
            <p:ph type="body" sz="half" idx="20"/>
          </p:nvPr>
        </p:nvSpPr>
        <p:spPr>
          <a:xfrm>
            <a:off x="6312165" y="4389284"/>
            <a:ext cx="2689479"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3" name="Date Placeholder 2"/>
          <p:cNvSpPr>
            <a:spLocks noGrp="1"/>
          </p:cNvSpPr>
          <p:nvPr>
            <p:ph type="dt" sz="half" idx="10"/>
          </p:nvPr>
        </p:nvSpPr>
        <p:spPr/>
        <p:txBody>
          <a:bodyPr/>
          <a:lstStyle/>
          <a:p>
            <a:fld id="{E97F1D7F-62CF-4370-B7D6-403CEA985E7B}" type="datetimeFigureOut">
              <a:rPr lang="ar-KW" smtClean="0"/>
              <a:t>30/11/1440</a:t>
            </a:fld>
            <a:endParaRPr lang="ar-KW"/>
          </a:p>
        </p:txBody>
      </p:sp>
      <p:sp>
        <p:nvSpPr>
          <p:cNvPr id="4" name="Footer Placeholder 3"/>
          <p:cNvSpPr>
            <a:spLocks noGrp="1"/>
          </p:cNvSpPr>
          <p:nvPr>
            <p:ph type="ftr" sz="quarter" idx="11"/>
          </p:nvPr>
        </p:nvSpPr>
        <p:spPr/>
        <p:txBody>
          <a:bodyPr/>
          <a:lstStyle/>
          <a:p>
            <a:endParaRPr lang="ar-KW"/>
          </a:p>
        </p:txBody>
      </p:sp>
      <p:sp>
        <p:nvSpPr>
          <p:cNvPr id="5" name="Slide Number Placeholder 4"/>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3916778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ar-SA" smtClean="0"/>
              <a:t>انقر لتحرير نمط العنوان الرئيسي</a:t>
            </a:r>
            <a:endParaRPr lang="en-US" dirty="0"/>
          </a:p>
        </p:txBody>
      </p:sp>
      <p:sp>
        <p:nvSpPr>
          <p:cNvPr id="11" name="Vertical Text Placeholder 2"/>
          <p:cNvSpPr>
            <a:spLocks noGrp="1"/>
          </p:cNvSpPr>
          <p:nvPr>
            <p:ph type="body" orient="vert" sz="quarter" idx="13"/>
          </p:nvPr>
        </p:nvSpPr>
        <p:spPr>
          <a:xfrm>
            <a:off x="557214" y="2063396"/>
            <a:ext cx="8445699" cy="3311190"/>
          </a:xfrm>
        </p:spPr>
        <p:txBody>
          <a:bodyPr vert="eaVert" ancho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E97F1D7F-62CF-4370-B7D6-403CEA985E7B}" type="datetimeFigureOut">
              <a:rPr lang="ar-KW" smtClean="0"/>
              <a:t>30/11/1440</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7000537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88" y="685802"/>
            <a:ext cx="1840025" cy="4688785"/>
          </a:xfrm>
        </p:spPr>
        <p:txBody>
          <a:bodyPr vert="eaVert"/>
          <a:lstStyle>
            <a:lvl1pPr algn="l">
              <a:defRPr/>
            </a:lvl1pPr>
          </a:lstStyle>
          <a:p>
            <a:r>
              <a:rPr lang="ar-SA" smtClean="0"/>
              <a:t>انقر لتحرير نمط العنوان الرئيسي</a:t>
            </a:r>
            <a:endParaRPr lang="en-US" dirty="0"/>
          </a:p>
        </p:txBody>
      </p:sp>
      <p:sp>
        <p:nvSpPr>
          <p:cNvPr id="8" name="Vertical Text Placeholder 2"/>
          <p:cNvSpPr>
            <a:spLocks noGrp="1"/>
          </p:cNvSpPr>
          <p:nvPr>
            <p:ph type="body" orient="vert" sz="quarter" idx="13"/>
          </p:nvPr>
        </p:nvSpPr>
        <p:spPr>
          <a:xfrm>
            <a:off x="557214" y="685802"/>
            <a:ext cx="6422350" cy="4688785"/>
          </a:xfrm>
        </p:spPr>
        <p:txBody>
          <a:bodyPr vert="eaVert" ancho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E97F1D7F-62CF-4370-B7D6-403CEA985E7B}" type="datetimeFigureOut">
              <a:rPr lang="ar-KW" smtClean="0"/>
              <a:t>30/11/1440</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2DB11C76-FEC4-4CE5-9D38-A34B2615BEB0}" type="slidenum">
              <a:rPr lang="ar-KW" smtClean="0"/>
              <a:t>‹#›</a:t>
            </a:fld>
            <a:endParaRPr lang="ar-KW"/>
          </a:p>
        </p:txBody>
      </p:sp>
    </p:spTree>
    <p:extLst>
      <p:ext uri="{BB962C8B-B14F-4D97-AF65-F5344CB8AC3E}">
        <p14:creationId xmlns:p14="http://schemas.microsoft.com/office/powerpoint/2010/main" val="1319275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grpSp>
        <p:nvGrpSpPr>
          <p:cNvPr id="10" name="Group 9"/>
          <p:cNvGrpSpPr/>
          <p:nvPr/>
        </p:nvGrpSpPr>
        <p:grpSpPr>
          <a:xfrm>
            <a:off x="-20635" y="2"/>
            <a:ext cx="9754347"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grpSp>
      <p:sp>
        <p:nvSpPr>
          <p:cNvPr id="2" name="Title Placeholder 1"/>
          <p:cNvSpPr>
            <a:spLocks noGrp="1"/>
          </p:cNvSpPr>
          <p:nvPr>
            <p:ph type="title"/>
          </p:nvPr>
        </p:nvSpPr>
        <p:spPr>
          <a:xfrm>
            <a:off x="557214" y="685802"/>
            <a:ext cx="8447467" cy="1151965"/>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557214" y="2063396"/>
            <a:ext cx="8447467" cy="3311189"/>
          </a:xfrm>
          <a:prstGeom prst="rect">
            <a:avLst/>
          </a:prstGeom>
        </p:spPr>
        <p:txBody>
          <a:bodyPr vert="horz" lIns="91440" tIns="45720" rIns="91440" bIns="45720" rtlCol="0" anchor="ctr">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29692" y="5757334"/>
            <a:ext cx="3074988" cy="498470"/>
          </a:xfrm>
          <a:prstGeom prst="rect">
            <a:avLst/>
          </a:prstGeom>
        </p:spPr>
        <p:txBody>
          <a:bodyPr vert="horz" lIns="91440" tIns="45720" rIns="91440" bIns="45720" rtlCol="0" anchor="ctr"/>
          <a:lstStyle>
            <a:lvl1pPr algn="r">
              <a:defRPr sz="2800" cap="all" baseline="0">
                <a:solidFill>
                  <a:schemeClr val="accent1">
                    <a:lumMod val="50000"/>
                  </a:schemeClr>
                </a:solidFill>
              </a:defRPr>
            </a:lvl1pPr>
          </a:lstStyle>
          <a:p>
            <a:fld id="{E97F1D7F-62CF-4370-B7D6-403CEA985E7B}" type="datetimeFigureOut">
              <a:rPr lang="ar-KW" smtClean="0"/>
              <a:t>30/11/1440</a:t>
            </a:fld>
            <a:endParaRPr lang="ar-KW"/>
          </a:p>
        </p:txBody>
      </p:sp>
      <p:sp>
        <p:nvSpPr>
          <p:cNvPr id="5" name="Footer Placeholder 4"/>
          <p:cNvSpPr>
            <a:spLocks noGrp="1"/>
          </p:cNvSpPr>
          <p:nvPr>
            <p:ph type="ftr" sz="quarter" idx="3"/>
          </p:nvPr>
        </p:nvSpPr>
        <p:spPr>
          <a:xfrm>
            <a:off x="557214" y="5757334"/>
            <a:ext cx="4468521" cy="498470"/>
          </a:xfrm>
          <a:prstGeom prst="rect">
            <a:avLst/>
          </a:prstGeom>
        </p:spPr>
        <p:txBody>
          <a:bodyPr vert="horz" lIns="91440" tIns="45720" rIns="91440" bIns="45720" rtlCol="0" anchor="ctr"/>
          <a:lstStyle>
            <a:lvl1pPr algn="l">
              <a:defRPr sz="2800" cap="all" baseline="0">
                <a:solidFill>
                  <a:schemeClr val="accent1">
                    <a:lumMod val="50000"/>
                  </a:schemeClr>
                </a:solidFill>
              </a:defRPr>
            </a:lvl1pPr>
          </a:lstStyle>
          <a:p>
            <a:endParaRPr lang="ar-KW"/>
          </a:p>
        </p:txBody>
      </p:sp>
      <p:sp>
        <p:nvSpPr>
          <p:cNvPr id="6" name="Slide Number Placeholder 5"/>
          <p:cNvSpPr>
            <a:spLocks noGrp="1"/>
          </p:cNvSpPr>
          <p:nvPr>
            <p:ph type="sldNum" sz="quarter" idx="4"/>
          </p:nvPr>
        </p:nvSpPr>
        <p:spPr>
          <a:xfrm>
            <a:off x="5108286" y="5757334"/>
            <a:ext cx="737089" cy="498470"/>
          </a:xfrm>
          <a:prstGeom prst="rect">
            <a:avLst/>
          </a:prstGeom>
        </p:spPr>
        <p:txBody>
          <a:bodyPr vert="horz" lIns="91440" tIns="45720" rIns="91440" bIns="45720" rtlCol="0" anchor="ctr"/>
          <a:lstStyle>
            <a:lvl1pPr algn="ctr">
              <a:defRPr sz="2800" cap="all" baseline="0">
                <a:solidFill>
                  <a:schemeClr val="accent1">
                    <a:lumMod val="50000"/>
                  </a:schemeClr>
                </a:solidFill>
              </a:defRPr>
            </a:lvl1pPr>
          </a:lstStyle>
          <a:p>
            <a:fld id="{2DB11C76-FEC4-4CE5-9D38-A34B2615BEB0}" type="slidenum">
              <a:rPr lang="ar-KW" smtClean="0"/>
              <a:t>‹#›</a:t>
            </a:fld>
            <a:endParaRPr lang="ar-KW"/>
          </a:p>
        </p:txBody>
      </p:sp>
    </p:spTree>
    <p:extLst>
      <p:ext uri="{BB962C8B-B14F-4D97-AF65-F5344CB8AC3E}">
        <p14:creationId xmlns:p14="http://schemas.microsoft.com/office/powerpoint/2010/main" val="11536507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1" eaLnBrk="1" latinLnBrk="0" hangingPunct="1">
        <a:lnSpc>
          <a:spcPct val="90000"/>
        </a:lnSpc>
        <a:spcBef>
          <a:spcPct val="0"/>
        </a:spcBef>
        <a:buNone/>
        <a:defRPr sz="4400" kern="1200" cap="all" baseline="0">
          <a:solidFill>
            <a:schemeClr val="accent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freepptsq8.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freepptsq8.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freepptsq8.com/" TargetMode="Externa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freepptsq8.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freepptsq8.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rot="21418291">
            <a:off x="641902" y="538569"/>
            <a:ext cx="7815959" cy="377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ctr" defTabSz="914400" eaLnBrk="0" fontAlgn="ctr" latinLnBrk="0" hangingPunct="0">
              <a:lnSpc>
                <a:spcPct val="100000"/>
              </a:lnSpc>
              <a:spcBef>
                <a:spcPct val="0"/>
              </a:spcBef>
              <a:spcAft>
                <a:spcPct val="0"/>
              </a:spcAft>
              <a:buClrTx/>
              <a:buSzTx/>
              <a:buFontTx/>
              <a:buNone/>
              <a:tabLst/>
            </a:pPr>
            <a:r>
              <a:rPr kumimoji="0" lang="ar-SA" altLang="ar-KW" sz="8000" b="0" i="0" u="none" strike="noStrike" cap="none" normalizeH="0" baseline="0" dirty="0" smtClean="0">
                <a:ln>
                  <a:noFill/>
                </a:ln>
                <a:solidFill>
                  <a:schemeClr val="tx1"/>
                </a:solidFill>
                <a:effectLst/>
                <a:latin typeface="Janna LT" panose="01000000000000000000" pitchFamily="2" charset="-78"/>
                <a:cs typeface="Janna LT" panose="01000000000000000000" pitchFamily="2" charset="-78"/>
              </a:rPr>
              <a:t>قادة الغرب يحذرون شعوبهم من الإسلام</a:t>
            </a:r>
            <a:endParaRPr kumimoji="0" lang="ar-KW" altLang="ar-KW" sz="8000" b="0" i="0" u="none" strike="noStrike" cap="none" normalizeH="0" baseline="0" dirty="0" smtClean="0">
              <a:ln>
                <a:noFill/>
              </a:ln>
              <a:solidFill>
                <a:schemeClr val="tx1"/>
              </a:solidFill>
              <a:effectLst/>
              <a:latin typeface="Janna LT" panose="01000000000000000000" pitchFamily="2" charset="-78"/>
              <a:cs typeface="Janna LT" panose="01000000000000000000" pitchFamily="2" charset="-78"/>
            </a:endParaRPr>
          </a:p>
        </p:txBody>
      </p:sp>
      <p:pic>
        <p:nvPicPr>
          <p:cNvPr id="7" name="صورة 6">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09499">
            <a:off x="2868387" y="4517518"/>
            <a:ext cx="3695700" cy="1760136"/>
          </a:xfrm>
          <a:prstGeom prst="rect">
            <a:avLst/>
          </a:prstGeom>
        </p:spPr>
      </p:pic>
    </p:spTree>
    <p:extLst>
      <p:ext uri="{BB962C8B-B14F-4D97-AF65-F5344CB8AC3E}">
        <p14:creationId xmlns:p14="http://schemas.microsoft.com/office/powerpoint/2010/main" val="3223540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4506687" y="1875950"/>
            <a:ext cx="4615207" cy="2292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36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الرئيس الأمريكي الأسبق رتشارد نيكسون يقول</a:t>
            </a:r>
            <a:r>
              <a:rPr kumimoji="0" lang="ar-KW" altLang="ar-KW" sz="36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36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إن دورنا المنوط بنا هو تأخير خروج المارد </a:t>
            </a:r>
            <a:r>
              <a:rPr kumimoji="0" lang="ar-KW" altLang="ar-KW" sz="36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ا</a:t>
            </a:r>
            <a:r>
              <a:rPr kumimoji="0" lang="ar-SA" altLang="ar-KW" sz="36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لإسلامي من قمقمه</a:t>
            </a:r>
            <a:r>
              <a:rPr kumimoji="0" lang="ar-KW" altLang="ar-KW" sz="36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p:txBody>
      </p:sp>
      <p:pic>
        <p:nvPicPr>
          <p:cNvPr id="6" name="صورة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335" y="511628"/>
            <a:ext cx="3453493" cy="4604657"/>
          </a:xfrm>
          <a:prstGeom prst="rect">
            <a:avLst/>
          </a:prstGeom>
          <a:solidFill>
            <a:srgbClr val="FFFFFF">
              <a:shade val="85000"/>
            </a:srgbClr>
          </a:solidFill>
          <a:ln w="31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صورة 6">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12429322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5334000" y="1165947"/>
            <a:ext cx="3798778" cy="266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الرئيس الأمريكي الأسبق بوش الابن يقول</a:t>
            </a:r>
            <a:r>
              <a:rPr kumimoji="0" lang="ar-KW"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r>
            <a:b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b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ن تركنا الإسلاميين يسيطرون على دولة واحدة فإنها ستحشد الملايين من المسلمين </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ليها .. مما سيترتب عليه الإطاحة بأنظمة الحكم التابعة لنا وإقامة إمبراطورية إسلامية متطرفة من حدود إسبانيا غربا </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a:t>
            </a:r>
            <a:r>
              <a:rPr kumimoji="0" lang="ar-SA" altLang="ar-KW" sz="2400" b="0" i="0" u="none" strike="noStrike" cap="none" normalizeH="0" baseline="0" dirty="0" err="1" smtClean="0">
                <a:ln>
                  <a:noFill/>
                </a:ln>
                <a:solidFill>
                  <a:schemeClr val="tx1"/>
                </a:solidFill>
                <a:effectLst/>
                <a:latin typeface="Traditional Arabic" panose="02020603050405020304" pitchFamily="18" charset="-78"/>
                <a:cs typeface="Traditional Arabic" panose="02020603050405020304" pitchFamily="18" charset="-78"/>
              </a:rPr>
              <a:t>لى</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ar-KW" sz="2400" b="0" i="0" u="none" strike="noStrike" cap="none" normalizeH="0" baseline="0" dirty="0" err="1" smtClean="0">
                <a:ln>
                  <a:noFill/>
                </a:ln>
                <a:solidFill>
                  <a:schemeClr val="tx1"/>
                </a:solidFill>
                <a:effectLst/>
                <a:latin typeface="Traditional Arabic" panose="02020603050405020304" pitchFamily="18" charset="-78"/>
                <a:cs typeface="Traditional Arabic" panose="02020603050405020304" pitchFamily="18" charset="-78"/>
              </a:rPr>
              <a:t>أندونيسيا</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شرقا</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p:txBody>
      </p:sp>
      <p:pic>
        <p:nvPicPr>
          <p:cNvPr id="5" name="صورة 4"/>
          <p:cNvPicPr>
            <a:picLocks noChangeAspect="1"/>
          </p:cNvPicPr>
          <p:nvPr/>
        </p:nvPicPr>
        <p:blipFill rotWithShape="1">
          <a:blip r:embed="rId2">
            <a:extLst>
              <a:ext uri="{28A0092B-C50C-407E-A947-70E740481C1C}">
                <a14:useLocalDpi xmlns:a14="http://schemas.microsoft.com/office/drawing/2010/main" val="0"/>
              </a:ext>
            </a:extLst>
          </a:blip>
          <a:srcRect l="17571" r="27429"/>
          <a:stretch/>
        </p:blipFill>
        <p:spPr>
          <a:xfrm>
            <a:off x="740229" y="722640"/>
            <a:ext cx="4191000" cy="4286250"/>
          </a:xfrm>
          <a:prstGeom prst="rect">
            <a:avLst/>
          </a:prstGeom>
          <a:solidFill>
            <a:srgbClr val="FFFFFF">
              <a:shade val="85000"/>
            </a:srgbClr>
          </a:solidFill>
          <a:ln w="31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صورة 7">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2116031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565" y="442232"/>
            <a:ext cx="7898013" cy="4445453"/>
          </a:xfrm>
          <a:prstGeom prst="rect">
            <a:avLst/>
          </a:prstGeom>
        </p:spPr>
      </p:pic>
      <p:sp>
        <p:nvSpPr>
          <p:cNvPr id="4" name="Rectangle 1"/>
          <p:cNvSpPr>
            <a:spLocks noChangeArrowheads="1"/>
          </p:cNvSpPr>
          <p:nvPr/>
        </p:nvSpPr>
        <p:spPr bwMode="auto">
          <a:xfrm>
            <a:off x="1224076" y="1515938"/>
            <a:ext cx="3701495" cy="1554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2400" b="0" i="0" u="none" strike="noStrike" cap="none" normalizeH="0" baseline="0" dirty="0" smtClean="0">
                <a:ln>
                  <a:noFill/>
                </a:ln>
                <a:solidFill>
                  <a:schemeClr val="bg1"/>
                </a:solidFill>
                <a:effectLst/>
                <a:latin typeface="Traditional Arabic" panose="02020603050405020304" pitchFamily="18" charset="-78"/>
                <a:cs typeface="Traditional Arabic" panose="02020603050405020304" pitchFamily="18" charset="-78"/>
              </a:rPr>
              <a:t>إ</a:t>
            </a:r>
            <a:r>
              <a:rPr kumimoji="0" lang="ar-SA" altLang="ar-KW" sz="2400" b="0" i="0" u="none" strike="noStrike" cap="none" normalizeH="0" baseline="0" dirty="0" err="1" smtClean="0">
                <a:ln>
                  <a:noFill/>
                </a:ln>
                <a:solidFill>
                  <a:schemeClr val="bg1"/>
                </a:solidFill>
                <a:effectLst/>
                <a:latin typeface="Traditional Arabic" panose="02020603050405020304" pitchFamily="18" charset="-78"/>
                <a:cs typeface="Traditional Arabic" panose="02020603050405020304" pitchFamily="18" charset="-78"/>
              </a:rPr>
              <a:t>ننا</a:t>
            </a:r>
            <a:r>
              <a:rPr kumimoji="0" lang="ar-SA" altLang="ar-KW" sz="2400" b="0" i="0" u="none" strike="noStrike" cap="none" normalizeH="0" baseline="0" dirty="0" smtClean="0">
                <a:ln>
                  <a:noFill/>
                </a:ln>
                <a:solidFill>
                  <a:schemeClr val="bg1"/>
                </a:solidFill>
                <a:effectLst/>
                <a:latin typeface="Traditional Arabic" panose="02020603050405020304" pitchFamily="18" charset="-78"/>
                <a:cs typeface="Traditional Arabic" panose="02020603050405020304" pitchFamily="18" charset="-78"/>
              </a:rPr>
              <a:t> نواجه حركات أصولية تسعى لإزالة إسرائيل وإخراج الغرب من العالم الإسلامي وإقامة دولة خلافة موحدة تحكم بالشريعة .. وهذا أمر غير مسموح ولا يمكن </a:t>
            </a:r>
            <a:r>
              <a:rPr lang="ar-KW" altLang="ar-KW" sz="2400" dirty="0" err="1">
                <a:solidFill>
                  <a:schemeClr val="bg1"/>
                </a:solidFill>
                <a:latin typeface="Traditional Arabic" panose="02020603050405020304" pitchFamily="18" charset="-78"/>
                <a:cs typeface="Traditional Arabic" panose="02020603050405020304" pitchFamily="18" charset="-78"/>
              </a:rPr>
              <a:t>ا</a:t>
            </a:r>
            <a:r>
              <a:rPr kumimoji="0" lang="ar-SA" altLang="ar-KW" sz="2400" b="0" i="0" u="none" strike="noStrike" cap="none" normalizeH="0" baseline="0" dirty="0" err="1" smtClean="0">
                <a:ln>
                  <a:noFill/>
                </a:ln>
                <a:solidFill>
                  <a:schemeClr val="bg1"/>
                </a:solidFill>
                <a:effectLst/>
                <a:latin typeface="Traditional Arabic" panose="02020603050405020304" pitchFamily="18" charset="-78"/>
                <a:cs typeface="Traditional Arabic" panose="02020603050405020304" pitchFamily="18" charset="-78"/>
              </a:rPr>
              <a:t>حتماله</a:t>
            </a:r>
            <a:r>
              <a:rPr kumimoji="0" lang="ar-SA" altLang="ar-KW" sz="2400" b="0" i="0" u="none" strike="noStrike" cap="none" normalizeH="0" baseline="0" dirty="0" smtClean="0">
                <a:ln>
                  <a:noFill/>
                </a:ln>
                <a:solidFill>
                  <a:schemeClr val="bg1"/>
                </a:solidFill>
                <a:effectLst/>
                <a:latin typeface="Traditional Arabic" panose="02020603050405020304" pitchFamily="18" charset="-78"/>
                <a:cs typeface="Traditional Arabic" panose="02020603050405020304" pitchFamily="18" charset="-78"/>
              </a:rPr>
              <a:t> مطلقا.</a:t>
            </a:r>
            <a:endParaRPr kumimoji="0" lang="ar-KW" altLang="ar-KW" sz="2400" b="0" i="0" u="none" strike="noStrike" cap="none" normalizeH="0" baseline="0" dirty="0" smtClean="0">
              <a:ln>
                <a:noFill/>
              </a:ln>
              <a:solidFill>
                <a:schemeClr val="bg1"/>
              </a:solidFill>
              <a:effectLst/>
              <a:latin typeface="Traditional Arabic" panose="02020603050405020304" pitchFamily="18" charset="-78"/>
              <a:cs typeface="Traditional Arabic" panose="02020603050405020304" pitchFamily="18" charset="-78"/>
            </a:endParaRPr>
          </a:p>
        </p:txBody>
      </p:sp>
      <p:sp>
        <p:nvSpPr>
          <p:cNvPr id="7" name="Rectangle 1"/>
          <p:cNvSpPr>
            <a:spLocks noChangeArrowheads="1"/>
          </p:cNvSpPr>
          <p:nvPr/>
        </p:nvSpPr>
        <p:spPr bwMode="auto">
          <a:xfrm>
            <a:off x="976564" y="4973331"/>
            <a:ext cx="7898014" cy="44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ctr" defTabSz="914400" eaLnBrk="0" fontAlgn="ctr" latinLnBrk="0" hangingPunct="0">
              <a:lnSpc>
                <a:spcPct val="100000"/>
              </a:lnSpc>
              <a:spcBef>
                <a:spcPct val="0"/>
              </a:spcBef>
              <a:spcAft>
                <a:spcPct val="0"/>
              </a:spcAft>
              <a:buClrTx/>
              <a:buSzTx/>
              <a:buFontTx/>
              <a:buNone/>
              <a:tabLst/>
            </a:pPr>
            <a:r>
              <a:rPr kumimoji="0" lang="ar-SA" altLang="ar-KW" sz="2400" b="1" i="0" u="none" strike="noStrike" cap="none" normalizeH="0" baseline="0" dirty="0" smtClean="0">
                <a:ln>
                  <a:noFill/>
                </a:ln>
                <a:effectLst/>
                <a:latin typeface="Traditional Arabic" panose="02020603050405020304" pitchFamily="18" charset="-78"/>
                <a:cs typeface="Traditional Arabic" panose="02020603050405020304" pitchFamily="18" charset="-78"/>
              </a:rPr>
              <a:t>توني بلير رئيس وزراء بريطانيا الأسبق يقول:</a:t>
            </a:r>
            <a:endParaRPr kumimoji="0" lang="ar-KW" altLang="ar-KW" sz="2400" b="1" i="0" u="none" strike="noStrike" cap="none" normalizeH="0" baseline="0" dirty="0" smtClean="0">
              <a:ln>
                <a:noFill/>
              </a:ln>
              <a:effectLst/>
              <a:latin typeface="Traditional Arabic" panose="02020603050405020304" pitchFamily="18" charset="-78"/>
              <a:cs typeface="Traditional Arabic" panose="02020603050405020304" pitchFamily="18" charset="-78"/>
            </a:endParaRPr>
          </a:p>
        </p:txBody>
      </p:sp>
      <p:pic>
        <p:nvPicPr>
          <p:cNvPr id="10" name="صورة 9">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41762376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9943" y="310243"/>
            <a:ext cx="60960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angle 1"/>
          <p:cNvSpPr>
            <a:spLocks noChangeArrowheads="1"/>
          </p:cNvSpPr>
          <p:nvPr/>
        </p:nvSpPr>
        <p:spPr bwMode="auto">
          <a:xfrm>
            <a:off x="1088220" y="3816191"/>
            <a:ext cx="7815959" cy="1308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20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r>
            <a:br>
              <a:rPr kumimoji="0" lang="ar-KW" altLang="ar-KW" sz="20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br>
            <a:r>
              <a:rPr kumimoji="0" lang="ar-SA" altLang="ar-KW" sz="20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وزير الخارجية الأمريكي هنري كيسنجر يقول</a:t>
            </a:r>
            <a:r>
              <a:rPr kumimoji="0" lang="ar-KW" altLang="ar-KW" sz="20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20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a:t>
            </a:r>
            <a:r>
              <a:rPr kumimoji="0" lang="ar-SA" altLang="ar-KW" sz="20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ن عدونا الرئيسي هو الراديكالية الناشطة في الاسلام التي تريد قلب المجتمعات الاسلامية المعتدلة والدول الغربية التي تعتبر عائقا أمام إقامة دولة الخلافة الإسلامية</a:t>
            </a:r>
            <a:r>
              <a:rPr kumimoji="0" lang="ar-KW" altLang="ar-KW" sz="20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p:txBody>
      </p:sp>
      <p:pic>
        <p:nvPicPr>
          <p:cNvPr id="8" name="صورة 7">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35545695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3537857" y="756677"/>
            <a:ext cx="5617794" cy="4139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2400" b="1" i="0" u="none" strike="noStrike" cap="none" normalizeH="0" baseline="0" dirty="0" err="1" smtClean="0">
                <a:ln>
                  <a:noFill/>
                </a:ln>
                <a:solidFill>
                  <a:schemeClr val="tx1"/>
                </a:solidFill>
                <a:effectLst/>
                <a:latin typeface="Traditional Arabic" panose="02020603050405020304" pitchFamily="18" charset="-78"/>
                <a:cs typeface="Traditional Arabic" panose="02020603050405020304" pitchFamily="18" charset="-78"/>
              </a:rPr>
              <a:t>سالازار</a:t>
            </a:r>
            <a:r>
              <a:rPr kumimoji="0" lang="ar-SA"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نائب وزير الخارجية الفرنسي يقول </a:t>
            </a:r>
            <a:r>
              <a:rPr kumimoji="0" lang="ar-KW"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p>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ن الخطر الحقيقي </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على حضارتنا هو الذي يمكن أن يحدثه المسلمون حين يغيرون نظام العالم.</a:t>
            </a:r>
          </a:p>
          <a:p>
            <a:pPr marL="0" marR="0" lvl="0" indent="0" algn="just" defTabSz="914400" eaLnBrk="0" fontAlgn="ctr" latinLnBrk="0" hangingPunct="0">
              <a:lnSpc>
                <a:spcPct val="100000"/>
              </a:lnSpc>
              <a:spcBef>
                <a:spcPct val="0"/>
              </a:spcBef>
              <a:spcAft>
                <a:spcPct val="0"/>
              </a:spcAft>
              <a:buClrTx/>
              <a:buSzTx/>
              <a:buFontTx/>
              <a:buNone/>
              <a:tabLst/>
            </a:pPr>
            <a:r>
              <a:rPr lang="ar-KW" altLang="ar-KW" sz="2400" dirty="0" smtClean="0">
                <a:solidFill>
                  <a:srgbClr val="FF0000"/>
                </a:solidFill>
                <a:latin typeface="Traditional Arabic" panose="02020603050405020304" pitchFamily="18" charset="-78"/>
                <a:cs typeface="Traditional Arabic" panose="02020603050405020304" pitchFamily="18" charset="-78"/>
              </a:rPr>
              <a:t>فلما سأله أحد الصحفيين:</a:t>
            </a:r>
          </a:p>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لكن المسلمين مشغولون</a:t>
            </a:r>
            <a:r>
              <a:rPr kumimoji="0" lang="ar-KW" altLang="ar-KW" sz="2400" b="0" i="0" u="none" strike="noStrike" cap="none" normalizeH="0" dirty="0" smtClean="0">
                <a:ln>
                  <a:noFill/>
                </a:ln>
                <a:solidFill>
                  <a:schemeClr val="tx1"/>
                </a:solidFill>
                <a:effectLst/>
                <a:latin typeface="Traditional Arabic" panose="02020603050405020304" pitchFamily="18" charset="-78"/>
                <a:cs typeface="Traditional Arabic" panose="02020603050405020304" pitchFamily="18" charset="-78"/>
              </a:rPr>
              <a:t> بخلافاتهم </a:t>
            </a:r>
            <a:r>
              <a:rPr kumimoji="0" lang="ar-KW" altLang="ar-KW" sz="2400" b="0" i="0" u="none" strike="noStrike" cap="none" normalizeH="0" dirty="0" smtClean="0">
                <a:ln>
                  <a:noFill/>
                </a:ln>
                <a:solidFill>
                  <a:schemeClr val="tx1"/>
                </a:solidFill>
                <a:effectLst/>
                <a:latin typeface="Traditional Arabic" panose="02020603050405020304" pitchFamily="18" charset="-78"/>
                <a:cs typeface="Traditional Arabic" panose="02020603050405020304" pitchFamily="18" charset="-78"/>
              </a:rPr>
              <a:t>ونزاعاتهم.</a:t>
            </a:r>
          </a:p>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2400" b="0" i="0" u="none" strike="noStrike" cap="none" normalizeH="0" dirty="0" smtClean="0">
                <a:ln>
                  <a:noFill/>
                </a:ln>
                <a:solidFill>
                  <a:srgbClr val="FF0000"/>
                </a:solidFill>
                <a:effectLst/>
                <a:latin typeface="Traditional Arabic" panose="02020603050405020304" pitchFamily="18" charset="-78"/>
                <a:cs typeface="Traditional Arabic" panose="02020603050405020304" pitchFamily="18" charset="-78"/>
              </a:rPr>
              <a:t>أجابه</a:t>
            </a:r>
            <a:r>
              <a:rPr kumimoji="0" lang="ar-KW" altLang="ar-KW" sz="2400" b="0" i="0" u="none" strike="noStrike" cap="none" normalizeH="0" dirty="0" smtClean="0">
                <a:ln>
                  <a:noFill/>
                </a:ln>
                <a:solidFill>
                  <a:srgbClr val="FF0000"/>
                </a:solidFill>
                <a:effectLst/>
                <a:latin typeface="Traditional Arabic" panose="02020603050405020304" pitchFamily="18" charset="-78"/>
                <a:cs typeface="Traditional Arabic" panose="02020603050405020304" pitchFamily="18" charset="-78"/>
              </a:rPr>
              <a:t>: </a:t>
            </a:r>
            <a:r>
              <a:rPr kumimoji="0" lang="ar-KW" altLang="ar-KW" sz="2400" b="0" i="0" u="none" strike="noStrike" cap="none" normalizeH="0" dirty="0" smtClean="0">
                <a:ln>
                  <a:noFill/>
                </a:ln>
                <a:solidFill>
                  <a:schemeClr val="tx1"/>
                </a:solidFill>
                <a:effectLst/>
                <a:latin typeface="Traditional Arabic" panose="02020603050405020304" pitchFamily="18" charset="-78"/>
                <a:cs typeface="Traditional Arabic" panose="02020603050405020304" pitchFamily="18" charset="-78"/>
              </a:rPr>
              <a:t>أخشى أن يخرج منهم من يوجه خلافهم إلينا.</a:t>
            </a:r>
          </a:p>
          <a:p>
            <a:pPr marL="0" marR="0" lvl="0" indent="0" algn="just" defTabSz="914400" eaLnBrk="0" fontAlgn="ctr" latinLnBrk="0" hangingPunct="0">
              <a:lnSpc>
                <a:spcPct val="100000"/>
              </a:lnSpc>
              <a:spcBef>
                <a:spcPct val="0"/>
              </a:spcBef>
              <a:spcAft>
                <a:spcPct val="0"/>
              </a:spcAft>
              <a:buClrTx/>
              <a:buSzTx/>
              <a:buFontTx/>
              <a:buNone/>
              <a:tabLst/>
            </a:pPr>
            <a:endPar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endParaRPr>
          </a:p>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و</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يقول: </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ن العالم الاسلامي عملاق مقيد لم يكتشف نفسه بعد لذا يجب أن نعطيه ما يشاء ونُقوّي في نفسه الرغبة في عدم الإنتاج الصناعي حتى لا ينهض ..لكن اذا عجزنا فقد أصبح العالم الغربي في خطر داهم وفقدنا وظيفتنا الحضارية كقائدة للعالم</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p:txBody>
      </p:sp>
      <p:sp>
        <p:nvSpPr>
          <p:cNvPr id="6" name="مربع نص 5"/>
          <p:cNvSpPr txBox="1"/>
          <p:nvPr/>
        </p:nvSpPr>
        <p:spPr>
          <a:xfrm>
            <a:off x="4789714" y="4955229"/>
            <a:ext cx="2100943" cy="369332"/>
          </a:xfrm>
          <a:prstGeom prst="rect">
            <a:avLst/>
          </a:prstGeom>
          <a:noFill/>
        </p:spPr>
        <p:txBody>
          <a:bodyPr wrap="square" rtlCol="1">
            <a:spAutoFit/>
          </a:bodyPr>
          <a:lstStyle/>
          <a:p>
            <a:pPr algn="ctr"/>
            <a:r>
              <a:rPr lang="ar-KW" b="1" dirty="0" smtClean="0">
                <a:latin typeface="Traditional Arabic" panose="02020603050405020304" pitchFamily="18" charset="-78"/>
                <a:cs typeface="Traditional Arabic" panose="02020603050405020304" pitchFamily="18" charset="-78"/>
              </a:rPr>
              <a:t>قادة الغرب يقولون ص40</a:t>
            </a:r>
            <a:endParaRPr lang="ar-KW" b="1" dirty="0">
              <a:latin typeface="Traditional Arabic" panose="02020603050405020304" pitchFamily="18" charset="-78"/>
              <a:cs typeface="Traditional Arabic" panose="02020603050405020304" pitchFamily="18" charset="-78"/>
            </a:endParaRPr>
          </a:p>
        </p:txBody>
      </p:sp>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686" y="871271"/>
            <a:ext cx="2794000" cy="40513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صورة 9">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3551484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468086" y="1513592"/>
            <a:ext cx="3385458" cy="2292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وزير الداخلية البريطاني الأسبق تشارلز كلارك</a:t>
            </a:r>
            <a:r>
              <a:rPr lang="ar-KW" altLang="ar-KW" sz="2400" b="1" dirty="0">
                <a:latin typeface="Traditional Arabic" panose="02020603050405020304" pitchFamily="18" charset="-78"/>
                <a:cs typeface="Traditional Arabic" panose="02020603050405020304" pitchFamily="18" charset="-78"/>
              </a:rPr>
              <a:t> </a:t>
            </a:r>
            <a:r>
              <a:rPr kumimoji="0" lang="ar-SA"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يقول</a:t>
            </a:r>
            <a:r>
              <a:rPr kumimoji="0" lang="ar-KW"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لا يمكن أن تكون هناك مفاوضات حول </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عادة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دولة الخلافة الإسلامية ولا مجال مطلقا للنقاش حول تطبيق الشريعة في المجتمعات الإسلامية</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8669" y="705639"/>
            <a:ext cx="4267633" cy="4288971"/>
          </a:xfrm>
          <a:prstGeom prst="rect">
            <a:avLst/>
          </a:prstGeom>
          <a:solidFill>
            <a:srgbClr val="FFFFFF">
              <a:shade val="85000"/>
            </a:srgbClr>
          </a:solidFill>
          <a:ln w="31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صورة 7">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395314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4150629" y="1776749"/>
            <a:ext cx="4865931" cy="1554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غابرييل </a:t>
            </a:r>
            <a:r>
              <a:rPr kumimoji="0" lang="ar-SA" altLang="ar-KW" sz="2400" b="1" i="0" u="none" strike="noStrike" cap="none" normalizeH="0" baseline="0" dirty="0" err="1" smtClean="0">
                <a:ln>
                  <a:noFill/>
                </a:ln>
                <a:solidFill>
                  <a:schemeClr val="tx1"/>
                </a:solidFill>
                <a:effectLst/>
                <a:latin typeface="Traditional Arabic" panose="02020603050405020304" pitchFamily="18" charset="-78"/>
                <a:cs typeface="Traditional Arabic" panose="02020603050405020304" pitchFamily="18" charset="-78"/>
              </a:rPr>
              <a:t>هانوتو</a:t>
            </a:r>
            <a:r>
              <a:rPr kumimoji="0" lang="ar-SA"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وزير خارجية فرنسا سابقا</a:t>
            </a:r>
            <a:r>
              <a:rPr kumimoji="0" lang="ar-KW"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يقول:</a:t>
            </a:r>
          </a:p>
          <a:p>
            <a:pPr marL="0" marR="0" lvl="0" indent="0" algn="just" defTabSz="914400" eaLnBrk="0" fontAlgn="ctr" latinLnBrk="0" hangingPunct="0">
              <a:lnSpc>
                <a:spcPct val="100000"/>
              </a:lnSpc>
              <a:spcBef>
                <a:spcPct val="0"/>
              </a:spcBef>
              <a:spcAft>
                <a:spcPct val="0"/>
              </a:spcAft>
              <a:buClrTx/>
              <a:buSzTx/>
              <a:buFontTx/>
              <a:buNone/>
              <a:tabLst/>
            </a:pPr>
            <a:endPar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endParaRPr>
          </a:p>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ن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الخطر لا يزال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م</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وجودا في أفكار المقهورين الذين أتعبتهم النكبات التي أنزلناها بهم، لكنها لم تثبط من عزائمهم.</a:t>
            </a:r>
            <a:endPar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endParaRPr>
          </a:p>
        </p:txBody>
      </p:sp>
      <p:sp>
        <p:nvSpPr>
          <p:cNvPr id="6" name="مربع نص 5"/>
          <p:cNvSpPr txBox="1"/>
          <p:nvPr/>
        </p:nvSpPr>
        <p:spPr>
          <a:xfrm>
            <a:off x="5288195" y="4642318"/>
            <a:ext cx="2590800" cy="369332"/>
          </a:xfrm>
          <a:prstGeom prst="rect">
            <a:avLst/>
          </a:prstGeom>
          <a:noFill/>
        </p:spPr>
        <p:txBody>
          <a:bodyPr wrap="square" rtlCol="1">
            <a:spAutoFit/>
          </a:bodyPr>
          <a:lstStyle/>
          <a:p>
            <a:pPr algn="ctr"/>
            <a:r>
              <a:rPr lang="ar-KW" b="1" dirty="0" smtClean="0"/>
              <a:t>قادة الغرب يقولون ص59</a:t>
            </a:r>
            <a:endParaRPr lang="ar-KW" b="1" dirty="0"/>
          </a:p>
        </p:txBody>
      </p:sp>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286" y="493109"/>
            <a:ext cx="3238500" cy="4333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صورة 9">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12425238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262743" y="653228"/>
            <a:ext cx="7445845" cy="1923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24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ويسلي كلارك قائد قوات حلف الناتو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في آسيا وأوروبا يكشف السر الخفي للحرب على الإسلام التي أعلنها بوش على العراق وأفغانستان فيقول: </a:t>
            </a:r>
            <a:endPar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endParaRPr>
          </a:p>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من يظن أننا خرجنا </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a:t>
            </a:r>
            <a:r>
              <a:rPr kumimoji="0" lang="ar-SA" altLang="ar-KW" sz="2400" b="0" i="0" u="none" strike="noStrike" cap="none" normalizeH="0" baseline="0" dirty="0" err="1" smtClean="0">
                <a:ln>
                  <a:noFill/>
                </a:ln>
                <a:solidFill>
                  <a:schemeClr val="tx1"/>
                </a:solidFill>
                <a:effectLst/>
                <a:latin typeface="Traditional Arabic" panose="02020603050405020304" pitchFamily="18" charset="-78"/>
                <a:cs typeface="Traditional Arabic" panose="02020603050405020304" pitchFamily="18" charset="-78"/>
              </a:rPr>
              <a:t>لى</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أفغانستان انتقاما لإحداث 11 أيلول فليصحح خطأه.. بل خرجنا لقضية أخطر وهي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(الإسلام</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 ولا نريد أن يبقى الإسلام مشروعا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حر</a:t>
            </a:r>
            <a:r>
              <a:rPr lang="ar-KW" altLang="ar-KW" sz="2400" dirty="0">
                <a:latin typeface="Traditional Arabic" panose="02020603050405020304" pitchFamily="18" charset="-78"/>
                <a:cs typeface="Traditional Arabic" panose="02020603050405020304" pitchFamily="18" charset="-78"/>
              </a:rPr>
              <a:t>ً</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ا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يقرر فيه المسلمون ما هو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الإسلام</a:t>
            </a:r>
            <a:r>
              <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بل </a:t>
            </a:r>
            <a:r>
              <a:rPr kumimoji="0" lang="ar-SA"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نحن من نقرر لهم ما هو الإسلام.</a:t>
            </a:r>
            <a:endParaRPr kumimoji="0" lang="ar-KW" altLang="ar-KW" sz="24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1" y="2389414"/>
            <a:ext cx="6096000" cy="3429000"/>
          </a:xfrm>
          <a:prstGeom prst="rect">
            <a:avLst/>
          </a:prstGeom>
          <a:solidFill>
            <a:srgbClr val="FFFFFF">
              <a:shade val="85000"/>
            </a:srgbClr>
          </a:solidFill>
          <a:ln w="3175"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8" name="صورة 7">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35407028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5377544" y="4872811"/>
            <a:ext cx="2590800" cy="369332"/>
          </a:xfrm>
          <a:prstGeom prst="rect">
            <a:avLst/>
          </a:prstGeom>
          <a:noFill/>
        </p:spPr>
        <p:txBody>
          <a:bodyPr wrap="square" rtlCol="1">
            <a:spAutoFit/>
          </a:bodyPr>
          <a:lstStyle/>
          <a:p>
            <a:pPr algn="ctr"/>
            <a:r>
              <a:rPr lang="ar-KW" b="1" dirty="0" smtClean="0"/>
              <a:t>قادة الغرب يقولون ص52 - 53</a:t>
            </a:r>
            <a:endParaRPr lang="ar-KW" b="1" dirty="0"/>
          </a:p>
        </p:txBody>
      </p:sp>
      <p:pic>
        <p:nvPicPr>
          <p:cNvPr id="8" name="صورة 7"/>
          <p:cNvPicPr>
            <a:picLocks noChangeAspect="1"/>
          </p:cNvPicPr>
          <p:nvPr/>
        </p:nvPicPr>
        <p:blipFill rotWithShape="1">
          <a:blip r:embed="rId2">
            <a:extLst>
              <a:ext uri="{28A0092B-C50C-407E-A947-70E740481C1C}">
                <a14:useLocalDpi xmlns:a14="http://schemas.microsoft.com/office/drawing/2010/main" val="0"/>
              </a:ext>
            </a:extLst>
          </a:blip>
          <a:srcRect l="18073" t="45396" r="17658" b="6032"/>
          <a:stretch/>
        </p:blipFill>
        <p:spPr>
          <a:xfrm>
            <a:off x="566059" y="1008107"/>
            <a:ext cx="3287486" cy="33310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مربع نص 6"/>
          <p:cNvSpPr txBox="1"/>
          <p:nvPr/>
        </p:nvSpPr>
        <p:spPr>
          <a:xfrm>
            <a:off x="4386944" y="1008107"/>
            <a:ext cx="4572000" cy="3539430"/>
          </a:xfrm>
          <a:prstGeom prst="rect">
            <a:avLst/>
          </a:prstGeom>
          <a:noFill/>
        </p:spPr>
        <p:txBody>
          <a:bodyPr wrap="square" rtlCol="1">
            <a:spAutoFit/>
          </a:bodyPr>
          <a:lstStyle/>
          <a:p>
            <a:pPr algn="just"/>
            <a:r>
              <a:rPr lang="ar-KW" sz="2800" dirty="0" smtClean="0">
                <a:latin typeface="Traditional Arabic" panose="02020603050405020304" pitchFamily="18" charset="-78"/>
                <a:cs typeface="Traditional Arabic" panose="02020603050405020304" pitchFamily="18" charset="-78"/>
              </a:rPr>
              <a:t>يقول صموئيل زويمر نفسه في كتاب الغارة على العالم الإسلامي:</a:t>
            </a:r>
          </a:p>
          <a:p>
            <a:pPr algn="just"/>
            <a:r>
              <a:rPr lang="ar-KW" sz="2800" dirty="0" smtClean="0">
                <a:latin typeface="Traditional Arabic" panose="02020603050405020304" pitchFamily="18" charset="-78"/>
                <a:cs typeface="Traditional Arabic" panose="02020603050405020304" pitchFamily="18" charset="-78"/>
              </a:rPr>
              <a:t>إن للتبشير بالنسبة للحضارة الغربية مزيتان، مزية هدم، ومزية بناء.</a:t>
            </a:r>
          </a:p>
          <a:p>
            <a:pPr algn="just"/>
            <a:r>
              <a:rPr lang="ar-KW" sz="2800" dirty="0" smtClean="0">
                <a:latin typeface="Traditional Arabic" panose="02020603050405020304" pitchFamily="18" charset="-78"/>
                <a:cs typeface="Traditional Arabic" panose="02020603050405020304" pitchFamily="18" charset="-78"/>
              </a:rPr>
              <a:t>أما الهدم فنعني به انتزاع المسلم من دينه، ولو بدفعه إلى الإلحاد.</a:t>
            </a:r>
          </a:p>
          <a:p>
            <a:pPr algn="just"/>
            <a:r>
              <a:rPr lang="ar-KW" sz="2800" dirty="0" smtClean="0">
                <a:latin typeface="Traditional Arabic" panose="02020603050405020304" pitchFamily="18" charset="-78"/>
                <a:cs typeface="Traditional Arabic" panose="02020603050405020304" pitchFamily="18" charset="-78"/>
              </a:rPr>
              <a:t>وأما البناء فنعني به تنصير المسلم إن أمكن ليقف مع الحضارة الغربية ضد قومه.</a:t>
            </a:r>
            <a:endParaRPr lang="ar-KW" sz="2800" dirty="0" smtClean="0">
              <a:latin typeface="Traditional Arabic" panose="02020603050405020304" pitchFamily="18" charset="-78"/>
              <a:cs typeface="Traditional Arabic" panose="02020603050405020304" pitchFamily="18" charset="-78"/>
            </a:endParaRPr>
          </a:p>
        </p:txBody>
      </p:sp>
      <p:pic>
        <p:nvPicPr>
          <p:cNvPr id="11" name="صورة 10">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3503103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262743" y="4497254"/>
            <a:ext cx="2590800" cy="369332"/>
          </a:xfrm>
          <a:prstGeom prst="rect">
            <a:avLst/>
          </a:prstGeom>
          <a:noFill/>
        </p:spPr>
        <p:txBody>
          <a:bodyPr wrap="square" rtlCol="1">
            <a:spAutoFit/>
          </a:bodyPr>
          <a:lstStyle/>
          <a:p>
            <a:pPr algn="ctr"/>
            <a:r>
              <a:rPr lang="ar-KW" b="1" dirty="0" smtClean="0"/>
              <a:t>قادة الغرب يقولون ص54</a:t>
            </a:r>
            <a:endParaRPr lang="ar-KW" b="1" dirty="0"/>
          </a:p>
        </p:txBody>
      </p:sp>
      <p:pic>
        <p:nvPicPr>
          <p:cNvPr id="6" name="صورة 5"/>
          <p:cNvPicPr>
            <a:picLocks noChangeAspect="1"/>
          </p:cNvPicPr>
          <p:nvPr/>
        </p:nvPicPr>
        <p:blipFill rotWithShape="1">
          <a:blip r:embed="rId2">
            <a:extLst>
              <a:ext uri="{28A0092B-C50C-407E-A947-70E740481C1C}">
                <a14:useLocalDpi xmlns:a14="http://schemas.microsoft.com/office/drawing/2010/main" val="0"/>
              </a:ext>
            </a:extLst>
          </a:blip>
          <a:srcRect l="18073" t="45396" r="17658" b="6032"/>
          <a:stretch/>
        </p:blipFill>
        <p:spPr>
          <a:xfrm>
            <a:off x="5715002" y="1018866"/>
            <a:ext cx="3287486" cy="33310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صورة 8">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
        <p:nvSpPr>
          <p:cNvPr id="10" name="مربع نص 9"/>
          <p:cNvSpPr txBox="1"/>
          <p:nvPr/>
        </p:nvSpPr>
        <p:spPr>
          <a:xfrm>
            <a:off x="468087" y="1405709"/>
            <a:ext cx="4572000" cy="2246769"/>
          </a:xfrm>
          <a:prstGeom prst="rect">
            <a:avLst/>
          </a:prstGeom>
          <a:noFill/>
        </p:spPr>
        <p:txBody>
          <a:bodyPr wrap="square" rtlCol="1">
            <a:spAutoFit/>
          </a:bodyPr>
          <a:lstStyle/>
          <a:p>
            <a:pPr algn="just"/>
            <a:r>
              <a:rPr lang="ar-KW" sz="2800" dirty="0" smtClean="0">
                <a:latin typeface="Traditional Arabic" panose="02020603050405020304" pitchFamily="18" charset="-78"/>
                <a:cs typeface="Traditional Arabic" panose="02020603050405020304" pitchFamily="18" charset="-78"/>
              </a:rPr>
              <a:t>ويقول صموئيل زويمر:</a:t>
            </a:r>
          </a:p>
          <a:p>
            <a:pPr algn="just"/>
            <a:r>
              <a:rPr lang="ar-KW" sz="2800" dirty="0" smtClean="0">
                <a:latin typeface="Traditional Arabic" panose="02020603050405020304" pitchFamily="18" charset="-78"/>
                <a:cs typeface="Traditional Arabic" panose="02020603050405020304" pitchFamily="18" charset="-78"/>
              </a:rPr>
              <a:t>ما دام المسلمون ينفرون من المدارس المسيحية فلا بد أن ننشئ لهم المدارس العلمانية، ونسهل التحاقهم بها، هذه المدارس التي تساعدنا على القضاء على الروح الإسلامية عند الطلاب.</a:t>
            </a:r>
            <a:endParaRPr lang="ar-KW" sz="2800" dirty="0" smtClean="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6677081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1261092" y="606447"/>
            <a:ext cx="7358743" cy="3785652"/>
          </a:xfrm>
          <a:prstGeom prst="rect">
            <a:avLst/>
          </a:prstGeom>
          <a:noFill/>
        </p:spPr>
        <p:txBody>
          <a:bodyPr wrap="square" rtlCol="1">
            <a:spAutoFit/>
          </a:bodyPr>
          <a:lstStyle/>
          <a:p>
            <a:pPr algn="just"/>
            <a:r>
              <a:rPr lang="ar-KW" sz="4000" b="1" dirty="0" smtClean="0">
                <a:latin typeface="Traditional Arabic" panose="02020603050405020304" pitchFamily="18" charset="-78"/>
                <a:cs typeface="Traditional Arabic" panose="02020603050405020304" pitchFamily="18" charset="-78"/>
              </a:rPr>
              <a:t>يقول القس سيمون: </a:t>
            </a:r>
          </a:p>
          <a:p>
            <a:pPr algn="just"/>
            <a:r>
              <a:rPr lang="ar-KW" sz="4000" dirty="0" smtClean="0">
                <a:latin typeface="Traditional Arabic" panose="02020603050405020304" pitchFamily="18" charset="-78"/>
                <a:cs typeface="Traditional Arabic" panose="02020603050405020304" pitchFamily="18" charset="-78"/>
              </a:rPr>
              <a:t>إن الوحدة الإسلامية تجمع آمال الشعوب الإسلامية، وتساعد على </a:t>
            </a:r>
            <a:r>
              <a:rPr lang="ar-KW" sz="4000" dirty="0" smtClean="0">
                <a:latin typeface="Traditional Arabic" panose="02020603050405020304" pitchFamily="18" charset="-78"/>
                <a:cs typeface="Traditional Arabic" panose="02020603050405020304" pitchFamily="18" charset="-78"/>
              </a:rPr>
              <a:t>التملص </a:t>
            </a:r>
            <a:r>
              <a:rPr lang="ar-KW" sz="4000" dirty="0" smtClean="0">
                <a:latin typeface="Traditional Arabic" panose="02020603050405020304" pitchFamily="18" charset="-78"/>
                <a:cs typeface="Traditional Arabic" panose="02020603050405020304" pitchFamily="18" charset="-78"/>
              </a:rPr>
              <a:t>من السيطرة الأوروبية، والتبشير عامل مهمٌّ في كسر شوكة هذه الحركة، من أجل ذلك يجب أن نحوِّل بالتبشير اتجاه المسلمين عن الوحدة الإسلامية.</a:t>
            </a:r>
            <a:endParaRPr lang="ar-KW" sz="4000" dirty="0">
              <a:latin typeface="Traditional Arabic" panose="02020603050405020304" pitchFamily="18" charset="-78"/>
              <a:cs typeface="Traditional Arabic" panose="02020603050405020304" pitchFamily="18" charset="-78"/>
            </a:endParaRPr>
          </a:p>
        </p:txBody>
      </p:sp>
      <p:sp>
        <p:nvSpPr>
          <p:cNvPr id="5" name="مربع نص 4"/>
          <p:cNvSpPr txBox="1"/>
          <p:nvPr/>
        </p:nvSpPr>
        <p:spPr>
          <a:xfrm>
            <a:off x="2349663" y="4518356"/>
            <a:ext cx="2590800" cy="369332"/>
          </a:xfrm>
          <a:prstGeom prst="rect">
            <a:avLst/>
          </a:prstGeom>
          <a:noFill/>
        </p:spPr>
        <p:txBody>
          <a:bodyPr wrap="square" rtlCol="1">
            <a:spAutoFit/>
          </a:bodyPr>
          <a:lstStyle/>
          <a:p>
            <a:pPr algn="ctr"/>
            <a:r>
              <a:rPr lang="ar-KW" b="1" dirty="0" smtClean="0"/>
              <a:t>قادة الغرب يقولون ص55</a:t>
            </a:r>
            <a:endParaRPr lang="ar-KW" b="1" dirty="0"/>
          </a:p>
        </p:txBody>
      </p:sp>
      <p:pic>
        <p:nvPicPr>
          <p:cNvPr id="10" name="صورة 9">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29392718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rotWithShape="1">
          <a:blip r:embed="rId2">
            <a:extLst>
              <a:ext uri="{28A0092B-C50C-407E-A947-70E740481C1C}">
                <a14:useLocalDpi xmlns:a14="http://schemas.microsoft.com/office/drawing/2010/main" val="0"/>
              </a:ext>
            </a:extLst>
          </a:blip>
          <a:srcRect l="18889" r="17778"/>
          <a:stretch/>
        </p:blipFill>
        <p:spPr>
          <a:xfrm>
            <a:off x="141917" y="1740024"/>
            <a:ext cx="4343400" cy="3048000"/>
          </a:xfrm>
          <a:prstGeom prst="rect">
            <a:avLst/>
          </a:prstGeom>
          <a:ln>
            <a:noFill/>
          </a:ln>
          <a:effectLst>
            <a:softEdge rad="112500"/>
          </a:effectLst>
        </p:spPr>
      </p:pic>
      <p:sp>
        <p:nvSpPr>
          <p:cNvPr id="5" name="مربع نص 4"/>
          <p:cNvSpPr txBox="1"/>
          <p:nvPr/>
        </p:nvSpPr>
        <p:spPr>
          <a:xfrm>
            <a:off x="5671237" y="4854235"/>
            <a:ext cx="2590800" cy="369332"/>
          </a:xfrm>
          <a:prstGeom prst="rect">
            <a:avLst/>
          </a:prstGeom>
          <a:noFill/>
        </p:spPr>
        <p:txBody>
          <a:bodyPr wrap="square" rtlCol="1">
            <a:spAutoFit/>
          </a:bodyPr>
          <a:lstStyle/>
          <a:p>
            <a:pPr algn="ctr"/>
            <a:r>
              <a:rPr lang="ar-KW" b="1" dirty="0" smtClean="0"/>
              <a:t>قادة الغرب يقولون ص60</a:t>
            </a:r>
            <a:endParaRPr lang="ar-KW" b="1" dirty="0"/>
          </a:p>
        </p:txBody>
      </p:sp>
      <p:sp>
        <p:nvSpPr>
          <p:cNvPr id="10" name="مربع نص 9"/>
          <p:cNvSpPr txBox="1"/>
          <p:nvPr/>
        </p:nvSpPr>
        <p:spPr>
          <a:xfrm>
            <a:off x="4594578" y="1174540"/>
            <a:ext cx="4744118" cy="3108543"/>
          </a:xfrm>
          <a:prstGeom prst="rect">
            <a:avLst/>
          </a:prstGeom>
          <a:noFill/>
        </p:spPr>
        <p:txBody>
          <a:bodyPr wrap="square" rtlCol="1">
            <a:spAutoFit/>
          </a:bodyPr>
          <a:lstStyle/>
          <a:p>
            <a:pPr algn="just"/>
            <a:r>
              <a:rPr lang="ar-KW" sz="2800" b="1" dirty="0" smtClean="0">
                <a:latin typeface="Traditional Arabic" panose="02020603050405020304" pitchFamily="18" charset="-78"/>
                <a:cs typeface="Traditional Arabic" panose="02020603050405020304" pitchFamily="18" charset="-78"/>
              </a:rPr>
              <a:t>يقول </a:t>
            </a:r>
            <a:r>
              <a:rPr lang="ar-KW" sz="2800" b="1" dirty="0" smtClean="0">
                <a:latin typeface="Traditional Arabic" panose="02020603050405020304" pitchFamily="18" charset="-78"/>
                <a:cs typeface="Traditional Arabic" panose="02020603050405020304" pitchFamily="18" charset="-78"/>
              </a:rPr>
              <a:t>المستشرق البريطاني مونتجومري وات في جريدة التايمز اللندنية، في آذار من عام </a:t>
            </a:r>
            <a:r>
              <a:rPr lang="ar-KW" sz="2800" b="1" dirty="0" smtClean="0">
                <a:latin typeface="Traditional Arabic" panose="02020603050405020304" pitchFamily="18" charset="-78"/>
              </a:rPr>
              <a:t>1968</a:t>
            </a:r>
            <a:r>
              <a:rPr lang="ar-KW" sz="2800" b="1" dirty="0" smtClean="0">
                <a:latin typeface="Traditional Arabic" panose="02020603050405020304" pitchFamily="18" charset="-78"/>
                <a:cs typeface="Traditional Arabic" panose="02020603050405020304" pitchFamily="18" charset="-78"/>
              </a:rPr>
              <a:t>:</a:t>
            </a:r>
          </a:p>
          <a:p>
            <a:pPr algn="just"/>
            <a:r>
              <a:rPr lang="ar-KW" sz="2800" dirty="0" smtClean="0">
                <a:latin typeface="Traditional Arabic" panose="02020603050405020304" pitchFamily="18" charset="-78"/>
                <a:cs typeface="Traditional Arabic" panose="02020603050405020304" pitchFamily="18" charset="-78"/>
              </a:rPr>
              <a:t>إذا وجد القائد المناسب، الذي يتكلم الكلام المناسب عن الإسلام، فإن من الممكن لهذا الدين أن يظهر كإحدى القوى السياسية العظمى في العالم مرة أخرى.</a:t>
            </a:r>
            <a:endParaRPr lang="ar-KW" sz="2800" dirty="0">
              <a:latin typeface="Traditional Arabic" panose="02020603050405020304" pitchFamily="18" charset="-78"/>
              <a:cs typeface="Traditional Arabic" panose="02020603050405020304" pitchFamily="18" charset="-78"/>
            </a:endParaRPr>
          </a:p>
        </p:txBody>
      </p:sp>
      <p:pic>
        <p:nvPicPr>
          <p:cNvPr id="9" name="صورة 8">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17841158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025979" y="4528443"/>
            <a:ext cx="2590800" cy="369332"/>
          </a:xfrm>
          <a:prstGeom prst="rect">
            <a:avLst/>
          </a:prstGeom>
          <a:noFill/>
        </p:spPr>
        <p:txBody>
          <a:bodyPr wrap="square" rtlCol="1">
            <a:spAutoFit/>
          </a:bodyPr>
          <a:lstStyle/>
          <a:p>
            <a:pPr algn="ctr"/>
            <a:r>
              <a:rPr lang="ar-KW" b="1" dirty="0" smtClean="0"/>
              <a:t>قادة الغرب يقولون ص61</a:t>
            </a:r>
            <a:endParaRPr lang="ar-KW" b="1" dirty="0"/>
          </a:p>
        </p:txBody>
      </p:sp>
      <p:pic>
        <p:nvPicPr>
          <p:cNvPr id="8" name="صورة 7">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
        <p:nvSpPr>
          <p:cNvPr id="9" name="مربع نص 8"/>
          <p:cNvSpPr txBox="1"/>
          <p:nvPr/>
        </p:nvSpPr>
        <p:spPr>
          <a:xfrm>
            <a:off x="1025979" y="583891"/>
            <a:ext cx="7358743" cy="3785652"/>
          </a:xfrm>
          <a:prstGeom prst="rect">
            <a:avLst/>
          </a:prstGeom>
          <a:noFill/>
        </p:spPr>
        <p:txBody>
          <a:bodyPr wrap="square" rtlCol="1">
            <a:spAutoFit/>
          </a:bodyPr>
          <a:lstStyle/>
          <a:p>
            <a:pPr algn="just"/>
            <a:r>
              <a:rPr lang="ar-KW" sz="4000" b="1" dirty="0" smtClean="0">
                <a:latin typeface="Traditional Arabic" panose="02020603050405020304" pitchFamily="18" charset="-78"/>
                <a:cs typeface="Traditional Arabic" panose="02020603050405020304" pitchFamily="18" charset="-78"/>
              </a:rPr>
              <a:t>تقول المبشرة آن </a:t>
            </a:r>
            <a:r>
              <a:rPr lang="ar-KW" sz="4000" b="1" dirty="0" err="1" smtClean="0">
                <a:latin typeface="Traditional Arabic" panose="02020603050405020304" pitchFamily="18" charset="-78"/>
                <a:cs typeface="Traditional Arabic" panose="02020603050405020304" pitchFamily="18" charset="-78"/>
              </a:rPr>
              <a:t>ميليغان</a:t>
            </a:r>
            <a:r>
              <a:rPr lang="ar-KW" sz="4000" b="1" dirty="0" smtClean="0">
                <a:latin typeface="Traditional Arabic" panose="02020603050405020304" pitchFamily="18" charset="-78"/>
                <a:cs typeface="Traditional Arabic" panose="02020603050405020304" pitchFamily="18" charset="-78"/>
              </a:rPr>
              <a:t>: </a:t>
            </a:r>
            <a:endParaRPr lang="ar-KW" sz="4000" b="1" dirty="0" smtClean="0">
              <a:latin typeface="Traditional Arabic" panose="02020603050405020304" pitchFamily="18" charset="-78"/>
              <a:cs typeface="Traditional Arabic" panose="02020603050405020304" pitchFamily="18" charset="-78"/>
            </a:endParaRPr>
          </a:p>
          <a:p>
            <a:pPr algn="just"/>
            <a:r>
              <a:rPr lang="ar-KW" sz="4000" dirty="0" smtClean="0">
                <a:latin typeface="Traditional Arabic" panose="02020603050405020304" pitchFamily="18" charset="-78"/>
                <a:cs typeface="Traditional Arabic" panose="02020603050405020304" pitchFamily="18" charset="-78"/>
              </a:rPr>
              <a:t>لقد استطعنا أن نجمع في صفوف كلية البنات في القاهرة بنات آباؤهن </a:t>
            </a:r>
            <a:r>
              <a:rPr lang="ar-KW" sz="4000" dirty="0" err="1" smtClean="0">
                <a:latin typeface="Traditional Arabic" panose="02020603050405020304" pitchFamily="18" charset="-78"/>
                <a:cs typeface="Traditional Arabic" panose="02020603050405020304" pitchFamily="18" charset="-78"/>
              </a:rPr>
              <a:t>باشاوات</a:t>
            </a:r>
            <a:r>
              <a:rPr lang="ar-KW" sz="4000" dirty="0" smtClean="0">
                <a:latin typeface="Traditional Arabic" panose="02020603050405020304" pitchFamily="18" charset="-78"/>
                <a:cs typeface="Traditional Arabic" panose="02020603050405020304" pitchFamily="18" charset="-78"/>
              </a:rPr>
              <a:t> وبكوات، </a:t>
            </a:r>
            <a:r>
              <a:rPr lang="ar-KW" sz="4000" dirty="0" err="1" smtClean="0">
                <a:latin typeface="Traditional Arabic" panose="02020603050405020304" pitchFamily="18" charset="-78"/>
                <a:cs typeface="Traditional Arabic" panose="02020603050405020304" pitchFamily="18" charset="-78"/>
              </a:rPr>
              <a:t>ولايوجد</a:t>
            </a:r>
            <a:r>
              <a:rPr lang="ar-KW" sz="4000" dirty="0" smtClean="0">
                <a:latin typeface="Traditional Arabic" panose="02020603050405020304" pitchFamily="18" charset="-78"/>
                <a:cs typeface="Traditional Arabic" panose="02020603050405020304" pitchFamily="18" charset="-78"/>
              </a:rPr>
              <a:t> مكان آخر يمكن أن يجتمع فيه مثل هذا العدد من البنات المسلمات تحت النفوذ المسيحي، وبالتالي ليس هناك من طريق أقرب إلى تقويض حصن الإسلام من هذه المدرسة.</a:t>
            </a:r>
            <a:endParaRPr lang="ar-KW" sz="4000" dirty="0">
              <a:latin typeface="Traditional Arabic" panose="02020603050405020304" pitchFamily="18" charset="-78"/>
              <a:cs typeface="Traditional Arabic" panose="02020603050405020304" pitchFamily="18" charset="-78"/>
            </a:endParaRPr>
          </a:p>
        </p:txBody>
      </p:sp>
      <p:sp>
        <p:nvSpPr>
          <p:cNvPr id="10" name="مربع نص 9"/>
          <p:cNvSpPr txBox="1"/>
          <p:nvPr/>
        </p:nvSpPr>
        <p:spPr>
          <a:xfrm>
            <a:off x="3058886" y="4795065"/>
            <a:ext cx="6174922" cy="523220"/>
          </a:xfrm>
          <a:prstGeom prst="rect">
            <a:avLst/>
          </a:prstGeom>
          <a:noFill/>
        </p:spPr>
        <p:txBody>
          <a:bodyPr wrap="square" rtlCol="1">
            <a:spAutoFit/>
          </a:bodyPr>
          <a:lstStyle/>
          <a:p>
            <a:pPr algn="just"/>
            <a:r>
              <a:rPr lang="ar-KW" sz="2800" dirty="0" smtClean="0">
                <a:solidFill>
                  <a:srgbClr val="C00000"/>
                </a:solidFill>
                <a:latin typeface="Traditional Arabic" panose="02020603050405020304" pitchFamily="18" charset="-78"/>
                <a:cs typeface="Traditional Arabic" panose="02020603050405020304" pitchFamily="18" charset="-78"/>
              </a:rPr>
              <a:t>تقصد أن هدم المرأة أسهل طريق في هدم الدين الإسلامي.</a:t>
            </a:r>
            <a:endParaRPr lang="ar-KW" sz="2800" dirty="0">
              <a:solidFill>
                <a:srgbClr val="C0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691820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925286" y="905558"/>
            <a:ext cx="7815959" cy="377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40" tIns="38088" rIns="31740" bIns="38088" numCol="1" anchor="ctr" anchorCtr="0" compatLnSpc="1">
            <a:prstTxWarp prst="textNoShape">
              <a:avLst/>
            </a:prstTxWarp>
            <a:spAutoFit/>
          </a:bodyPr>
          <a:lstStyle/>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نحن كمسلمين</a:t>
            </a:r>
            <a:r>
              <a:rPr kumimoji="0" lang="ar-KW" altLang="ar-KW" sz="4000" b="0" i="0" u="none" strike="noStrike" cap="none" normalizeH="0" dirty="0" smtClean="0">
                <a:ln>
                  <a:noFill/>
                </a:ln>
                <a:solidFill>
                  <a:schemeClr val="tx1"/>
                </a:solidFill>
                <a:effectLst/>
                <a:latin typeface="Traditional Arabic" panose="02020603050405020304" pitchFamily="18" charset="-78"/>
                <a:cs typeface="Traditional Arabic" panose="02020603050405020304" pitchFamily="18" charset="-78"/>
              </a:rPr>
              <a:t> لا نحتاج </a:t>
            </a:r>
            <a:r>
              <a:rPr kumimoji="0" lang="ar-SA"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إلا أن </a:t>
            </a:r>
            <a:r>
              <a:rPr kumimoji="0" lang="ar-KW"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ن</a:t>
            </a:r>
            <a:r>
              <a:rPr kumimoji="0" lang="ar-SA"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فتح كتاب الله </a:t>
            </a:r>
            <a:r>
              <a:rPr kumimoji="0" lang="ar-KW"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تعالى </a:t>
            </a:r>
            <a:r>
              <a:rPr kumimoji="0" lang="ar-SA"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ل</a:t>
            </a:r>
            <a:r>
              <a:rPr kumimoji="0" lang="ar-KW"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ن</a:t>
            </a:r>
            <a:r>
              <a:rPr kumimoji="0" lang="ar-SA"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قرأ قول الله</a:t>
            </a:r>
            <a:r>
              <a:rPr kumimoji="0" lang="ar-KW"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عز وجل:</a:t>
            </a:r>
          </a:p>
          <a:p>
            <a:pPr marL="0" marR="0" lvl="0" indent="0" algn="just" defTabSz="914400" eaLnBrk="0" fontAlgn="ctr" latinLnBrk="0" hangingPunct="0">
              <a:lnSpc>
                <a:spcPct val="100000"/>
              </a:lnSpc>
              <a:spcBef>
                <a:spcPct val="0"/>
              </a:spcBef>
              <a:spcAft>
                <a:spcPct val="0"/>
              </a:spcAft>
              <a:buClrTx/>
              <a:buSzTx/>
              <a:buFontTx/>
              <a:buNone/>
              <a:tabLst/>
            </a:pPr>
            <a:endParaRPr lang="ar-KW" altLang="ar-KW" sz="2000" dirty="0">
              <a:latin typeface="Traditional Arabic" panose="02020603050405020304" pitchFamily="18" charset="-78"/>
              <a:cs typeface="Traditional Arabic" panose="02020603050405020304" pitchFamily="18" charset="-78"/>
            </a:endParaRPr>
          </a:p>
          <a:p>
            <a:pPr marL="0" marR="0" lvl="0" indent="0" algn="just" defTabSz="914400" eaLnBrk="0" fontAlgn="ctr" latinLnBrk="0" hangingPunct="0">
              <a:lnSpc>
                <a:spcPct val="100000"/>
              </a:lnSpc>
              <a:spcBef>
                <a:spcPct val="0"/>
              </a:spcBef>
              <a:spcAft>
                <a:spcPct val="0"/>
              </a:spcAft>
              <a:buClrTx/>
              <a:buSzTx/>
              <a:buFontTx/>
              <a:buNone/>
              <a:tabLst/>
            </a:pPr>
            <a:r>
              <a:rPr kumimoji="0" lang="ar-SA"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sym typeface="AGA Arabesque" panose="05010101010101010101" pitchFamily="2" charset="2"/>
              </a:rPr>
              <a:t></a:t>
            </a:r>
            <a:r>
              <a:rPr kumimoji="0" lang="ar-SA" altLang="ar-KW" sz="4000" b="0" i="0" u="none" strike="noStrike" cap="none" normalizeH="0" baseline="0" dirty="0" smtClean="0">
                <a:ln>
                  <a:noFill/>
                </a:ln>
                <a:solidFill>
                  <a:srgbClr val="006600"/>
                </a:solidFill>
                <a:effectLst/>
                <a:latin typeface="Traditional Arabic" panose="02020603050405020304" pitchFamily="18" charset="-78"/>
                <a:cs typeface="Traditional Arabic" panose="02020603050405020304" pitchFamily="18" charset="-78"/>
              </a:rPr>
              <a:t>وَلا </a:t>
            </a:r>
            <a:r>
              <a:rPr kumimoji="0" lang="ar-SA" altLang="ar-KW" sz="4000" b="0" i="0" u="none" strike="noStrike" cap="none" normalizeH="0" baseline="0" dirty="0" smtClean="0">
                <a:ln>
                  <a:noFill/>
                </a:ln>
                <a:solidFill>
                  <a:srgbClr val="006600"/>
                </a:solidFill>
                <a:effectLst/>
                <a:latin typeface="Traditional Arabic" panose="02020603050405020304" pitchFamily="18" charset="-78"/>
                <a:cs typeface="Traditional Arabic" panose="02020603050405020304" pitchFamily="18" charset="-78"/>
              </a:rPr>
              <a:t>يَزالونَ يُقاتِلونَكُم حَتّى يَرُدّوكُم عَن دينِكُم إِنِ </a:t>
            </a:r>
            <a:r>
              <a:rPr kumimoji="0" lang="ar-SA" altLang="ar-KW" sz="4000" b="0" i="0" u="none" strike="noStrike" cap="none" normalizeH="0" baseline="0" dirty="0" smtClean="0">
                <a:ln>
                  <a:noFill/>
                </a:ln>
                <a:solidFill>
                  <a:srgbClr val="006600"/>
                </a:solidFill>
                <a:effectLst/>
                <a:latin typeface="Traditional Arabic" panose="02020603050405020304" pitchFamily="18" charset="-78"/>
                <a:cs typeface="Traditional Arabic" panose="02020603050405020304" pitchFamily="18" charset="-78"/>
              </a:rPr>
              <a:t>استَطاعوا</a:t>
            </a:r>
            <a:r>
              <a:rPr kumimoji="0" lang="ar-SA"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sym typeface="AGA Arabesque" panose="05010101010101010101" pitchFamily="2" charset="2"/>
              </a:rPr>
              <a:t></a:t>
            </a:r>
            <a:endParaRPr lang="ar-KW" altLang="ar-KW" sz="4000" dirty="0">
              <a:latin typeface="Traditional Arabic" panose="02020603050405020304" pitchFamily="18" charset="-78"/>
              <a:cs typeface="Traditional Arabic" panose="02020603050405020304" pitchFamily="18" charset="-78"/>
            </a:endParaRPr>
          </a:p>
          <a:p>
            <a:pPr marL="0" marR="0" lvl="0" indent="0" algn="just" defTabSz="914400" eaLnBrk="0" fontAlgn="ctr" latinLnBrk="0" hangingPunct="0">
              <a:lnSpc>
                <a:spcPct val="100000"/>
              </a:lnSpc>
              <a:spcBef>
                <a:spcPct val="0"/>
              </a:spcBef>
              <a:spcAft>
                <a:spcPct val="0"/>
              </a:spcAft>
              <a:buClrTx/>
              <a:buSzTx/>
              <a:buFontTx/>
              <a:buNone/>
              <a:tabLst/>
            </a:pPr>
            <a:endParaRPr kumimoji="0" lang="ar-KW" altLang="ar-KW" sz="2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endParaRPr>
          </a:p>
          <a:p>
            <a:pPr marL="0" marR="0" lvl="0" indent="0" algn="just" defTabSz="914400" eaLnBrk="0" fontAlgn="ctr" latinLnBrk="0" hangingPunct="0">
              <a:lnSpc>
                <a:spcPct val="100000"/>
              </a:lnSpc>
              <a:spcBef>
                <a:spcPct val="0"/>
              </a:spcBef>
              <a:spcAft>
                <a:spcPct val="0"/>
              </a:spcAft>
              <a:buClrTx/>
              <a:buSzTx/>
              <a:buFontTx/>
              <a:buNone/>
              <a:tabLst/>
            </a:pPr>
            <a:r>
              <a:rPr kumimoji="0" lang="ar-KW"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لنزداد </a:t>
            </a:r>
            <a:r>
              <a:rPr kumimoji="0" lang="ar-KW" altLang="ar-KW" sz="40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يقينا في حربهم على الإسلام ومحاولتهم هدمه في نفوسنا وأسرنا ومجتمعاتنا.</a:t>
            </a:r>
          </a:p>
        </p:txBody>
      </p:sp>
      <p:pic>
        <p:nvPicPr>
          <p:cNvPr id="7" name="صورة 6">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3558" y="5383277"/>
            <a:ext cx="2563587" cy="1220949"/>
          </a:xfrm>
          <a:prstGeom prst="rect">
            <a:avLst/>
          </a:prstGeom>
        </p:spPr>
      </p:pic>
    </p:spTree>
    <p:extLst>
      <p:ext uri="{BB962C8B-B14F-4D97-AF65-F5344CB8AC3E}">
        <p14:creationId xmlns:p14="http://schemas.microsoft.com/office/powerpoint/2010/main" val="7857121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الحدث الرئيسي">
  <a:themeElements>
    <a:clrScheme name="الحدث الرئيسي">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الحدث الرئيسي">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الحدث الرئيسي">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TM04033927[[fn=الحدث الرئيسي]]</Template>
  <TotalTime>279</TotalTime>
  <Words>605</Words>
  <Application>Microsoft Office PowerPoint</Application>
  <PresentationFormat>A4 Paper (210x297 mm)</PresentationFormat>
  <Paragraphs>48</Paragraphs>
  <Slides>15</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15</vt:i4>
      </vt:variant>
    </vt:vector>
  </HeadingPairs>
  <TitlesOfParts>
    <vt:vector size="22" baseType="lpstr">
      <vt:lpstr>AGA Arabesque</vt:lpstr>
      <vt:lpstr>Arial</vt:lpstr>
      <vt:lpstr>Impact</vt:lpstr>
      <vt:lpstr>Janna LT</vt:lpstr>
      <vt:lpstr>Times New Roman</vt:lpstr>
      <vt:lpstr>Traditional Arabic</vt:lpstr>
      <vt:lpstr>الحدث الرئيسي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مسير ماطر عجيل ناجى الظفيرى</dc:creator>
  <cp:lastModifiedBy>مسير ماطر عجيل ناجى الظفيرى</cp:lastModifiedBy>
  <cp:revision>58</cp:revision>
  <dcterms:created xsi:type="dcterms:W3CDTF">2019-07-30T06:15:09Z</dcterms:created>
  <dcterms:modified xsi:type="dcterms:W3CDTF">2019-08-01T08:38:22Z</dcterms:modified>
</cp:coreProperties>
</file>