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321" r:id="rId2"/>
    <p:sldId id="256" r:id="rId3"/>
    <p:sldId id="277" r:id="rId4"/>
    <p:sldId id="257" r:id="rId5"/>
    <p:sldId id="258" r:id="rId6"/>
    <p:sldId id="259" r:id="rId7"/>
    <p:sldId id="260" r:id="rId8"/>
    <p:sldId id="290" r:id="rId9"/>
    <p:sldId id="291" r:id="rId10"/>
    <p:sldId id="292" r:id="rId11"/>
    <p:sldId id="293" r:id="rId12"/>
    <p:sldId id="294" r:id="rId13"/>
    <p:sldId id="295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66"/>
    <a:srgbClr val="FFFFCC"/>
    <a:srgbClr val="CCCC00"/>
    <a:srgbClr val="CC99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328" autoAdjust="0"/>
    <p:restoredTop sz="94660"/>
  </p:normalViewPr>
  <p:slideViewPr>
    <p:cSldViewPr>
      <p:cViewPr>
        <p:scale>
          <a:sx n="66" d="100"/>
          <a:sy n="66" d="100"/>
        </p:scale>
        <p:origin x="2238" y="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2A30BE-9DD7-44CF-8F69-5015DA192446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495150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FAD8D6-E1C5-4DD6-A40D-AE63BED9728D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443826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A53C0A-F88B-4885-8924-774FD7D9663A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874914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CFF6BE-E6D0-4CDD-A900-256077F4DCEE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1736984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B38418-C8D8-46F3-91A1-39952962FBC9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5653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00B64F-A9D1-48C0-B280-3D7326B41D82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087462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EE96A3-4AE9-4D54-B898-49AB2F67AAB4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431935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0EED8B-DA39-4574-B1C5-46858022CAE9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334612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049624-1D9F-40CF-B803-F7F6BC1147F6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4006732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83F25B-A32B-4213-B3B0-1A6FFCA4212C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749727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A2E368-4045-4D16-861B-43D543DA7141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400367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wdUpDiag">
          <a:fgClr>
            <a:srgbClr val="FFFFFF"/>
          </a:fgClr>
          <a:bgClr>
            <a:srgbClr val="FFFFCC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KW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KW" smtClean="0"/>
              <a:t>انقر لتحرير أنماط النص الرئيسي</a:t>
            </a:r>
          </a:p>
          <a:p>
            <a:pPr lvl="1"/>
            <a:r>
              <a:rPr lang="ar-SA" altLang="ar-KW" smtClean="0"/>
              <a:t>المستوى الثاني</a:t>
            </a:r>
          </a:p>
          <a:p>
            <a:pPr lvl="2"/>
            <a:r>
              <a:rPr lang="ar-SA" altLang="ar-KW" smtClean="0"/>
              <a:t>المستوى الثالث</a:t>
            </a:r>
          </a:p>
          <a:p>
            <a:pPr lvl="3"/>
            <a:r>
              <a:rPr lang="ar-SA" altLang="ar-KW" smtClean="0"/>
              <a:t>المستوى الرابع</a:t>
            </a:r>
          </a:p>
          <a:p>
            <a:pPr lvl="4"/>
            <a:r>
              <a:rPr lang="ar-SA" altLang="ar-KW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ar-K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ar-K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D5843D2D-713A-4455-907E-4C95A46005D0}" type="slidenum">
              <a:rPr lang="ar-SA" altLang="ar-KW"/>
              <a:pPr/>
              <a:t>‹#›</a:t>
            </a:fld>
            <a:endParaRPr lang="en-US" altLang="ar-K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slide" Target="slide24.xml"/><Relationship Id="rId18" Type="http://schemas.openxmlformats.org/officeDocument/2006/relationships/slide" Target="slide29.xml"/><Relationship Id="rId26" Type="http://schemas.openxmlformats.org/officeDocument/2006/relationships/slide" Target="slide36.xml"/><Relationship Id="rId39" Type="http://schemas.openxmlformats.org/officeDocument/2006/relationships/slide" Target="slide51.xml"/><Relationship Id="rId21" Type="http://schemas.openxmlformats.org/officeDocument/2006/relationships/slide" Target="slide35.xml"/><Relationship Id="rId34" Type="http://schemas.openxmlformats.org/officeDocument/2006/relationships/slide" Target="slide46.xml"/><Relationship Id="rId42" Type="http://schemas.openxmlformats.org/officeDocument/2006/relationships/slide" Target="slide54.xml"/><Relationship Id="rId47" Type="http://schemas.openxmlformats.org/officeDocument/2006/relationships/slide" Target="slide59.xml"/><Relationship Id="rId50" Type="http://schemas.openxmlformats.org/officeDocument/2006/relationships/slide" Target="slide62.xml"/><Relationship Id="rId55" Type="http://schemas.openxmlformats.org/officeDocument/2006/relationships/image" Target="../media/image3.png"/><Relationship Id="rId7" Type="http://schemas.openxmlformats.org/officeDocument/2006/relationships/slide" Target="slide18.xml"/><Relationship Id="rId2" Type="http://schemas.openxmlformats.org/officeDocument/2006/relationships/slide" Target="slide14.xml"/><Relationship Id="rId16" Type="http://schemas.openxmlformats.org/officeDocument/2006/relationships/slide" Target="slide27.xml"/><Relationship Id="rId29" Type="http://schemas.openxmlformats.org/officeDocument/2006/relationships/slide" Target="slide37.xml"/><Relationship Id="rId11" Type="http://schemas.openxmlformats.org/officeDocument/2006/relationships/slide" Target="slide22.xml"/><Relationship Id="rId24" Type="http://schemas.openxmlformats.org/officeDocument/2006/relationships/slide" Target="slide32.xml"/><Relationship Id="rId32" Type="http://schemas.openxmlformats.org/officeDocument/2006/relationships/slide" Target="slide44.xml"/><Relationship Id="rId37" Type="http://schemas.openxmlformats.org/officeDocument/2006/relationships/slide" Target="slide49.xml"/><Relationship Id="rId40" Type="http://schemas.openxmlformats.org/officeDocument/2006/relationships/slide" Target="slide52.xml"/><Relationship Id="rId45" Type="http://schemas.openxmlformats.org/officeDocument/2006/relationships/slide" Target="slide57.xml"/><Relationship Id="rId53" Type="http://schemas.openxmlformats.org/officeDocument/2006/relationships/slide" Target="slide65.xml"/><Relationship Id="rId5" Type="http://schemas.openxmlformats.org/officeDocument/2006/relationships/slide" Target="slide16.xml"/><Relationship Id="rId10" Type="http://schemas.openxmlformats.org/officeDocument/2006/relationships/slide" Target="slide21.xml"/><Relationship Id="rId19" Type="http://schemas.openxmlformats.org/officeDocument/2006/relationships/slide" Target="slide30.xml"/><Relationship Id="rId31" Type="http://schemas.openxmlformats.org/officeDocument/2006/relationships/slide" Target="slide43.xml"/><Relationship Id="rId44" Type="http://schemas.openxmlformats.org/officeDocument/2006/relationships/slide" Target="slide56.xml"/><Relationship Id="rId52" Type="http://schemas.openxmlformats.org/officeDocument/2006/relationships/slide" Target="slide64.xml"/><Relationship Id="rId4" Type="http://schemas.openxmlformats.org/officeDocument/2006/relationships/slide" Target="slide41.xml"/><Relationship Id="rId9" Type="http://schemas.openxmlformats.org/officeDocument/2006/relationships/slide" Target="slide20.xml"/><Relationship Id="rId14" Type="http://schemas.openxmlformats.org/officeDocument/2006/relationships/slide" Target="slide25.xml"/><Relationship Id="rId22" Type="http://schemas.openxmlformats.org/officeDocument/2006/relationships/slide" Target="slide34.xml"/><Relationship Id="rId27" Type="http://schemas.openxmlformats.org/officeDocument/2006/relationships/slide" Target="slide38.xml"/><Relationship Id="rId30" Type="http://schemas.openxmlformats.org/officeDocument/2006/relationships/slide" Target="slide42.xml"/><Relationship Id="rId35" Type="http://schemas.openxmlformats.org/officeDocument/2006/relationships/slide" Target="slide47.xml"/><Relationship Id="rId43" Type="http://schemas.openxmlformats.org/officeDocument/2006/relationships/slide" Target="slide55.xml"/><Relationship Id="rId48" Type="http://schemas.openxmlformats.org/officeDocument/2006/relationships/slide" Target="slide60.xml"/><Relationship Id="rId56" Type="http://schemas.openxmlformats.org/officeDocument/2006/relationships/image" Target="../media/image4.png"/><Relationship Id="rId8" Type="http://schemas.openxmlformats.org/officeDocument/2006/relationships/slide" Target="slide19.xml"/><Relationship Id="rId51" Type="http://schemas.openxmlformats.org/officeDocument/2006/relationships/slide" Target="slide63.xml"/><Relationship Id="rId3" Type="http://schemas.openxmlformats.org/officeDocument/2006/relationships/slide" Target="slide15.xml"/><Relationship Id="rId12" Type="http://schemas.openxmlformats.org/officeDocument/2006/relationships/slide" Target="slide23.xml"/><Relationship Id="rId17" Type="http://schemas.openxmlformats.org/officeDocument/2006/relationships/slide" Target="slide28.xml"/><Relationship Id="rId25" Type="http://schemas.openxmlformats.org/officeDocument/2006/relationships/slide" Target="slide39.xml"/><Relationship Id="rId33" Type="http://schemas.openxmlformats.org/officeDocument/2006/relationships/slide" Target="slide45.xml"/><Relationship Id="rId38" Type="http://schemas.openxmlformats.org/officeDocument/2006/relationships/slide" Target="slide50.xml"/><Relationship Id="rId46" Type="http://schemas.openxmlformats.org/officeDocument/2006/relationships/slide" Target="slide58.xml"/><Relationship Id="rId20" Type="http://schemas.openxmlformats.org/officeDocument/2006/relationships/slide" Target="slide31.xml"/><Relationship Id="rId41" Type="http://schemas.openxmlformats.org/officeDocument/2006/relationships/slide" Target="slide53.xml"/><Relationship Id="rId54" Type="http://schemas.openxmlformats.org/officeDocument/2006/relationships/slide" Target="slide6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7.xml"/><Relationship Id="rId15" Type="http://schemas.openxmlformats.org/officeDocument/2006/relationships/slide" Target="slide26.xml"/><Relationship Id="rId23" Type="http://schemas.openxmlformats.org/officeDocument/2006/relationships/slide" Target="slide33.xml"/><Relationship Id="rId28" Type="http://schemas.openxmlformats.org/officeDocument/2006/relationships/slide" Target="slide40.xml"/><Relationship Id="rId36" Type="http://schemas.openxmlformats.org/officeDocument/2006/relationships/slide" Target="slide48.xml"/><Relationship Id="rId49" Type="http://schemas.openxmlformats.org/officeDocument/2006/relationships/slide" Target="slide6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17.png"/><Relationship Id="rId18" Type="http://schemas.openxmlformats.org/officeDocument/2006/relationships/slide" Target="slide10.xml"/><Relationship Id="rId26" Type="http://schemas.openxmlformats.org/officeDocument/2006/relationships/image" Target="../media/image19.gif"/><Relationship Id="rId3" Type="http://schemas.openxmlformats.org/officeDocument/2006/relationships/image" Target="../media/image4.png"/><Relationship Id="rId21" Type="http://schemas.openxmlformats.org/officeDocument/2006/relationships/image" Target="../media/image15.png"/><Relationship Id="rId7" Type="http://schemas.openxmlformats.org/officeDocument/2006/relationships/image" Target="../media/image9.png"/><Relationship Id="rId12" Type="http://schemas.openxmlformats.org/officeDocument/2006/relationships/slide" Target="slide13.xml"/><Relationship Id="rId17" Type="http://schemas.openxmlformats.org/officeDocument/2006/relationships/image" Target="../media/image13.png"/><Relationship Id="rId25" Type="http://schemas.openxmlformats.org/officeDocument/2006/relationships/image" Target="../media/image18.png"/><Relationship Id="rId2" Type="http://schemas.openxmlformats.org/officeDocument/2006/relationships/audio" Target="../media/audio3.wav"/><Relationship Id="rId16" Type="http://schemas.openxmlformats.org/officeDocument/2006/relationships/slide" Target="slide9.xml"/><Relationship Id="rId20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image" Target="../media/image11.png"/><Relationship Id="rId24" Type="http://schemas.openxmlformats.org/officeDocument/2006/relationships/image" Target="../media/image3.png"/><Relationship Id="rId5" Type="http://schemas.openxmlformats.org/officeDocument/2006/relationships/image" Target="../media/image8.png"/><Relationship Id="rId15" Type="http://schemas.openxmlformats.org/officeDocument/2006/relationships/image" Target="../media/image12.png"/><Relationship Id="rId23" Type="http://schemas.openxmlformats.org/officeDocument/2006/relationships/image" Target="../media/image16.png"/><Relationship Id="rId28" Type="http://schemas.openxmlformats.org/officeDocument/2006/relationships/image" Target="../media/image2.png"/><Relationship Id="rId10" Type="http://schemas.openxmlformats.org/officeDocument/2006/relationships/slide" Target="slide7.xml"/><Relationship Id="rId19" Type="http://schemas.openxmlformats.org/officeDocument/2006/relationships/image" Target="../media/image14.png"/><Relationship Id="rId4" Type="http://schemas.openxmlformats.org/officeDocument/2006/relationships/slide" Target="slide4.xml"/><Relationship Id="rId9" Type="http://schemas.openxmlformats.org/officeDocument/2006/relationships/image" Target="../media/image10.png"/><Relationship Id="rId14" Type="http://schemas.openxmlformats.org/officeDocument/2006/relationships/slide" Target="slide8.xml"/><Relationship Id="rId22" Type="http://schemas.openxmlformats.org/officeDocument/2006/relationships/slide" Target="slide12.xml"/><Relationship Id="rId27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9.gif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8.png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8.xml"/><Relationship Id="rId18" Type="http://schemas.openxmlformats.org/officeDocument/2006/relationships/image" Target="../media/image14.png"/><Relationship Id="rId26" Type="http://schemas.openxmlformats.org/officeDocument/2006/relationships/image" Target="../media/image4.png"/><Relationship Id="rId3" Type="http://schemas.openxmlformats.org/officeDocument/2006/relationships/slide" Target="slide4.xml"/><Relationship Id="rId21" Type="http://schemas.openxmlformats.org/officeDocument/2006/relationships/slide" Target="slide12.xml"/><Relationship Id="rId7" Type="http://schemas.openxmlformats.org/officeDocument/2006/relationships/slide" Target="slide6.xml"/><Relationship Id="rId12" Type="http://schemas.openxmlformats.org/officeDocument/2006/relationships/image" Target="../media/image17.png"/><Relationship Id="rId17" Type="http://schemas.openxmlformats.org/officeDocument/2006/relationships/slide" Target="slide10.xml"/><Relationship Id="rId25" Type="http://schemas.openxmlformats.org/officeDocument/2006/relationships/image" Target="../media/image19.gif"/><Relationship Id="rId2" Type="http://schemas.openxmlformats.org/officeDocument/2006/relationships/audio" Target="../media/audio4.wav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slide" Target="slide13.xml"/><Relationship Id="rId24" Type="http://schemas.openxmlformats.org/officeDocument/2006/relationships/image" Target="../media/image18.png"/><Relationship Id="rId5" Type="http://schemas.openxmlformats.org/officeDocument/2006/relationships/slide" Target="slide5.xml"/><Relationship Id="rId15" Type="http://schemas.openxmlformats.org/officeDocument/2006/relationships/slide" Target="slide9.xml"/><Relationship Id="rId23" Type="http://schemas.openxmlformats.org/officeDocument/2006/relationships/image" Target="../media/image3.png"/><Relationship Id="rId28" Type="http://schemas.openxmlformats.org/officeDocument/2006/relationships/image" Target="../media/image2.png"/><Relationship Id="rId10" Type="http://schemas.openxmlformats.org/officeDocument/2006/relationships/image" Target="../media/image11.png"/><Relationship Id="rId19" Type="http://schemas.openxmlformats.org/officeDocument/2006/relationships/slide" Target="slide11.xml"/><Relationship Id="rId4" Type="http://schemas.openxmlformats.org/officeDocument/2006/relationships/image" Target="../media/image8.png"/><Relationship Id="rId9" Type="http://schemas.openxmlformats.org/officeDocument/2006/relationships/slide" Target="slide7.xml"/><Relationship Id="rId14" Type="http://schemas.openxmlformats.org/officeDocument/2006/relationships/image" Target="../media/image12.png"/><Relationship Id="rId22" Type="http://schemas.openxmlformats.org/officeDocument/2006/relationships/image" Target="../media/image16.png"/><Relationship Id="rId27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9.gif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8.png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8.xml"/><Relationship Id="rId18" Type="http://schemas.openxmlformats.org/officeDocument/2006/relationships/image" Target="../media/image14.png"/><Relationship Id="rId26" Type="http://schemas.openxmlformats.org/officeDocument/2006/relationships/image" Target="../media/image4.png"/><Relationship Id="rId3" Type="http://schemas.openxmlformats.org/officeDocument/2006/relationships/slide" Target="slide4.xml"/><Relationship Id="rId21" Type="http://schemas.openxmlformats.org/officeDocument/2006/relationships/slide" Target="slide12.xml"/><Relationship Id="rId7" Type="http://schemas.openxmlformats.org/officeDocument/2006/relationships/slide" Target="slide6.xml"/><Relationship Id="rId12" Type="http://schemas.openxmlformats.org/officeDocument/2006/relationships/image" Target="../media/image17.png"/><Relationship Id="rId17" Type="http://schemas.openxmlformats.org/officeDocument/2006/relationships/slide" Target="slide10.xml"/><Relationship Id="rId25" Type="http://schemas.openxmlformats.org/officeDocument/2006/relationships/image" Target="../media/image19.gif"/><Relationship Id="rId2" Type="http://schemas.openxmlformats.org/officeDocument/2006/relationships/audio" Target="../media/audio4.wav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slide" Target="slide13.xml"/><Relationship Id="rId24" Type="http://schemas.openxmlformats.org/officeDocument/2006/relationships/image" Target="../media/image18.png"/><Relationship Id="rId5" Type="http://schemas.openxmlformats.org/officeDocument/2006/relationships/slide" Target="slide5.xml"/><Relationship Id="rId15" Type="http://schemas.openxmlformats.org/officeDocument/2006/relationships/slide" Target="slide9.xml"/><Relationship Id="rId23" Type="http://schemas.openxmlformats.org/officeDocument/2006/relationships/image" Target="../media/image3.png"/><Relationship Id="rId28" Type="http://schemas.openxmlformats.org/officeDocument/2006/relationships/image" Target="../media/image2.png"/><Relationship Id="rId10" Type="http://schemas.openxmlformats.org/officeDocument/2006/relationships/image" Target="../media/image11.png"/><Relationship Id="rId19" Type="http://schemas.openxmlformats.org/officeDocument/2006/relationships/slide" Target="slide11.xml"/><Relationship Id="rId4" Type="http://schemas.openxmlformats.org/officeDocument/2006/relationships/image" Target="../media/image8.png"/><Relationship Id="rId9" Type="http://schemas.openxmlformats.org/officeDocument/2006/relationships/slide" Target="slide7.xml"/><Relationship Id="rId14" Type="http://schemas.openxmlformats.org/officeDocument/2006/relationships/image" Target="../media/image12.png"/><Relationship Id="rId22" Type="http://schemas.openxmlformats.org/officeDocument/2006/relationships/image" Target="../media/image16.png"/><Relationship Id="rId27" Type="http://schemas.openxmlformats.org/officeDocument/2006/relationships/slide" Target="slide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9.gif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8.png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8.xml"/><Relationship Id="rId18" Type="http://schemas.openxmlformats.org/officeDocument/2006/relationships/image" Target="../media/image14.png"/><Relationship Id="rId26" Type="http://schemas.openxmlformats.org/officeDocument/2006/relationships/image" Target="../media/image4.png"/><Relationship Id="rId3" Type="http://schemas.openxmlformats.org/officeDocument/2006/relationships/slide" Target="slide4.xml"/><Relationship Id="rId21" Type="http://schemas.openxmlformats.org/officeDocument/2006/relationships/slide" Target="slide12.xml"/><Relationship Id="rId7" Type="http://schemas.openxmlformats.org/officeDocument/2006/relationships/slide" Target="slide6.xml"/><Relationship Id="rId12" Type="http://schemas.openxmlformats.org/officeDocument/2006/relationships/image" Target="../media/image17.png"/><Relationship Id="rId17" Type="http://schemas.openxmlformats.org/officeDocument/2006/relationships/slide" Target="slide10.xml"/><Relationship Id="rId25" Type="http://schemas.openxmlformats.org/officeDocument/2006/relationships/image" Target="../media/image19.gif"/><Relationship Id="rId2" Type="http://schemas.openxmlformats.org/officeDocument/2006/relationships/audio" Target="../media/audio4.wav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slide" Target="slide13.xml"/><Relationship Id="rId24" Type="http://schemas.openxmlformats.org/officeDocument/2006/relationships/image" Target="../media/image18.png"/><Relationship Id="rId5" Type="http://schemas.openxmlformats.org/officeDocument/2006/relationships/slide" Target="slide5.xml"/><Relationship Id="rId15" Type="http://schemas.openxmlformats.org/officeDocument/2006/relationships/slide" Target="slide9.xml"/><Relationship Id="rId23" Type="http://schemas.openxmlformats.org/officeDocument/2006/relationships/image" Target="../media/image3.png"/><Relationship Id="rId28" Type="http://schemas.openxmlformats.org/officeDocument/2006/relationships/image" Target="../media/image2.png"/><Relationship Id="rId10" Type="http://schemas.openxmlformats.org/officeDocument/2006/relationships/image" Target="../media/image11.png"/><Relationship Id="rId19" Type="http://schemas.openxmlformats.org/officeDocument/2006/relationships/slide" Target="slide11.xml"/><Relationship Id="rId4" Type="http://schemas.openxmlformats.org/officeDocument/2006/relationships/image" Target="../media/image8.png"/><Relationship Id="rId9" Type="http://schemas.openxmlformats.org/officeDocument/2006/relationships/slide" Target="slide7.xml"/><Relationship Id="rId14" Type="http://schemas.openxmlformats.org/officeDocument/2006/relationships/image" Target="../media/image12.png"/><Relationship Id="rId22" Type="http://schemas.openxmlformats.org/officeDocument/2006/relationships/image" Target="../media/image16.png"/><Relationship Id="rId27" Type="http://schemas.openxmlformats.org/officeDocument/2006/relationships/slide" Target="slide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9.gif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20.wm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8.xml"/><Relationship Id="rId18" Type="http://schemas.openxmlformats.org/officeDocument/2006/relationships/image" Target="../media/image14.png"/><Relationship Id="rId26" Type="http://schemas.openxmlformats.org/officeDocument/2006/relationships/image" Target="../media/image4.png"/><Relationship Id="rId3" Type="http://schemas.openxmlformats.org/officeDocument/2006/relationships/slide" Target="slide4.xml"/><Relationship Id="rId21" Type="http://schemas.openxmlformats.org/officeDocument/2006/relationships/slide" Target="slide12.xml"/><Relationship Id="rId7" Type="http://schemas.openxmlformats.org/officeDocument/2006/relationships/slide" Target="slide6.xml"/><Relationship Id="rId12" Type="http://schemas.openxmlformats.org/officeDocument/2006/relationships/image" Target="../media/image17.png"/><Relationship Id="rId17" Type="http://schemas.openxmlformats.org/officeDocument/2006/relationships/slide" Target="slide10.xml"/><Relationship Id="rId25" Type="http://schemas.openxmlformats.org/officeDocument/2006/relationships/image" Target="../media/image19.gif"/><Relationship Id="rId2" Type="http://schemas.openxmlformats.org/officeDocument/2006/relationships/audio" Target="../media/audio3.wav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slide" Target="slide13.xml"/><Relationship Id="rId24" Type="http://schemas.openxmlformats.org/officeDocument/2006/relationships/image" Target="../media/image18.png"/><Relationship Id="rId5" Type="http://schemas.openxmlformats.org/officeDocument/2006/relationships/slide" Target="slide5.xml"/><Relationship Id="rId15" Type="http://schemas.openxmlformats.org/officeDocument/2006/relationships/slide" Target="slide9.xml"/><Relationship Id="rId23" Type="http://schemas.openxmlformats.org/officeDocument/2006/relationships/image" Target="../media/image3.png"/><Relationship Id="rId28" Type="http://schemas.openxmlformats.org/officeDocument/2006/relationships/image" Target="../media/image2.png"/><Relationship Id="rId10" Type="http://schemas.openxmlformats.org/officeDocument/2006/relationships/image" Target="../media/image11.png"/><Relationship Id="rId19" Type="http://schemas.openxmlformats.org/officeDocument/2006/relationships/slide" Target="slide11.xml"/><Relationship Id="rId4" Type="http://schemas.openxmlformats.org/officeDocument/2006/relationships/image" Target="../media/image8.png"/><Relationship Id="rId9" Type="http://schemas.openxmlformats.org/officeDocument/2006/relationships/slide" Target="slide7.xml"/><Relationship Id="rId14" Type="http://schemas.openxmlformats.org/officeDocument/2006/relationships/image" Target="../media/image12.png"/><Relationship Id="rId22" Type="http://schemas.openxmlformats.org/officeDocument/2006/relationships/image" Target="../media/image16.png"/><Relationship Id="rId27" Type="http://schemas.openxmlformats.org/officeDocument/2006/relationships/slide" Target="slide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image" Target="../media/image2.png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slide" Target="slide3.xml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4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8.xml"/><Relationship Id="rId18" Type="http://schemas.openxmlformats.org/officeDocument/2006/relationships/image" Target="../media/image14.png"/><Relationship Id="rId26" Type="http://schemas.openxmlformats.org/officeDocument/2006/relationships/image" Target="../media/image4.png"/><Relationship Id="rId3" Type="http://schemas.openxmlformats.org/officeDocument/2006/relationships/slide" Target="slide4.xml"/><Relationship Id="rId21" Type="http://schemas.openxmlformats.org/officeDocument/2006/relationships/slide" Target="slide12.xml"/><Relationship Id="rId7" Type="http://schemas.openxmlformats.org/officeDocument/2006/relationships/slide" Target="slide6.xml"/><Relationship Id="rId12" Type="http://schemas.openxmlformats.org/officeDocument/2006/relationships/image" Target="../media/image17.png"/><Relationship Id="rId17" Type="http://schemas.openxmlformats.org/officeDocument/2006/relationships/slide" Target="slide10.xml"/><Relationship Id="rId25" Type="http://schemas.openxmlformats.org/officeDocument/2006/relationships/image" Target="../media/image19.gif"/><Relationship Id="rId2" Type="http://schemas.openxmlformats.org/officeDocument/2006/relationships/audio" Target="../media/audio3.wav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slide" Target="slide13.xml"/><Relationship Id="rId24" Type="http://schemas.openxmlformats.org/officeDocument/2006/relationships/image" Target="../media/image18.png"/><Relationship Id="rId5" Type="http://schemas.openxmlformats.org/officeDocument/2006/relationships/slide" Target="slide5.xml"/><Relationship Id="rId15" Type="http://schemas.openxmlformats.org/officeDocument/2006/relationships/slide" Target="slide9.xml"/><Relationship Id="rId23" Type="http://schemas.openxmlformats.org/officeDocument/2006/relationships/image" Target="../media/image3.png"/><Relationship Id="rId28" Type="http://schemas.openxmlformats.org/officeDocument/2006/relationships/image" Target="../media/image2.png"/><Relationship Id="rId10" Type="http://schemas.openxmlformats.org/officeDocument/2006/relationships/image" Target="../media/image11.png"/><Relationship Id="rId19" Type="http://schemas.openxmlformats.org/officeDocument/2006/relationships/slide" Target="slide11.xml"/><Relationship Id="rId4" Type="http://schemas.openxmlformats.org/officeDocument/2006/relationships/image" Target="../media/image8.png"/><Relationship Id="rId9" Type="http://schemas.openxmlformats.org/officeDocument/2006/relationships/slide" Target="slide7.xml"/><Relationship Id="rId14" Type="http://schemas.openxmlformats.org/officeDocument/2006/relationships/image" Target="../media/image12.png"/><Relationship Id="rId22" Type="http://schemas.openxmlformats.org/officeDocument/2006/relationships/image" Target="../media/image16.png"/><Relationship Id="rId27" Type="http://schemas.openxmlformats.org/officeDocument/2006/relationships/slide" Target="slide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image" Target="../media/image2.png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slide" Target="slide3.xml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4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9.gif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8.png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image" Target="../media/image2.png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slide" Target="slide3.xml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4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9.gif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8.png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image" Target="../media/image2.png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slide" Target="slide3.xml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4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9.gif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8.png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image" Target="../media/image2.png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slide" Target="slide3.xml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4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9.gif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8.png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8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9.gif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8.png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8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8.xml"/><Relationship Id="rId18" Type="http://schemas.openxmlformats.org/officeDocument/2006/relationships/image" Target="../media/image14.png"/><Relationship Id="rId26" Type="http://schemas.openxmlformats.org/officeDocument/2006/relationships/image" Target="../media/image4.png"/><Relationship Id="rId3" Type="http://schemas.openxmlformats.org/officeDocument/2006/relationships/slide" Target="slide4.xml"/><Relationship Id="rId21" Type="http://schemas.openxmlformats.org/officeDocument/2006/relationships/slide" Target="slide12.xml"/><Relationship Id="rId7" Type="http://schemas.openxmlformats.org/officeDocument/2006/relationships/slide" Target="slide6.xml"/><Relationship Id="rId12" Type="http://schemas.openxmlformats.org/officeDocument/2006/relationships/image" Target="../media/image17.png"/><Relationship Id="rId17" Type="http://schemas.openxmlformats.org/officeDocument/2006/relationships/slide" Target="slide10.xml"/><Relationship Id="rId25" Type="http://schemas.openxmlformats.org/officeDocument/2006/relationships/image" Target="../media/image19.gif"/><Relationship Id="rId2" Type="http://schemas.openxmlformats.org/officeDocument/2006/relationships/audio" Target="../media/audio3.wav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slide" Target="slide13.xml"/><Relationship Id="rId24" Type="http://schemas.openxmlformats.org/officeDocument/2006/relationships/image" Target="../media/image18.png"/><Relationship Id="rId5" Type="http://schemas.openxmlformats.org/officeDocument/2006/relationships/slide" Target="slide5.xml"/><Relationship Id="rId15" Type="http://schemas.openxmlformats.org/officeDocument/2006/relationships/slide" Target="slide9.xml"/><Relationship Id="rId23" Type="http://schemas.openxmlformats.org/officeDocument/2006/relationships/image" Target="../media/image3.png"/><Relationship Id="rId28" Type="http://schemas.openxmlformats.org/officeDocument/2006/relationships/image" Target="../media/image2.png"/><Relationship Id="rId10" Type="http://schemas.openxmlformats.org/officeDocument/2006/relationships/image" Target="../media/image11.png"/><Relationship Id="rId19" Type="http://schemas.openxmlformats.org/officeDocument/2006/relationships/slide" Target="slide11.xml"/><Relationship Id="rId4" Type="http://schemas.openxmlformats.org/officeDocument/2006/relationships/image" Target="../media/image8.png"/><Relationship Id="rId9" Type="http://schemas.openxmlformats.org/officeDocument/2006/relationships/slide" Target="slide7.xml"/><Relationship Id="rId14" Type="http://schemas.openxmlformats.org/officeDocument/2006/relationships/image" Target="../media/image12.png"/><Relationship Id="rId22" Type="http://schemas.openxmlformats.org/officeDocument/2006/relationships/image" Target="../media/image16.png"/><Relationship Id="rId27" Type="http://schemas.openxmlformats.org/officeDocument/2006/relationships/slide" Target="slide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8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8.xml"/><Relationship Id="rId18" Type="http://schemas.openxmlformats.org/officeDocument/2006/relationships/image" Target="../media/image14.png"/><Relationship Id="rId26" Type="http://schemas.openxmlformats.org/officeDocument/2006/relationships/image" Target="../media/image4.png"/><Relationship Id="rId3" Type="http://schemas.openxmlformats.org/officeDocument/2006/relationships/slide" Target="slide4.xml"/><Relationship Id="rId21" Type="http://schemas.openxmlformats.org/officeDocument/2006/relationships/slide" Target="slide12.xml"/><Relationship Id="rId7" Type="http://schemas.openxmlformats.org/officeDocument/2006/relationships/slide" Target="slide6.xml"/><Relationship Id="rId12" Type="http://schemas.openxmlformats.org/officeDocument/2006/relationships/image" Target="../media/image17.png"/><Relationship Id="rId17" Type="http://schemas.openxmlformats.org/officeDocument/2006/relationships/slide" Target="slide10.xml"/><Relationship Id="rId25" Type="http://schemas.openxmlformats.org/officeDocument/2006/relationships/image" Target="../media/image19.gif"/><Relationship Id="rId2" Type="http://schemas.openxmlformats.org/officeDocument/2006/relationships/audio" Target="../media/audio3.wav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slide" Target="slide13.xml"/><Relationship Id="rId24" Type="http://schemas.openxmlformats.org/officeDocument/2006/relationships/image" Target="../media/image18.png"/><Relationship Id="rId5" Type="http://schemas.openxmlformats.org/officeDocument/2006/relationships/slide" Target="slide5.xml"/><Relationship Id="rId15" Type="http://schemas.openxmlformats.org/officeDocument/2006/relationships/slide" Target="slide9.xml"/><Relationship Id="rId23" Type="http://schemas.openxmlformats.org/officeDocument/2006/relationships/image" Target="../media/image3.png"/><Relationship Id="rId28" Type="http://schemas.openxmlformats.org/officeDocument/2006/relationships/image" Target="../media/image2.png"/><Relationship Id="rId10" Type="http://schemas.openxmlformats.org/officeDocument/2006/relationships/image" Target="../media/image11.png"/><Relationship Id="rId19" Type="http://schemas.openxmlformats.org/officeDocument/2006/relationships/slide" Target="slide11.xml"/><Relationship Id="rId4" Type="http://schemas.openxmlformats.org/officeDocument/2006/relationships/image" Target="../media/image8.png"/><Relationship Id="rId9" Type="http://schemas.openxmlformats.org/officeDocument/2006/relationships/slide" Target="slide7.xml"/><Relationship Id="rId14" Type="http://schemas.openxmlformats.org/officeDocument/2006/relationships/image" Target="../media/image12.png"/><Relationship Id="rId22" Type="http://schemas.openxmlformats.org/officeDocument/2006/relationships/image" Target="../media/image16.png"/><Relationship Id="rId27" Type="http://schemas.openxmlformats.org/officeDocument/2006/relationships/slide" Target="slide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8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image" Target="../media/image2.png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slide" Target="slide3.xml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4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8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8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8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8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8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8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8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8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8.xml"/><Relationship Id="rId18" Type="http://schemas.openxmlformats.org/officeDocument/2006/relationships/image" Target="../media/image14.png"/><Relationship Id="rId26" Type="http://schemas.openxmlformats.org/officeDocument/2006/relationships/image" Target="../media/image4.png"/><Relationship Id="rId3" Type="http://schemas.openxmlformats.org/officeDocument/2006/relationships/slide" Target="slide4.xml"/><Relationship Id="rId21" Type="http://schemas.openxmlformats.org/officeDocument/2006/relationships/slide" Target="slide12.xml"/><Relationship Id="rId7" Type="http://schemas.openxmlformats.org/officeDocument/2006/relationships/slide" Target="slide6.xml"/><Relationship Id="rId12" Type="http://schemas.openxmlformats.org/officeDocument/2006/relationships/image" Target="../media/image17.png"/><Relationship Id="rId17" Type="http://schemas.openxmlformats.org/officeDocument/2006/relationships/slide" Target="slide10.xml"/><Relationship Id="rId25" Type="http://schemas.openxmlformats.org/officeDocument/2006/relationships/image" Target="../media/image18.png"/><Relationship Id="rId2" Type="http://schemas.openxmlformats.org/officeDocument/2006/relationships/audio" Target="../media/audio5.wav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slide" Target="slide13.xml"/><Relationship Id="rId24" Type="http://schemas.openxmlformats.org/officeDocument/2006/relationships/image" Target="../media/image19.gif"/><Relationship Id="rId5" Type="http://schemas.openxmlformats.org/officeDocument/2006/relationships/slide" Target="slide5.xml"/><Relationship Id="rId15" Type="http://schemas.openxmlformats.org/officeDocument/2006/relationships/slide" Target="slide9.xml"/><Relationship Id="rId23" Type="http://schemas.openxmlformats.org/officeDocument/2006/relationships/image" Target="../media/image3.png"/><Relationship Id="rId28" Type="http://schemas.openxmlformats.org/officeDocument/2006/relationships/image" Target="../media/image2.png"/><Relationship Id="rId10" Type="http://schemas.openxmlformats.org/officeDocument/2006/relationships/image" Target="../media/image11.png"/><Relationship Id="rId19" Type="http://schemas.openxmlformats.org/officeDocument/2006/relationships/slide" Target="slide11.xml"/><Relationship Id="rId4" Type="http://schemas.openxmlformats.org/officeDocument/2006/relationships/image" Target="../media/image8.png"/><Relationship Id="rId9" Type="http://schemas.openxmlformats.org/officeDocument/2006/relationships/slide" Target="slide7.xml"/><Relationship Id="rId14" Type="http://schemas.openxmlformats.org/officeDocument/2006/relationships/image" Target="../media/image12.png"/><Relationship Id="rId22" Type="http://schemas.openxmlformats.org/officeDocument/2006/relationships/image" Target="../media/image16.png"/><Relationship Id="rId27" Type="http://schemas.openxmlformats.org/officeDocument/2006/relationships/slide" Target="slide3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8.xml"/><Relationship Id="rId18" Type="http://schemas.openxmlformats.org/officeDocument/2006/relationships/image" Target="../media/image14.png"/><Relationship Id="rId26" Type="http://schemas.openxmlformats.org/officeDocument/2006/relationships/image" Target="../media/image4.png"/><Relationship Id="rId3" Type="http://schemas.openxmlformats.org/officeDocument/2006/relationships/slide" Target="slide4.xml"/><Relationship Id="rId21" Type="http://schemas.openxmlformats.org/officeDocument/2006/relationships/slide" Target="slide12.xml"/><Relationship Id="rId7" Type="http://schemas.openxmlformats.org/officeDocument/2006/relationships/slide" Target="slide6.xml"/><Relationship Id="rId12" Type="http://schemas.openxmlformats.org/officeDocument/2006/relationships/image" Target="../media/image17.png"/><Relationship Id="rId17" Type="http://schemas.openxmlformats.org/officeDocument/2006/relationships/slide" Target="slide10.xml"/><Relationship Id="rId25" Type="http://schemas.openxmlformats.org/officeDocument/2006/relationships/image" Target="../media/image18.png"/><Relationship Id="rId2" Type="http://schemas.openxmlformats.org/officeDocument/2006/relationships/audio" Target="../media/audio5.wav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slide" Target="slide13.xml"/><Relationship Id="rId24" Type="http://schemas.openxmlformats.org/officeDocument/2006/relationships/image" Target="../media/image19.gif"/><Relationship Id="rId5" Type="http://schemas.openxmlformats.org/officeDocument/2006/relationships/slide" Target="slide5.xml"/><Relationship Id="rId15" Type="http://schemas.openxmlformats.org/officeDocument/2006/relationships/slide" Target="slide9.xml"/><Relationship Id="rId23" Type="http://schemas.openxmlformats.org/officeDocument/2006/relationships/image" Target="../media/image3.png"/><Relationship Id="rId28" Type="http://schemas.openxmlformats.org/officeDocument/2006/relationships/image" Target="../media/image2.png"/><Relationship Id="rId10" Type="http://schemas.openxmlformats.org/officeDocument/2006/relationships/image" Target="../media/image11.png"/><Relationship Id="rId19" Type="http://schemas.openxmlformats.org/officeDocument/2006/relationships/slide" Target="slide11.xml"/><Relationship Id="rId4" Type="http://schemas.openxmlformats.org/officeDocument/2006/relationships/image" Target="../media/image8.png"/><Relationship Id="rId9" Type="http://schemas.openxmlformats.org/officeDocument/2006/relationships/slide" Target="slide7.xml"/><Relationship Id="rId14" Type="http://schemas.openxmlformats.org/officeDocument/2006/relationships/image" Target="../media/image12.png"/><Relationship Id="rId22" Type="http://schemas.openxmlformats.org/officeDocument/2006/relationships/image" Target="../media/image16.png"/><Relationship Id="rId27" Type="http://schemas.openxmlformats.org/officeDocument/2006/relationships/slide" Target="slide3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8.xml"/><Relationship Id="rId18" Type="http://schemas.openxmlformats.org/officeDocument/2006/relationships/image" Target="../media/image14.png"/><Relationship Id="rId26" Type="http://schemas.openxmlformats.org/officeDocument/2006/relationships/image" Target="../media/image4.png"/><Relationship Id="rId3" Type="http://schemas.openxmlformats.org/officeDocument/2006/relationships/slide" Target="slide4.xml"/><Relationship Id="rId21" Type="http://schemas.openxmlformats.org/officeDocument/2006/relationships/slide" Target="slide12.xml"/><Relationship Id="rId7" Type="http://schemas.openxmlformats.org/officeDocument/2006/relationships/slide" Target="slide6.xml"/><Relationship Id="rId12" Type="http://schemas.openxmlformats.org/officeDocument/2006/relationships/image" Target="../media/image17.png"/><Relationship Id="rId17" Type="http://schemas.openxmlformats.org/officeDocument/2006/relationships/slide" Target="slide10.xml"/><Relationship Id="rId25" Type="http://schemas.openxmlformats.org/officeDocument/2006/relationships/image" Target="../media/image18.png"/><Relationship Id="rId2" Type="http://schemas.openxmlformats.org/officeDocument/2006/relationships/audio" Target="../media/audio5.wav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slide" Target="slide13.xml"/><Relationship Id="rId24" Type="http://schemas.openxmlformats.org/officeDocument/2006/relationships/image" Target="../media/image19.gif"/><Relationship Id="rId5" Type="http://schemas.openxmlformats.org/officeDocument/2006/relationships/slide" Target="slide5.xml"/><Relationship Id="rId15" Type="http://schemas.openxmlformats.org/officeDocument/2006/relationships/slide" Target="slide9.xml"/><Relationship Id="rId23" Type="http://schemas.openxmlformats.org/officeDocument/2006/relationships/image" Target="../media/image3.png"/><Relationship Id="rId28" Type="http://schemas.openxmlformats.org/officeDocument/2006/relationships/image" Target="../media/image2.png"/><Relationship Id="rId10" Type="http://schemas.openxmlformats.org/officeDocument/2006/relationships/image" Target="../media/image11.png"/><Relationship Id="rId19" Type="http://schemas.openxmlformats.org/officeDocument/2006/relationships/slide" Target="slide11.xml"/><Relationship Id="rId4" Type="http://schemas.openxmlformats.org/officeDocument/2006/relationships/image" Target="../media/image8.png"/><Relationship Id="rId9" Type="http://schemas.openxmlformats.org/officeDocument/2006/relationships/slide" Target="slide7.xml"/><Relationship Id="rId14" Type="http://schemas.openxmlformats.org/officeDocument/2006/relationships/image" Target="../media/image12.png"/><Relationship Id="rId22" Type="http://schemas.openxmlformats.org/officeDocument/2006/relationships/image" Target="../media/image16.png"/><Relationship Id="rId27" Type="http://schemas.openxmlformats.org/officeDocument/2006/relationships/slide" Target="slide3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8.xml"/><Relationship Id="rId18" Type="http://schemas.openxmlformats.org/officeDocument/2006/relationships/image" Target="../media/image14.png"/><Relationship Id="rId26" Type="http://schemas.openxmlformats.org/officeDocument/2006/relationships/image" Target="../media/image4.png"/><Relationship Id="rId3" Type="http://schemas.openxmlformats.org/officeDocument/2006/relationships/slide" Target="slide4.xml"/><Relationship Id="rId21" Type="http://schemas.openxmlformats.org/officeDocument/2006/relationships/slide" Target="slide12.xml"/><Relationship Id="rId7" Type="http://schemas.openxmlformats.org/officeDocument/2006/relationships/slide" Target="slide6.xml"/><Relationship Id="rId12" Type="http://schemas.openxmlformats.org/officeDocument/2006/relationships/image" Target="../media/image17.png"/><Relationship Id="rId17" Type="http://schemas.openxmlformats.org/officeDocument/2006/relationships/slide" Target="slide10.xml"/><Relationship Id="rId25" Type="http://schemas.openxmlformats.org/officeDocument/2006/relationships/image" Target="../media/image18.png"/><Relationship Id="rId2" Type="http://schemas.openxmlformats.org/officeDocument/2006/relationships/audio" Target="../media/audio5.wav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slide" Target="slide13.xml"/><Relationship Id="rId24" Type="http://schemas.openxmlformats.org/officeDocument/2006/relationships/image" Target="../media/image19.gif"/><Relationship Id="rId5" Type="http://schemas.openxmlformats.org/officeDocument/2006/relationships/slide" Target="slide5.xml"/><Relationship Id="rId15" Type="http://schemas.openxmlformats.org/officeDocument/2006/relationships/slide" Target="slide9.xml"/><Relationship Id="rId23" Type="http://schemas.openxmlformats.org/officeDocument/2006/relationships/image" Target="../media/image3.png"/><Relationship Id="rId28" Type="http://schemas.openxmlformats.org/officeDocument/2006/relationships/image" Target="../media/image2.png"/><Relationship Id="rId10" Type="http://schemas.openxmlformats.org/officeDocument/2006/relationships/image" Target="../media/image11.png"/><Relationship Id="rId19" Type="http://schemas.openxmlformats.org/officeDocument/2006/relationships/slide" Target="slide11.xml"/><Relationship Id="rId4" Type="http://schemas.openxmlformats.org/officeDocument/2006/relationships/image" Target="../media/image8.png"/><Relationship Id="rId9" Type="http://schemas.openxmlformats.org/officeDocument/2006/relationships/slide" Target="slide7.xml"/><Relationship Id="rId14" Type="http://schemas.openxmlformats.org/officeDocument/2006/relationships/image" Target="../media/image12.png"/><Relationship Id="rId22" Type="http://schemas.openxmlformats.org/officeDocument/2006/relationships/image" Target="../media/image16.png"/><Relationship Id="rId27" Type="http://schemas.openxmlformats.org/officeDocument/2006/relationships/slide" Target="slide3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8.xml"/><Relationship Id="rId18" Type="http://schemas.openxmlformats.org/officeDocument/2006/relationships/image" Target="../media/image14.png"/><Relationship Id="rId26" Type="http://schemas.openxmlformats.org/officeDocument/2006/relationships/image" Target="../media/image4.png"/><Relationship Id="rId3" Type="http://schemas.openxmlformats.org/officeDocument/2006/relationships/slide" Target="slide4.xml"/><Relationship Id="rId21" Type="http://schemas.openxmlformats.org/officeDocument/2006/relationships/slide" Target="slide12.xml"/><Relationship Id="rId7" Type="http://schemas.openxmlformats.org/officeDocument/2006/relationships/slide" Target="slide6.xml"/><Relationship Id="rId12" Type="http://schemas.openxmlformats.org/officeDocument/2006/relationships/image" Target="../media/image17.png"/><Relationship Id="rId17" Type="http://schemas.openxmlformats.org/officeDocument/2006/relationships/slide" Target="slide10.xml"/><Relationship Id="rId25" Type="http://schemas.openxmlformats.org/officeDocument/2006/relationships/image" Target="../media/image18.png"/><Relationship Id="rId2" Type="http://schemas.openxmlformats.org/officeDocument/2006/relationships/audio" Target="../media/audio5.wav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slide" Target="slide13.xml"/><Relationship Id="rId24" Type="http://schemas.openxmlformats.org/officeDocument/2006/relationships/image" Target="../media/image19.gif"/><Relationship Id="rId5" Type="http://schemas.openxmlformats.org/officeDocument/2006/relationships/slide" Target="slide5.xml"/><Relationship Id="rId15" Type="http://schemas.openxmlformats.org/officeDocument/2006/relationships/slide" Target="slide9.xml"/><Relationship Id="rId23" Type="http://schemas.openxmlformats.org/officeDocument/2006/relationships/image" Target="../media/image3.png"/><Relationship Id="rId28" Type="http://schemas.openxmlformats.org/officeDocument/2006/relationships/image" Target="../media/image2.png"/><Relationship Id="rId10" Type="http://schemas.openxmlformats.org/officeDocument/2006/relationships/image" Target="../media/image11.png"/><Relationship Id="rId19" Type="http://schemas.openxmlformats.org/officeDocument/2006/relationships/slide" Target="slide11.xml"/><Relationship Id="rId4" Type="http://schemas.openxmlformats.org/officeDocument/2006/relationships/image" Target="../media/image8.png"/><Relationship Id="rId9" Type="http://schemas.openxmlformats.org/officeDocument/2006/relationships/slide" Target="slide7.xml"/><Relationship Id="rId14" Type="http://schemas.openxmlformats.org/officeDocument/2006/relationships/image" Target="../media/image12.png"/><Relationship Id="rId22" Type="http://schemas.openxmlformats.org/officeDocument/2006/relationships/image" Target="../media/image16.png"/><Relationship Id="rId27" Type="http://schemas.openxmlformats.org/officeDocument/2006/relationships/slide" Target="slide3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8.xml"/><Relationship Id="rId18" Type="http://schemas.openxmlformats.org/officeDocument/2006/relationships/image" Target="../media/image14.png"/><Relationship Id="rId26" Type="http://schemas.openxmlformats.org/officeDocument/2006/relationships/image" Target="../media/image4.png"/><Relationship Id="rId3" Type="http://schemas.openxmlformats.org/officeDocument/2006/relationships/slide" Target="slide4.xml"/><Relationship Id="rId21" Type="http://schemas.openxmlformats.org/officeDocument/2006/relationships/slide" Target="slide12.xml"/><Relationship Id="rId7" Type="http://schemas.openxmlformats.org/officeDocument/2006/relationships/slide" Target="slide6.xml"/><Relationship Id="rId12" Type="http://schemas.openxmlformats.org/officeDocument/2006/relationships/image" Target="../media/image17.png"/><Relationship Id="rId17" Type="http://schemas.openxmlformats.org/officeDocument/2006/relationships/slide" Target="slide10.xml"/><Relationship Id="rId25" Type="http://schemas.openxmlformats.org/officeDocument/2006/relationships/image" Target="../media/image18.png"/><Relationship Id="rId2" Type="http://schemas.openxmlformats.org/officeDocument/2006/relationships/audio" Target="../media/audio5.wav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slide" Target="slide13.xml"/><Relationship Id="rId24" Type="http://schemas.openxmlformats.org/officeDocument/2006/relationships/image" Target="../media/image19.gif"/><Relationship Id="rId5" Type="http://schemas.openxmlformats.org/officeDocument/2006/relationships/slide" Target="slide5.xml"/><Relationship Id="rId15" Type="http://schemas.openxmlformats.org/officeDocument/2006/relationships/slide" Target="slide9.xml"/><Relationship Id="rId23" Type="http://schemas.openxmlformats.org/officeDocument/2006/relationships/image" Target="../media/image3.png"/><Relationship Id="rId28" Type="http://schemas.openxmlformats.org/officeDocument/2006/relationships/image" Target="../media/image2.png"/><Relationship Id="rId10" Type="http://schemas.openxmlformats.org/officeDocument/2006/relationships/image" Target="../media/image11.png"/><Relationship Id="rId19" Type="http://schemas.openxmlformats.org/officeDocument/2006/relationships/slide" Target="slide11.xml"/><Relationship Id="rId4" Type="http://schemas.openxmlformats.org/officeDocument/2006/relationships/image" Target="../media/image8.png"/><Relationship Id="rId9" Type="http://schemas.openxmlformats.org/officeDocument/2006/relationships/slide" Target="slide7.xml"/><Relationship Id="rId14" Type="http://schemas.openxmlformats.org/officeDocument/2006/relationships/image" Target="../media/image12.png"/><Relationship Id="rId22" Type="http://schemas.openxmlformats.org/officeDocument/2006/relationships/image" Target="../media/image16.png"/><Relationship Id="rId27" Type="http://schemas.openxmlformats.org/officeDocument/2006/relationships/slide" Target="slide3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8.xml"/><Relationship Id="rId18" Type="http://schemas.openxmlformats.org/officeDocument/2006/relationships/image" Target="../media/image14.png"/><Relationship Id="rId26" Type="http://schemas.openxmlformats.org/officeDocument/2006/relationships/image" Target="../media/image4.png"/><Relationship Id="rId3" Type="http://schemas.openxmlformats.org/officeDocument/2006/relationships/slide" Target="slide4.xml"/><Relationship Id="rId21" Type="http://schemas.openxmlformats.org/officeDocument/2006/relationships/slide" Target="slide12.xml"/><Relationship Id="rId7" Type="http://schemas.openxmlformats.org/officeDocument/2006/relationships/slide" Target="slide6.xml"/><Relationship Id="rId12" Type="http://schemas.openxmlformats.org/officeDocument/2006/relationships/image" Target="../media/image17.png"/><Relationship Id="rId17" Type="http://schemas.openxmlformats.org/officeDocument/2006/relationships/slide" Target="slide10.xml"/><Relationship Id="rId25" Type="http://schemas.openxmlformats.org/officeDocument/2006/relationships/image" Target="../media/image18.png"/><Relationship Id="rId2" Type="http://schemas.openxmlformats.org/officeDocument/2006/relationships/audio" Target="../media/audio5.wav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slide" Target="slide13.xml"/><Relationship Id="rId24" Type="http://schemas.openxmlformats.org/officeDocument/2006/relationships/image" Target="../media/image19.gif"/><Relationship Id="rId5" Type="http://schemas.openxmlformats.org/officeDocument/2006/relationships/slide" Target="slide5.xml"/><Relationship Id="rId15" Type="http://schemas.openxmlformats.org/officeDocument/2006/relationships/slide" Target="slide9.xml"/><Relationship Id="rId23" Type="http://schemas.openxmlformats.org/officeDocument/2006/relationships/image" Target="../media/image3.png"/><Relationship Id="rId28" Type="http://schemas.openxmlformats.org/officeDocument/2006/relationships/image" Target="../media/image2.png"/><Relationship Id="rId10" Type="http://schemas.openxmlformats.org/officeDocument/2006/relationships/image" Target="../media/image11.png"/><Relationship Id="rId19" Type="http://schemas.openxmlformats.org/officeDocument/2006/relationships/slide" Target="slide11.xml"/><Relationship Id="rId4" Type="http://schemas.openxmlformats.org/officeDocument/2006/relationships/image" Target="../media/image8.png"/><Relationship Id="rId9" Type="http://schemas.openxmlformats.org/officeDocument/2006/relationships/slide" Target="slide7.xml"/><Relationship Id="rId14" Type="http://schemas.openxmlformats.org/officeDocument/2006/relationships/image" Target="../media/image12.png"/><Relationship Id="rId22" Type="http://schemas.openxmlformats.org/officeDocument/2006/relationships/image" Target="../media/image16.png"/><Relationship Id="rId27" Type="http://schemas.openxmlformats.org/officeDocument/2006/relationships/slide" Target="slide3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8.xml"/><Relationship Id="rId18" Type="http://schemas.openxmlformats.org/officeDocument/2006/relationships/image" Target="../media/image14.png"/><Relationship Id="rId26" Type="http://schemas.openxmlformats.org/officeDocument/2006/relationships/image" Target="../media/image4.png"/><Relationship Id="rId3" Type="http://schemas.openxmlformats.org/officeDocument/2006/relationships/slide" Target="slide4.xml"/><Relationship Id="rId21" Type="http://schemas.openxmlformats.org/officeDocument/2006/relationships/slide" Target="slide12.xml"/><Relationship Id="rId7" Type="http://schemas.openxmlformats.org/officeDocument/2006/relationships/slide" Target="slide6.xml"/><Relationship Id="rId12" Type="http://schemas.openxmlformats.org/officeDocument/2006/relationships/image" Target="../media/image17.png"/><Relationship Id="rId17" Type="http://schemas.openxmlformats.org/officeDocument/2006/relationships/slide" Target="slide10.xml"/><Relationship Id="rId25" Type="http://schemas.openxmlformats.org/officeDocument/2006/relationships/image" Target="../media/image18.png"/><Relationship Id="rId2" Type="http://schemas.openxmlformats.org/officeDocument/2006/relationships/audio" Target="../media/audio5.wav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slide" Target="slide13.xml"/><Relationship Id="rId24" Type="http://schemas.openxmlformats.org/officeDocument/2006/relationships/image" Target="../media/image19.gif"/><Relationship Id="rId5" Type="http://schemas.openxmlformats.org/officeDocument/2006/relationships/slide" Target="slide5.xml"/><Relationship Id="rId15" Type="http://schemas.openxmlformats.org/officeDocument/2006/relationships/slide" Target="slide9.xml"/><Relationship Id="rId23" Type="http://schemas.openxmlformats.org/officeDocument/2006/relationships/image" Target="../media/image3.png"/><Relationship Id="rId28" Type="http://schemas.openxmlformats.org/officeDocument/2006/relationships/image" Target="../media/image2.png"/><Relationship Id="rId10" Type="http://schemas.openxmlformats.org/officeDocument/2006/relationships/image" Target="../media/image11.png"/><Relationship Id="rId19" Type="http://schemas.openxmlformats.org/officeDocument/2006/relationships/slide" Target="slide11.xml"/><Relationship Id="rId4" Type="http://schemas.openxmlformats.org/officeDocument/2006/relationships/image" Target="../media/image8.png"/><Relationship Id="rId9" Type="http://schemas.openxmlformats.org/officeDocument/2006/relationships/slide" Target="slide7.xml"/><Relationship Id="rId14" Type="http://schemas.openxmlformats.org/officeDocument/2006/relationships/image" Target="../media/image12.png"/><Relationship Id="rId22" Type="http://schemas.openxmlformats.org/officeDocument/2006/relationships/image" Target="../media/image16.png"/><Relationship Id="rId27" Type="http://schemas.openxmlformats.org/officeDocument/2006/relationships/slide" Target="slide3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8.xml"/><Relationship Id="rId18" Type="http://schemas.openxmlformats.org/officeDocument/2006/relationships/image" Target="../media/image14.png"/><Relationship Id="rId26" Type="http://schemas.openxmlformats.org/officeDocument/2006/relationships/image" Target="../media/image4.png"/><Relationship Id="rId3" Type="http://schemas.openxmlformats.org/officeDocument/2006/relationships/slide" Target="slide4.xml"/><Relationship Id="rId21" Type="http://schemas.openxmlformats.org/officeDocument/2006/relationships/slide" Target="slide12.xml"/><Relationship Id="rId7" Type="http://schemas.openxmlformats.org/officeDocument/2006/relationships/slide" Target="slide6.xml"/><Relationship Id="rId12" Type="http://schemas.openxmlformats.org/officeDocument/2006/relationships/image" Target="../media/image17.png"/><Relationship Id="rId17" Type="http://schemas.openxmlformats.org/officeDocument/2006/relationships/slide" Target="slide10.xml"/><Relationship Id="rId25" Type="http://schemas.openxmlformats.org/officeDocument/2006/relationships/image" Target="../media/image18.png"/><Relationship Id="rId2" Type="http://schemas.openxmlformats.org/officeDocument/2006/relationships/audio" Target="../media/audio5.wav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slide" Target="slide13.xml"/><Relationship Id="rId24" Type="http://schemas.openxmlformats.org/officeDocument/2006/relationships/image" Target="../media/image19.gif"/><Relationship Id="rId5" Type="http://schemas.openxmlformats.org/officeDocument/2006/relationships/slide" Target="slide5.xml"/><Relationship Id="rId15" Type="http://schemas.openxmlformats.org/officeDocument/2006/relationships/slide" Target="slide9.xml"/><Relationship Id="rId23" Type="http://schemas.openxmlformats.org/officeDocument/2006/relationships/image" Target="../media/image3.png"/><Relationship Id="rId28" Type="http://schemas.openxmlformats.org/officeDocument/2006/relationships/image" Target="../media/image2.png"/><Relationship Id="rId10" Type="http://schemas.openxmlformats.org/officeDocument/2006/relationships/image" Target="../media/image11.png"/><Relationship Id="rId19" Type="http://schemas.openxmlformats.org/officeDocument/2006/relationships/slide" Target="slide11.xml"/><Relationship Id="rId4" Type="http://schemas.openxmlformats.org/officeDocument/2006/relationships/image" Target="../media/image8.png"/><Relationship Id="rId9" Type="http://schemas.openxmlformats.org/officeDocument/2006/relationships/slide" Target="slide7.xml"/><Relationship Id="rId14" Type="http://schemas.openxmlformats.org/officeDocument/2006/relationships/image" Target="../media/image12.png"/><Relationship Id="rId22" Type="http://schemas.openxmlformats.org/officeDocument/2006/relationships/image" Target="../media/image16.png"/><Relationship Id="rId27" Type="http://schemas.openxmlformats.org/officeDocument/2006/relationships/slide" Target="slide3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image" Target="../media/image4.png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22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21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28" Type="http://schemas.openxmlformats.org/officeDocument/2006/relationships/image" Target="../media/image2.png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slide" Target="slide3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image" Target="../media/image4.png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2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23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28" Type="http://schemas.openxmlformats.org/officeDocument/2006/relationships/image" Target="../media/image2.png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slide" Target="slide3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image" Target="../media/image2.png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slide" Target="slide3.xml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4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image" Target="../media/image2.png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slide" Target="slide3.xml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4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slide" Target="slide11.xml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image" Target="../media/image16.png"/><Relationship Id="rId7" Type="http://schemas.openxmlformats.org/officeDocument/2006/relationships/image" Target="../media/image10.png"/><Relationship Id="rId12" Type="http://schemas.openxmlformats.org/officeDocument/2006/relationships/slide" Target="slide8.xml"/><Relationship Id="rId17" Type="http://schemas.openxmlformats.org/officeDocument/2006/relationships/image" Target="../media/image14.png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slide" Target="slide10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7.png"/><Relationship Id="rId24" Type="http://schemas.openxmlformats.org/officeDocument/2006/relationships/image" Target="../media/image18.png"/><Relationship Id="rId5" Type="http://schemas.openxmlformats.org/officeDocument/2006/relationships/image" Target="../media/image9.png"/><Relationship Id="rId15" Type="http://schemas.openxmlformats.org/officeDocument/2006/relationships/image" Target="../media/image13.png"/><Relationship Id="rId23" Type="http://schemas.openxmlformats.org/officeDocument/2006/relationships/image" Target="../media/image19.gif"/><Relationship Id="rId10" Type="http://schemas.openxmlformats.org/officeDocument/2006/relationships/slide" Target="slide13.xml"/><Relationship Id="rId19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slide" Target="slide9.xml"/><Relationship Id="rId22" Type="http://schemas.openxmlformats.org/officeDocument/2006/relationships/image" Target="../media/image3.png"/><Relationship Id="rId27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8.xml"/><Relationship Id="rId18" Type="http://schemas.openxmlformats.org/officeDocument/2006/relationships/image" Target="../media/image14.png"/><Relationship Id="rId26" Type="http://schemas.openxmlformats.org/officeDocument/2006/relationships/slide" Target="slide3.xml"/><Relationship Id="rId3" Type="http://schemas.openxmlformats.org/officeDocument/2006/relationships/image" Target="../media/image8.png"/><Relationship Id="rId21" Type="http://schemas.openxmlformats.org/officeDocument/2006/relationships/slide" Target="slide12.xml"/><Relationship Id="rId7" Type="http://schemas.openxmlformats.org/officeDocument/2006/relationships/image" Target="../media/image10.png"/><Relationship Id="rId12" Type="http://schemas.openxmlformats.org/officeDocument/2006/relationships/image" Target="../media/image17.png"/><Relationship Id="rId17" Type="http://schemas.openxmlformats.org/officeDocument/2006/relationships/slide" Target="slide10.xml"/><Relationship Id="rId25" Type="http://schemas.openxmlformats.org/officeDocument/2006/relationships/image" Target="../media/image4.png"/><Relationship Id="rId2" Type="http://schemas.openxmlformats.org/officeDocument/2006/relationships/slide" Target="slide4.xml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3.xml"/><Relationship Id="rId24" Type="http://schemas.openxmlformats.org/officeDocument/2006/relationships/image" Target="../media/image18.png"/><Relationship Id="rId5" Type="http://schemas.openxmlformats.org/officeDocument/2006/relationships/image" Target="../media/image9.png"/><Relationship Id="rId15" Type="http://schemas.openxmlformats.org/officeDocument/2006/relationships/slide" Target="slide9.xml"/><Relationship Id="rId23" Type="http://schemas.openxmlformats.org/officeDocument/2006/relationships/image" Target="../media/image19.gif"/><Relationship Id="rId10" Type="http://schemas.openxmlformats.org/officeDocument/2006/relationships/image" Target="../media/image3.png"/><Relationship Id="rId19" Type="http://schemas.openxmlformats.org/officeDocument/2006/relationships/slide" Target="slide11.xml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image" Target="../media/image12.png"/><Relationship Id="rId22" Type="http://schemas.openxmlformats.org/officeDocument/2006/relationships/image" Target="../media/image16.png"/><Relationship Id="rId27" Type="http://schemas.openxmlformats.org/officeDocument/2006/relationships/image" Target="../media/image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slide" Target="slide3.xml"/><Relationship Id="rId4" Type="http://schemas.openxmlformats.org/officeDocument/2006/relationships/image" Target="../media/image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slide" Target="slide3.xml"/><Relationship Id="rId4" Type="http://schemas.openxmlformats.org/officeDocument/2006/relationships/image" Target="../media/image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4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611188" y="1592263"/>
            <a:ext cx="8064500" cy="378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altLang="ar-KW" sz="4400" b="1">
                <a:cs typeface="Traditional Arabic" panose="02020603050405020304" pitchFamily="18" charset="-78"/>
              </a:rPr>
              <a:t>(( </a:t>
            </a:r>
            <a:r>
              <a:rPr lang="ar-SA" altLang="ar-KW" sz="6600" b="1">
                <a:cs typeface="Traditional Arabic" panose="02020603050405020304" pitchFamily="18" charset="-78"/>
              </a:rPr>
              <a:t>إن هذا القرآن يهدي للتي هي أقوم ويبشر المؤمنين الذين يعملون الصالحات أن لهم أجرا كبيرا</a:t>
            </a:r>
            <a:r>
              <a:rPr lang="ar-SA" altLang="ar-KW" sz="4400" b="1">
                <a:cs typeface="Traditional Arabic" panose="02020603050405020304" pitchFamily="18" charset="-78"/>
              </a:rPr>
              <a:t> )) الإسراء 9 .</a:t>
            </a:r>
            <a:endParaRPr lang="en-US" altLang="ar-KW" sz="4400" b="1">
              <a:cs typeface="Traditional Arabic" panose="02020603050405020304" pitchFamily="18" charset="-78"/>
            </a:endParaRPr>
          </a:p>
        </p:txBody>
      </p:sp>
      <p:pic>
        <p:nvPicPr>
          <p:cNvPr id="69637" name="Picture 5" descr="مصحف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508500"/>
            <a:ext cx="2801938" cy="209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39" name="Picture 7" descr="home_48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40" name="Picture 8" descr="Untitled-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817525"/>
            <a:ext cx="1346779" cy="641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الغامدي - إن هذا القرآ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50" y="3560763"/>
            <a:ext cx="4591050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13" y="4437063"/>
            <a:ext cx="468312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288" y="4292600"/>
            <a:ext cx="468312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863" y="3921125"/>
            <a:ext cx="360362" cy="37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963" y="4137025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813" y="373062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113" y="359410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3500438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313" y="3506788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00" y="3506788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213" y="3592513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838" y="4335463"/>
            <a:ext cx="468312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3921125"/>
            <a:ext cx="360362" cy="37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575" y="3751263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130675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23" descr="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788" y="5148263"/>
            <a:ext cx="752475" cy="83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Untitled-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844675"/>
            <a:ext cx="1471612" cy="147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صورة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48680"/>
            <a:ext cx="1346779" cy="641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abil-qr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AutoShape 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503988" y="1700213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1</a:t>
            </a:r>
            <a:endParaRPr lang="en-US" altLang="ar-KW" sz="3600" b="1"/>
          </a:p>
        </p:txBody>
      </p:sp>
      <p:sp>
        <p:nvSpPr>
          <p:cNvPr id="23557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503988" y="2420938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2</a:t>
            </a:r>
            <a:endParaRPr lang="en-US" altLang="ar-KW" sz="3600" b="1"/>
          </a:p>
        </p:txBody>
      </p:sp>
      <p:sp>
        <p:nvSpPr>
          <p:cNvPr id="23558" name="AutoShap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11600" y="3429000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28</a:t>
            </a:r>
            <a:endParaRPr lang="en-US" altLang="ar-KW" sz="3600" b="1"/>
          </a:p>
        </p:txBody>
      </p:sp>
      <p:sp>
        <p:nvSpPr>
          <p:cNvPr id="23559" name="AutoShape 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151688" y="3141663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3</a:t>
            </a:r>
            <a:endParaRPr lang="en-US" altLang="ar-KW" sz="3600" b="1"/>
          </a:p>
        </p:txBody>
      </p:sp>
      <p:sp>
        <p:nvSpPr>
          <p:cNvPr id="23560" name="AutoShape 8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7151688" y="3860800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4</a:t>
            </a:r>
            <a:endParaRPr lang="en-US" altLang="ar-KW" sz="3600" b="1"/>
          </a:p>
        </p:txBody>
      </p:sp>
      <p:sp>
        <p:nvSpPr>
          <p:cNvPr id="23561" name="AutoShape 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7151688" y="4581525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5</a:t>
            </a:r>
            <a:endParaRPr lang="en-US" altLang="ar-KW" sz="3600" b="1"/>
          </a:p>
        </p:txBody>
      </p:sp>
      <p:sp>
        <p:nvSpPr>
          <p:cNvPr id="23562" name="AutoShape 1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432550" y="4581525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6</a:t>
            </a:r>
            <a:endParaRPr lang="en-US" altLang="ar-KW" sz="3600" b="1"/>
          </a:p>
        </p:txBody>
      </p:sp>
      <p:sp>
        <p:nvSpPr>
          <p:cNvPr id="23565" name="AutoShape 1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11825" y="4581525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7</a:t>
            </a:r>
            <a:endParaRPr lang="en-US" altLang="ar-KW" sz="3600" b="1"/>
          </a:p>
        </p:txBody>
      </p:sp>
      <p:sp>
        <p:nvSpPr>
          <p:cNvPr id="23566" name="AutoShape 1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711825" y="3860800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8</a:t>
            </a:r>
            <a:endParaRPr lang="en-US" altLang="ar-KW" sz="3600" b="1"/>
          </a:p>
        </p:txBody>
      </p:sp>
      <p:sp>
        <p:nvSpPr>
          <p:cNvPr id="23567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711825" y="3141663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9</a:t>
            </a:r>
            <a:endParaRPr lang="en-US" altLang="ar-KW" sz="3600" b="1"/>
          </a:p>
        </p:txBody>
      </p:sp>
      <p:sp>
        <p:nvSpPr>
          <p:cNvPr id="23568" name="AutoShape 1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11825" y="2420938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10</a:t>
            </a:r>
            <a:endParaRPr lang="en-US" altLang="ar-KW" sz="3600" b="1"/>
          </a:p>
        </p:txBody>
      </p:sp>
      <p:sp>
        <p:nvSpPr>
          <p:cNvPr id="23569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5711825" y="1701800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11</a:t>
            </a:r>
            <a:endParaRPr lang="en-US" altLang="ar-KW" sz="3600" b="1"/>
          </a:p>
        </p:txBody>
      </p:sp>
      <p:sp>
        <p:nvSpPr>
          <p:cNvPr id="23570" name="AutoShape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11825" y="981075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12</a:t>
            </a:r>
            <a:endParaRPr lang="en-US" altLang="ar-KW" sz="3600" b="1"/>
          </a:p>
        </p:txBody>
      </p:sp>
      <p:sp>
        <p:nvSpPr>
          <p:cNvPr id="23571" name="AutoShape 1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711825" y="260350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13</a:t>
            </a:r>
            <a:endParaRPr lang="en-US" altLang="ar-KW" sz="3600" b="1"/>
          </a:p>
        </p:txBody>
      </p:sp>
      <p:sp>
        <p:nvSpPr>
          <p:cNvPr id="23572" name="AutoShape 2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2543175" y="981075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14</a:t>
            </a:r>
            <a:endParaRPr lang="en-US" altLang="ar-KW" sz="3600" b="1"/>
          </a:p>
        </p:txBody>
      </p:sp>
      <p:sp>
        <p:nvSpPr>
          <p:cNvPr id="23573" name="AutoShape 2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3263900" y="981075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15</a:t>
            </a:r>
            <a:endParaRPr lang="en-US" altLang="ar-KW" sz="3600" b="1"/>
          </a:p>
        </p:txBody>
      </p:sp>
      <p:sp>
        <p:nvSpPr>
          <p:cNvPr id="23574" name="AutoShape 2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3983038" y="981075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16</a:t>
            </a:r>
            <a:endParaRPr lang="en-US" altLang="ar-KW" sz="3600" b="1"/>
          </a:p>
        </p:txBody>
      </p:sp>
      <p:sp>
        <p:nvSpPr>
          <p:cNvPr id="23575" name="AutoShape 2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4703763" y="981075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17</a:t>
            </a:r>
            <a:endParaRPr lang="en-US" altLang="ar-KW" sz="3600" b="1"/>
          </a:p>
        </p:txBody>
      </p:sp>
      <p:sp>
        <p:nvSpPr>
          <p:cNvPr id="23576" name="AutoShape 2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4703763" y="1701800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18</a:t>
            </a:r>
            <a:endParaRPr lang="en-US" altLang="ar-KW" sz="3600" b="1"/>
          </a:p>
        </p:txBody>
      </p:sp>
      <p:sp>
        <p:nvSpPr>
          <p:cNvPr id="23577" name="AutoShape 2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2543175" y="2420938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22</a:t>
            </a:r>
            <a:endParaRPr lang="en-US" altLang="ar-KW" sz="3600" b="1"/>
          </a:p>
        </p:txBody>
      </p:sp>
      <p:sp>
        <p:nvSpPr>
          <p:cNvPr id="23578" name="AutoShape 2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3263900" y="2420938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21</a:t>
            </a:r>
            <a:endParaRPr lang="en-US" altLang="ar-KW" sz="3600" b="1"/>
          </a:p>
        </p:txBody>
      </p:sp>
      <p:sp>
        <p:nvSpPr>
          <p:cNvPr id="23579" name="AutoShape 2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3983038" y="2420938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20</a:t>
            </a:r>
            <a:endParaRPr lang="en-US" altLang="ar-KW" sz="3600" b="1"/>
          </a:p>
        </p:txBody>
      </p:sp>
      <p:sp>
        <p:nvSpPr>
          <p:cNvPr id="23580" name="AutoShape 2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703763" y="2420938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19</a:t>
            </a:r>
            <a:endParaRPr lang="en-US" altLang="ar-KW" sz="3600" b="1"/>
          </a:p>
        </p:txBody>
      </p:sp>
      <p:sp>
        <p:nvSpPr>
          <p:cNvPr id="23581" name="AutoShape 29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3278188" y="4581525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26</a:t>
            </a:r>
            <a:endParaRPr lang="en-US" altLang="ar-KW" sz="3600" b="1"/>
          </a:p>
        </p:txBody>
      </p:sp>
      <p:sp>
        <p:nvSpPr>
          <p:cNvPr id="23584" name="AutoShape 3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2543175" y="3141663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23</a:t>
            </a:r>
            <a:endParaRPr lang="en-US" altLang="ar-KW" sz="3600" b="1"/>
          </a:p>
        </p:txBody>
      </p:sp>
      <p:sp>
        <p:nvSpPr>
          <p:cNvPr id="23585" name="AutoShape 3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2543175" y="4581525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25</a:t>
            </a:r>
            <a:endParaRPr lang="en-US" altLang="ar-KW" sz="3600" b="1"/>
          </a:p>
        </p:txBody>
      </p:sp>
      <p:sp>
        <p:nvSpPr>
          <p:cNvPr id="23589" name="AutoShape 37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3984625" y="4581525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27</a:t>
            </a:r>
            <a:endParaRPr lang="en-US" altLang="ar-KW" sz="3600" b="1"/>
          </a:p>
        </p:txBody>
      </p:sp>
      <p:sp>
        <p:nvSpPr>
          <p:cNvPr id="23590" name="AutoShape 38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2543175" y="3875088"/>
            <a:ext cx="647700" cy="647700"/>
          </a:xfrm>
          <a:prstGeom prst="flowChartAlternateProcess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24</a:t>
            </a:r>
            <a:endParaRPr lang="en-US" altLang="ar-KW" sz="3600" b="1"/>
          </a:p>
        </p:txBody>
      </p:sp>
      <p:sp>
        <p:nvSpPr>
          <p:cNvPr id="23593" name="AutoShape 41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7885113" y="5373688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29</a:t>
            </a:r>
            <a:endParaRPr lang="en-US" altLang="ar-KW" sz="3600" b="1"/>
          </a:p>
        </p:txBody>
      </p:sp>
      <p:sp>
        <p:nvSpPr>
          <p:cNvPr id="23594" name="AutoShape 42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7885113" y="6094413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30</a:t>
            </a:r>
            <a:endParaRPr lang="en-US" altLang="ar-KW" sz="3600" b="1"/>
          </a:p>
        </p:txBody>
      </p:sp>
      <p:sp>
        <p:nvSpPr>
          <p:cNvPr id="23597" name="AutoShape 45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7164388" y="5373688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31</a:t>
            </a:r>
            <a:endParaRPr lang="en-US" altLang="ar-KW" sz="3600" b="1"/>
          </a:p>
        </p:txBody>
      </p:sp>
      <p:sp>
        <p:nvSpPr>
          <p:cNvPr id="23598" name="AutoShape 46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7164388" y="6094413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32</a:t>
            </a:r>
            <a:endParaRPr lang="en-US" altLang="ar-KW" sz="3600" b="1"/>
          </a:p>
        </p:txBody>
      </p:sp>
      <p:sp>
        <p:nvSpPr>
          <p:cNvPr id="23599" name="AutoShape 47">
            <a:hlinkClick r:id="rId34" action="ppaction://hlinksldjump"/>
          </p:cNvPr>
          <p:cNvSpPr>
            <a:spLocks noChangeArrowheads="1"/>
          </p:cNvSpPr>
          <p:nvPr/>
        </p:nvSpPr>
        <p:spPr bwMode="auto">
          <a:xfrm>
            <a:off x="6445250" y="5373688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33</a:t>
            </a:r>
            <a:endParaRPr lang="en-US" altLang="ar-KW" sz="3600" b="1"/>
          </a:p>
        </p:txBody>
      </p:sp>
      <p:sp>
        <p:nvSpPr>
          <p:cNvPr id="23600" name="AutoShape 48">
            <a:hlinkClick r:id="rId35" action="ppaction://hlinksldjump"/>
          </p:cNvPr>
          <p:cNvSpPr>
            <a:spLocks noChangeArrowheads="1"/>
          </p:cNvSpPr>
          <p:nvPr/>
        </p:nvSpPr>
        <p:spPr bwMode="auto">
          <a:xfrm>
            <a:off x="6445250" y="6094413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34</a:t>
            </a:r>
            <a:endParaRPr lang="en-US" altLang="ar-KW" sz="3600" b="1"/>
          </a:p>
        </p:txBody>
      </p:sp>
      <p:sp>
        <p:nvSpPr>
          <p:cNvPr id="23601" name="AutoShape 49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5724525" y="5373688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35</a:t>
            </a:r>
            <a:endParaRPr lang="en-US" altLang="ar-KW" sz="3600" b="1"/>
          </a:p>
        </p:txBody>
      </p:sp>
      <p:sp>
        <p:nvSpPr>
          <p:cNvPr id="23602" name="AutoShape 50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5724525" y="6094413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36</a:t>
            </a:r>
            <a:endParaRPr lang="en-US" altLang="ar-KW" sz="3600" b="1"/>
          </a:p>
        </p:txBody>
      </p:sp>
      <p:sp>
        <p:nvSpPr>
          <p:cNvPr id="23603" name="AutoShape 51">
            <a:hlinkClick r:id="rId38" action="ppaction://hlinksldjump"/>
          </p:cNvPr>
          <p:cNvSpPr>
            <a:spLocks noChangeArrowheads="1"/>
          </p:cNvSpPr>
          <p:nvPr/>
        </p:nvSpPr>
        <p:spPr bwMode="auto">
          <a:xfrm>
            <a:off x="5005388" y="5373688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37</a:t>
            </a:r>
            <a:endParaRPr lang="en-US" altLang="ar-KW" sz="3600" b="1"/>
          </a:p>
        </p:txBody>
      </p:sp>
      <p:sp>
        <p:nvSpPr>
          <p:cNvPr id="23604" name="AutoShape 52">
            <a:hlinkClick r:id="rId39" action="ppaction://hlinksldjump"/>
          </p:cNvPr>
          <p:cNvSpPr>
            <a:spLocks noChangeArrowheads="1"/>
          </p:cNvSpPr>
          <p:nvPr/>
        </p:nvSpPr>
        <p:spPr bwMode="auto">
          <a:xfrm>
            <a:off x="5005388" y="6094413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38</a:t>
            </a:r>
            <a:endParaRPr lang="en-US" altLang="ar-KW" sz="3600" b="1"/>
          </a:p>
        </p:txBody>
      </p:sp>
      <p:sp>
        <p:nvSpPr>
          <p:cNvPr id="23605" name="AutoShape 53">
            <a:hlinkClick r:id="rId40" action="ppaction://hlinksldjump"/>
          </p:cNvPr>
          <p:cNvSpPr>
            <a:spLocks noChangeArrowheads="1"/>
          </p:cNvSpPr>
          <p:nvPr/>
        </p:nvSpPr>
        <p:spPr bwMode="auto">
          <a:xfrm>
            <a:off x="4284663" y="5373688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39</a:t>
            </a:r>
            <a:endParaRPr lang="en-US" altLang="ar-KW" sz="3600" b="1"/>
          </a:p>
        </p:txBody>
      </p:sp>
      <p:sp>
        <p:nvSpPr>
          <p:cNvPr id="23606" name="AutoShape 54">
            <a:hlinkClick r:id="rId41" action="ppaction://hlinksldjump"/>
          </p:cNvPr>
          <p:cNvSpPr>
            <a:spLocks noChangeArrowheads="1"/>
          </p:cNvSpPr>
          <p:nvPr/>
        </p:nvSpPr>
        <p:spPr bwMode="auto">
          <a:xfrm>
            <a:off x="4284663" y="6094413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40</a:t>
            </a:r>
            <a:endParaRPr lang="en-US" altLang="ar-KW" sz="3600" b="1"/>
          </a:p>
        </p:txBody>
      </p:sp>
      <p:sp>
        <p:nvSpPr>
          <p:cNvPr id="23607" name="AutoShape 55">
            <a:hlinkClick r:id="rId42" action="ppaction://hlinksldjump"/>
          </p:cNvPr>
          <p:cNvSpPr>
            <a:spLocks noChangeArrowheads="1"/>
          </p:cNvSpPr>
          <p:nvPr/>
        </p:nvSpPr>
        <p:spPr bwMode="auto">
          <a:xfrm>
            <a:off x="3565525" y="5373688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41</a:t>
            </a:r>
            <a:endParaRPr lang="en-US" altLang="ar-KW" sz="3600" b="1"/>
          </a:p>
        </p:txBody>
      </p:sp>
      <p:sp>
        <p:nvSpPr>
          <p:cNvPr id="23608" name="AutoShape 56">
            <a:hlinkClick r:id="rId43" action="ppaction://hlinksldjump"/>
          </p:cNvPr>
          <p:cNvSpPr>
            <a:spLocks noChangeArrowheads="1"/>
          </p:cNvSpPr>
          <p:nvPr/>
        </p:nvSpPr>
        <p:spPr bwMode="auto">
          <a:xfrm>
            <a:off x="3565525" y="6094413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42</a:t>
            </a:r>
            <a:endParaRPr lang="en-US" altLang="ar-KW" sz="3600" b="1"/>
          </a:p>
        </p:txBody>
      </p:sp>
      <p:sp>
        <p:nvSpPr>
          <p:cNvPr id="23609" name="AutoShape 57">
            <a:hlinkClick r:id="rId44" action="ppaction://hlinksldjump"/>
          </p:cNvPr>
          <p:cNvSpPr>
            <a:spLocks noChangeArrowheads="1"/>
          </p:cNvSpPr>
          <p:nvPr/>
        </p:nvSpPr>
        <p:spPr bwMode="auto">
          <a:xfrm>
            <a:off x="2844800" y="5373688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43</a:t>
            </a:r>
            <a:endParaRPr lang="en-US" altLang="ar-KW" sz="3600" b="1"/>
          </a:p>
        </p:txBody>
      </p:sp>
      <p:sp>
        <p:nvSpPr>
          <p:cNvPr id="23610" name="AutoShape 58">
            <a:hlinkClick r:id="rId45" action="ppaction://hlinksldjump"/>
          </p:cNvPr>
          <p:cNvSpPr>
            <a:spLocks noChangeArrowheads="1"/>
          </p:cNvSpPr>
          <p:nvPr/>
        </p:nvSpPr>
        <p:spPr bwMode="auto">
          <a:xfrm>
            <a:off x="2844800" y="6094413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44</a:t>
            </a:r>
            <a:endParaRPr lang="en-US" altLang="ar-KW" sz="3600" b="1"/>
          </a:p>
        </p:txBody>
      </p:sp>
      <p:sp>
        <p:nvSpPr>
          <p:cNvPr id="23611" name="AutoShape 59">
            <a:hlinkClick r:id="rId46" action="ppaction://hlinksldjump"/>
          </p:cNvPr>
          <p:cNvSpPr>
            <a:spLocks noChangeArrowheads="1"/>
          </p:cNvSpPr>
          <p:nvPr/>
        </p:nvSpPr>
        <p:spPr bwMode="auto">
          <a:xfrm>
            <a:off x="2124075" y="5373688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45</a:t>
            </a:r>
            <a:endParaRPr lang="en-US" altLang="ar-KW" sz="3600" b="1"/>
          </a:p>
        </p:txBody>
      </p:sp>
      <p:sp>
        <p:nvSpPr>
          <p:cNvPr id="23612" name="AutoShape 60">
            <a:hlinkClick r:id="rId47" action="ppaction://hlinksldjump"/>
          </p:cNvPr>
          <p:cNvSpPr>
            <a:spLocks noChangeArrowheads="1"/>
          </p:cNvSpPr>
          <p:nvPr/>
        </p:nvSpPr>
        <p:spPr bwMode="auto">
          <a:xfrm>
            <a:off x="2124075" y="6094413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46</a:t>
            </a:r>
            <a:endParaRPr lang="en-US" altLang="ar-KW" sz="3600" b="1"/>
          </a:p>
        </p:txBody>
      </p:sp>
      <p:sp>
        <p:nvSpPr>
          <p:cNvPr id="23613" name="AutoShape 61">
            <a:hlinkClick r:id="rId48" action="ppaction://hlinksldjump"/>
          </p:cNvPr>
          <p:cNvSpPr>
            <a:spLocks noChangeArrowheads="1"/>
          </p:cNvSpPr>
          <p:nvPr/>
        </p:nvSpPr>
        <p:spPr bwMode="auto">
          <a:xfrm>
            <a:off x="1403350" y="5373688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47</a:t>
            </a:r>
            <a:endParaRPr lang="en-US" altLang="ar-KW" sz="3600" b="1"/>
          </a:p>
        </p:txBody>
      </p:sp>
      <p:sp>
        <p:nvSpPr>
          <p:cNvPr id="23614" name="AutoShape 62">
            <a:hlinkClick r:id="rId49" action="ppaction://hlinksldjump"/>
          </p:cNvPr>
          <p:cNvSpPr>
            <a:spLocks noChangeArrowheads="1"/>
          </p:cNvSpPr>
          <p:nvPr/>
        </p:nvSpPr>
        <p:spPr bwMode="auto">
          <a:xfrm>
            <a:off x="1403350" y="6094413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48</a:t>
            </a:r>
            <a:endParaRPr lang="en-US" altLang="ar-KW" sz="3600" b="1"/>
          </a:p>
        </p:txBody>
      </p:sp>
      <p:sp>
        <p:nvSpPr>
          <p:cNvPr id="23615" name="AutoShape 63">
            <a:hlinkClick r:id="rId50" action="ppaction://hlinksldjump"/>
          </p:cNvPr>
          <p:cNvSpPr>
            <a:spLocks noChangeArrowheads="1"/>
          </p:cNvSpPr>
          <p:nvPr/>
        </p:nvSpPr>
        <p:spPr bwMode="auto">
          <a:xfrm>
            <a:off x="684213" y="5373688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49</a:t>
            </a:r>
            <a:endParaRPr lang="en-US" altLang="ar-KW" sz="3600" b="1"/>
          </a:p>
        </p:txBody>
      </p:sp>
      <p:sp>
        <p:nvSpPr>
          <p:cNvPr id="23616" name="AutoShape 64">
            <a:hlinkClick r:id="rId51" action="ppaction://hlinksldjump"/>
          </p:cNvPr>
          <p:cNvSpPr>
            <a:spLocks noChangeArrowheads="1"/>
          </p:cNvSpPr>
          <p:nvPr/>
        </p:nvSpPr>
        <p:spPr bwMode="auto">
          <a:xfrm>
            <a:off x="684213" y="6094413"/>
            <a:ext cx="647700" cy="647700"/>
          </a:xfrm>
          <a:prstGeom prst="flowChartAlternateProcess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/>
              <a:t>50</a:t>
            </a:r>
            <a:endParaRPr lang="en-US" altLang="ar-KW" sz="3600" b="1"/>
          </a:p>
        </p:txBody>
      </p:sp>
      <p:sp>
        <p:nvSpPr>
          <p:cNvPr id="23636" name="AutoShape 84">
            <a:hlinkClick r:id="rId52" action="ppaction://hlinksldjump"/>
          </p:cNvPr>
          <p:cNvSpPr>
            <a:spLocks noChangeArrowheads="1"/>
          </p:cNvSpPr>
          <p:nvPr/>
        </p:nvSpPr>
        <p:spPr bwMode="auto">
          <a:xfrm>
            <a:off x="755650" y="2709863"/>
            <a:ext cx="647700" cy="6477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>
                <a:solidFill>
                  <a:schemeClr val="bg1"/>
                </a:solidFill>
              </a:rPr>
              <a:t>1</a:t>
            </a:r>
            <a:endParaRPr lang="en-US" altLang="ar-KW" sz="3600" b="1">
              <a:solidFill>
                <a:schemeClr val="bg1"/>
              </a:solidFill>
            </a:endParaRPr>
          </a:p>
        </p:txBody>
      </p:sp>
      <p:sp>
        <p:nvSpPr>
          <p:cNvPr id="23637" name="AutoShape 85">
            <a:hlinkClick r:id="rId53" action="ppaction://hlinksldjump"/>
          </p:cNvPr>
          <p:cNvSpPr>
            <a:spLocks noChangeArrowheads="1"/>
          </p:cNvSpPr>
          <p:nvPr/>
        </p:nvSpPr>
        <p:spPr bwMode="auto">
          <a:xfrm>
            <a:off x="755650" y="3430588"/>
            <a:ext cx="647700" cy="6477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>
                <a:solidFill>
                  <a:schemeClr val="bg1"/>
                </a:solidFill>
              </a:rPr>
              <a:t>2</a:t>
            </a:r>
            <a:endParaRPr lang="en-US" altLang="ar-KW" sz="3600" b="1">
              <a:solidFill>
                <a:schemeClr val="bg1"/>
              </a:solidFill>
            </a:endParaRPr>
          </a:p>
        </p:txBody>
      </p:sp>
      <p:sp>
        <p:nvSpPr>
          <p:cNvPr id="23638" name="AutoShape 86">
            <a:hlinkClick r:id="rId54" action="ppaction://hlinksldjump"/>
          </p:cNvPr>
          <p:cNvSpPr>
            <a:spLocks noChangeArrowheads="1"/>
          </p:cNvSpPr>
          <p:nvPr/>
        </p:nvSpPr>
        <p:spPr bwMode="auto">
          <a:xfrm>
            <a:off x="755650" y="4149725"/>
            <a:ext cx="647700" cy="6477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>
                <a:solidFill>
                  <a:schemeClr val="bg1"/>
                </a:solidFill>
              </a:rPr>
              <a:t>3</a:t>
            </a:r>
            <a:endParaRPr lang="en-US" altLang="ar-KW" sz="3600" b="1">
              <a:solidFill>
                <a:schemeClr val="bg1"/>
              </a:solidFill>
            </a:endParaRPr>
          </a:p>
        </p:txBody>
      </p:sp>
      <p:sp>
        <p:nvSpPr>
          <p:cNvPr id="23639" name="AutoShape 87"/>
          <p:cNvSpPr>
            <a:spLocks noChangeArrowheads="1"/>
          </p:cNvSpPr>
          <p:nvPr/>
        </p:nvSpPr>
        <p:spPr bwMode="auto">
          <a:xfrm>
            <a:off x="179388" y="1628775"/>
            <a:ext cx="2160587" cy="1008063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2800" b="1"/>
              <a:t>الألعاب</a:t>
            </a:r>
            <a:endParaRPr lang="en-US" altLang="ar-KW" sz="2800" b="1"/>
          </a:p>
        </p:txBody>
      </p:sp>
      <p:pic>
        <p:nvPicPr>
          <p:cNvPr id="23640" name="Picture 88" descr="Untitled-2"/>
          <p:cNvPicPr>
            <a:picLocks noChangeAspect="1"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صورة 59"/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263487"/>
            <a:ext cx="1346779" cy="641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صورة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979613" y="2965450"/>
            <a:ext cx="5329237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4800" b="1"/>
              <a:t>رصع التاج بتميزك</a:t>
            </a:r>
            <a:endParaRPr lang="en-US" altLang="ar-KW" sz="4800" b="1"/>
          </a:p>
        </p:txBody>
      </p:sp>
      <p:pic>
        <p:nvPicPr>
          <p:cNvPr id="3079" name="Picture 7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4102100"/>
            <a:ext cx="4591050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0" y="4978400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5" y="4833938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50" y="4462463"/>
            <a:ext cx="360363" cy="37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50" y="4678363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4271963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5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135438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404177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9" name="Picture 17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404812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888" y="404812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1" name="Picture 19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413385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25" y="4876800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4462463"/>
            <a:ext cx="360363" cy="37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5" name="Picture 23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429260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3" name="Picture 21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63" y="4672013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5" y="5689600"/>
            <a:ext cx="752475" cy="8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30" descr="home_48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3" name="Picture 31" descr="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713" y="1341438"/>
            <a:ext cx="165735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3" name="Picture 41" descr="Untitled-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صورة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sp>
        <p:nvSpPr>
          <p:cNvPr id="4125" name="Text Box 29"/>
          <p:cNvSpPr txBox="1">
            <a:spLocks noChangeArrowheads="1"/>
          </p:cNvSpPr>
          <p:nvPr/>
        </p:nvSpPr>
        <p:spPr bwMode="auto">
          <a:xfrm>
            <a:off x="1979613" y="3038475"/>
            <a:ext cx="5329237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4800" b="1"/>
              <a:t>رصع التاج بتميزك</a:t>
            </a:r>
            <a:endParaRPr lang="en-US" altLang="ar-KW" sz="4800" b="1"/>
          </a:p>
        </p:txBody>
      </p:sp>
      <p:pic>
        <p:nvPicPr>
          <p:cNvPr id="4126" name="Picture 30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4102100"/>
            <a:ext cx="4591050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7" name="Picture 31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0" y="4978400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8" name="Picture 32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5" y="4833938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9" name="Picture 33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50" y="4462463"/>
            <a:ext cx="360363" cy="37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0" name="Picture 34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50" y="4678363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1" name="Picture 35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4271963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2" name="Picture 36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135438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3" name="Picture 37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404177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4" name="Picture 38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404812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5" name="Picture 39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888" y="404812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6" name="Picture 40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413385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7" name="Picture 41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25" y="4876800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8" name="Picture 42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4462463"/>
            <a:ext cx="360363" cy="37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9" name="Picture 43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429260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40" name="Picture 44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63" y="4672013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41" name="Picture 45" descr="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5" y="5689600"/>
            <a:ext cx="752475" cy="8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46" name="Picture 50" descr="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888" y="1360488"/>
            <a:ext cx="1654175" cy="165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55" name="Picture 59" descr="Untitled-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57" name="Picture 61" descr="home_48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صورة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sp>
        <p:nvSpPr>
          <p:cNvPr id="5149" name="Text Box 29"/>
          <p:cNvSpPr txBox="1">
            <a:spLocks noChangeArrowheads="1"/>
          </p:cNvSpPr>
          <p:nvPr/>
        </p:nvSpPr>
        <p:spPr bwMode="auto">
          <a:xfrm>
            <a:off x="1979613" y="2965450"/>
            <a:ext cx="5329237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4800" b="1"/>
              <a:t>رصع التاج بتميزك</a:t>
            </a:r>
            <a:endParaRPr lang="en-US" altLang="ar-KW" sz="4800" b="1"/>
          </a:p>
        </p:txBody>
      </p:sp>
      <p:pic>
        <p:nvPicPr>
          <p:cNvPr id="5150" name="Picture 30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4029075"/>
            <a:ext cx="4591050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1" name="Picture 31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0" y="4905375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2" name="Picture 32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5" y="4760913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3" name="Picture 33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50" y="4389438"/>
            <a:ext cx="360363" cy="37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4" name="Picture 34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50" y="4605338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5" name="Picture 35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4198938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6" name="Picture 36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062413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7" name="Picture 37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396875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8" name="Picture 38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397510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9" name="Picture 39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888" y="397510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60" name="Picture 40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406082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61" name="Picture 41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25" y="4803775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62" name="Picture 42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4389438"/>
            <a:ext cx="360363" cy="37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63" name="Picture 43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421957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64" name="Picture 44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63" y="4598988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65" name="Picture 45" descr="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5" y="5616575"/>
            <a:ext cx="752475" cy="8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71" name="Picture 51" descr="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1412875"/>
            <a:ext cx="1584325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79" name="Picture 59" descr="Untitled-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81" name="Picture 61" descr="home_48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5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صورة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sp>
        <p:nvSpPr>
          <p:cNvPr id="6173" name="Text Box 29"/>
          <p:cNvSpPr txBox="1">
            <a:spLocks noChangeArrowheads="1"/>
          </p:cNvSpPr>
          <p:nvPr/>
        </p:nvSpPr>
        <p:spPr bwMode="auto">
          <a:xfrm>
            <a:off x="1979613" y="3038475"/>
            <a:ext cx="5329237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4800" b="1"/>
              <a:t>رصع التاج بتميزك</a:t>
            </a:r>
            <a:endParaRPr lang="en-US" altLang="ar-KW" sz="4800" b="1"/>
          </a:p>
        </p:txBody>
      </p:sp>
      <p:pic>
        <p:nvPicPr>
          <p:cNvPr id="6174" name="Picture 30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4102100"/>
            <a:ext cx="4591050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5" name="Picture 31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0" y="4978400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6" name="Picture 32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5" y="4833938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7" name="Picture 33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50" y="4462463"/>
            <a:ext cx="360363" cy="37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8" name="Picture 34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50" y="4678363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9" name="Picture 35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4271963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0" name="Picture 36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135438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1" name="Picture 37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404177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2" name="Picture 38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404812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3" name="Picture 39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888" y="404812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4" name="Picture 40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413385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5" name="Picture 41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25" y="4876800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6" name="Picture 42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4462463"/>
            <a:ext cx="360363" cy="37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7" name="Picture 43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429260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8" name="Picture 44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63" y="4672013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9" name="Picture 45" descr="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5" y="5689600"/>
            <a:ext cx="752475" cy="8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96" name="Picture 52" descr="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341438"/>
            <a:ext cx="1655762" cy="165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03" name="Picture 59" descr="Untitled-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05" name="Picture 61" descr="home_48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6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صورة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sp>
        <p:nvSpPr>
          <p:cNvPr id="37912" name="Text Box 24"/>
          <p:cNvSpPr txBox="1">
            <a:spLocks noChangeArrowheads="1"/>
          </p:cNvSpPr>
          <p:nvPr/>
        </p:nvSpPr>
        <p:spPr bwMode="auto">
          <a:xfrm>
            <a:off x="1979613" y="3038475"/>
            <a:ext cx="5329237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4800" b="1"/>
              <a:t>رصع التاج بتميزك</a:t>
            </a:r>
            <a:endParaRPr lang="en-US" altLang="ar-KW" sz="4800" b="1"/>
          </a:p>
        </p:txBody>
      </p:sp>
      <p:pic>
        <p:nvPicPr>
          <p:cNvPr id="37913" name="Picture 25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4102100"/>
            <a:ext cx="4591050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14" name="Picture 26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0" y="4978400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15" name="Picture 27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5" y="4833938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16" name="Picture 28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50" y="4462463"/>
            <a:ext cx="360363" cy="37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17" name="Picture 29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50" y="4678363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18" name="Picture 30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4271963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19" name="Picture 31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135438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20" name="Picture 32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404177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21" name="Picture 33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404812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22" name="Picture 34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888" y="404812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23" name="Picture 35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413385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24" name="Picture 36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25" y="4876800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25" name="Picture 37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4462463"/>
            <a:ext cx="360363" cy="37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26" name="Picture 38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429260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27" name="Picture 39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63" y="4672013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28" name="Picture 40" descr="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5" y="5689600"/>
            <a:ext cx="752475" cy="8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37" name="Picture 49" descr="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485900"/>
            <a:ext cx="1655762" cy="165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42" name="Picture 54" descr="Untitled-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44" name="Picture 56" descr="home_48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7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7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7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7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7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7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7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7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7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7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7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9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9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صورة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sp>
        <p:nvSpPr>
          <p:cNvPr id="38936" name="Text Box 24"/>
          <p:cNvSpPr txBox="1">
            <a:spLocks noChangeArrowheads="1"/>
          </p:cNvSpPr>
          <p:nvPr/>
        </p:nvSpPr>
        <p:spPr bwMode="auto">
          <a:xfrm>
            <a:off x="1979613" y="3036888"/>
            <a:ext cx="5329237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4800" b="1"/>
              <a:t>رصع التاج بتميزك</a:t>
            </a:r>
            <a:endParaRPr lang="en-US" altLang="ar-KW" sz="4800" b="1"/>
          </a:p>
        </p:txBody>
      </p:sp>
      <p:pic>
        <p:nvPicPr>
          <p:cNvPr id="38937" name="Picture 25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4029075"/>
            <a:ext cx="4591050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38" name="Picture 26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0" y="4905375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39" name="Picture 27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5" y="4760913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40" name="Picture 28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50" y="4389438"/>
            <a:ext cx="360363" cy="37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41" name="Picture 29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50" y="4605338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42" name="Picture 30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4198938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43" name="Picture 31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062413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44" name="Picture 32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396875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45" name="Picture 33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397510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46" name="Picture 34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888" y="397510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47" name="Picture 35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406082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48" name="Picture 36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25" y="4803775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49" name="Picture 37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4389438"/>
            <a:ext cx="360363" cy="37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50" name="Picture 38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421957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51" name="Picture 39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63" y="4598988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52" name="Picture 40" descr="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5" y="5616575"/>
            <a:ext cx="752475" cy="8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62" name="Picture 50" descr="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888" y="1462088"/>
            <a:ext cx="1582737" cy="1582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66" name="Picture 54" descr="Untitled-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68" name="Picture 56" descr="home_48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8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8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8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8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8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8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8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8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8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8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89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89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صورة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sp>
        <p:nvSpPr>
          <p:cNvPr id="39960" name="Text Box 24"/>
          <p:cNvSpPr txBox="1">
            <a:spLocks noChangeArrowheads="1"/>
          </p:cNvSpPr>
          <p:nvPr/>
        </p:nvSpPr>
        <p:spPr bwMode="auto">
          <a:xfrm>
            <a:off x="1979613" y="3036888"/>
            <a:ext cx="5329237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4800" b="1"/>
              <a:t>رصع التاج بتميزك</a:t>
            </a:r>
            <a:endParaRPr lang="en-US" altLang="ar-KW" sz="4800" b="1"/>
          </a:p>
        </p:txBody>
      </p:sp>
      <p:pic>
        <p:nvPicPr>
          <p:cNvPr id="39961" name="Picture 25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4029075"/>
            <a:ext cx="4591050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62" name="Picture 26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0" y="4905375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63" name="Picture 27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5" y="4760913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64" name="Picture 28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50" y="4389438"/>
            <a:ext cx="360363" cy="37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65" name="Picture 29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50" y="4605338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66" name="Picture 30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4198938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67" name="Picture 31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062413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68" name="Picture 32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396875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69" name="Picture 33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397510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70" name="Picture 34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888" y="397510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71" name="Picture 35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406082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72" name="Picture 36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25" y="4803775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73" name="Picture 37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4389438"/>
            <a:ext cx="360363" cy="37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74" name="Picture 38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421957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75" name="Picture 39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63" y="4598988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76" name="Picture 40" descr="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5" y="5616575"/>
            <a:ext cx="752475" cy="8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87" name="Picture 51" descr="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462088"/>
            <a:ext cx="1584325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90" name="Picture 54" descr="Untitled-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92" name="Picture 56" descr="home_48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9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9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9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9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9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9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9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9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9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9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99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99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صورة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sp>
        <p:nvSpPr>
          <p:cNvPr id="40984" name="Text Box 24"/>
          <p:cNvSpPr txBox="1">
            <a:spLocks noChangeArrowheads="1"/>
          </p:cNvSpPr>
          <p:nvPr/>
        </p:nvSpPr>
        <p:spPr bwMode="auto">
          <a:xfrm>
            <a:off x="1979613" y="3036888"/>
            <a:ext cx="5329237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4800" b="1"/>
              <a:t>رصع التاج بتميزك</a:t>
            </a:r>
            <a:endParaRPr lang="en-US" altLang="ar-KW" sz="4800" b="1"/>
          </a:p>
        </p:txBody>
      </p:sp>
      <p:pic>
        <p:nvPicPr>
          <p:cNvPr id="40985" name="Picture 25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3957638"/>
            <a:ext cx="4591050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6" name="Picture 26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0" y="4833938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7" name="Picture 27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5" y="4689475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8" name="Picture 28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50" y="4318000"/>
            <a:ext cx="360363" cy="37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9" name="Picture 29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50" y="4533900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0" name="Picture 30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412750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1" name="Picture 31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99097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2" name="Picture 32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3897313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3" name="Picture 33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3903663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4" name="Picture 34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888" y="3903663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5" name="Picture 35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3989388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6" name="Picture 36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25" y="4732338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7" name="Picture 37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4318000"/>
            <a:ext cx="360363" cy="37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8" name="Picture 38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4148138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9" name="Picture 39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63" y="4527550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0" name="Picture 40" descr="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5" y="5545138"/>
            <a:ext cx="752475" cy="83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2" name="Picture 52" descr="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390650"/>
            <a:ext cx="1654175" cy="165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4" name="Picture 54" descr="Untitled-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6" name="Picture 56" descr="home_48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0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0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0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0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0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0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0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0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0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صورة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sp>
        <p:nvSpPr>
          <p:cNvPr id="42008" name="Text Box 24"/>
          <p:cNvSpPr txBox="1">
            <a:spLocks noChangeArrowheads="1"/>
          </p:cNvSpPr>
          <p:nvPr/>
        </p:nvSpPr>
        <p:spPr bwMode="auto">
          <a:xfrm>
            <a:off x="1979613" y="3036888"/>
            <a:ext cx="5329237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4800" b="1"/>
              <a:t>رصع التاج بتميزك</a:t>
            </a:r>
            <a:endParaRPr lang="en-US" altLang="ar-KW" sz="4800" b="1"/>
          </a:p>
        </p:txBody>
      </p:sp>
      <p:pic>
        <p:nvPicPr>
          <p:cNvPr id="42009" name="Picture 25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4029075"/>
            <a:ext cx="4591050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10" name="Picture 26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0" y="4905375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11" name="Picture 27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5" y="4760913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12" name="Picture 28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50" y="4389438"/>
            <a:ext cx="360363" cy="37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13" name="Picture 29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50" y="4605338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14" name="Picture 30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4198938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15" name="Picture 31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062413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16" name="Picture 32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396875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17" name="Picture 33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397510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18" name="Picture 34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888" y="397510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19" name="Picture 35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406082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20" name="Picture 36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25" y="4803775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21" name="Picture 37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4389438"/>
            <a:ext cx="360363" cy="37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22" name="Picture 38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421957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23" name="Picture 39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63" y="4598988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24" name="Picture 40" descr="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5" y="5616575"/>
            <a:ext cx="752475" cy="8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37" name="Picture 53" descr="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316038"/>
            <a:ext cx="1655762" cy="165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38" name="Picture 54" descr="Untitled-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40" name="Picture 56" descr="home_48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2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2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2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2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2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2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2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2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2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2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2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2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صورة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sp>
        <p:nvSpPr>
          <p:cNvPr id="43032" name="Text Box 24"/>
          <p:cNvSpPr txBox="1">
            <a:spLocks noChangeArrowheads="1"/>
          </p:cNvSpPr>
          <p:nvPr/>
        </p:nvSpPr>
        <p:spPr bwMode="auto">
          <a:xfrm>
            <a:off x="1979613" y="3181350"/>
            <a:ext cx="5329237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4800" b="1"/>
              <a:t>رصع التاج بتميزك</a:t>
            </a:r>
            <a:endParaRPr lang="en-US" altLang="ar-KW" sz="4800" b="1"/>
          </a:p>
        </p:txBody>
      </p:sp>
      <p:pic>
        <p:nvPicPr>
          <p:cNvPr id="43033" name="Picture 25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4173538"/>
            <a:ext cx="4591050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34" name="Picture 26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0" y="5049838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35" name="Picture 27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5" y="4905375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36" name="Picture 28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50" y="4533900"/>
            <a:ext cx="360363" cy="37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37" name="Picture 29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50" y="4749800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38" name="Picture 30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4343400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39" name="Picture 31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206875"/>
            <a:ext cx="3238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40" name="Picture 32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4113213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41" name="Picture 33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4119563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42" name="Picture 34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888" y="4119563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43" name="Picture 35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4205288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44" name="Picture 36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25" y="4948238"/>
            <a:ext cx="468313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45" name="Picture 37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4533900"/>
            <a:ext cx="360363" cy="37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46" name="Picture 38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4364038"/>
            <a:ext cx="32385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47" name="Picture 39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63" y="4743450"/>
            <a:ext cx="4318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48" name="Picture 40" descr="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5" y="5761038"/>
            <a:ext cx="752475" cy="83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56" name="Picture 48" descr="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1270000"/>
            <a:ext cx="1871663" cy="187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62" name="Picture 54" descr="Untitled-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64" name="Picture 56" descr="home_48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3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3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3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3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3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3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3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3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3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3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3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3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صورة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7193" name="Picture 25" descr="1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4" name="Picture 26" descr="2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5" name="Picture 27" descr="3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6" name="Picture 28" descr="4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7" name="Picture 29" descr="10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8" name="Picture 30" descr="5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9" name="Picture 31" descr="6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0" name="Picture 32" descr="7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1" name="Picture 33" descr="8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2" name="Picture 34" descr="9">
            <a:hlinkClick r:id="rId22" action="ppaction://hlinksldjump"/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3" name="Picture 35" descr="Untitled-2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04" name="Oval 36"/>
          <p:cNvSpPr>
            <a:spLocks noChangeArrowheads="1"/>
          </p:cNvSpPr>
          <p:nvPr/>
        </p:nvSpPr>
        <p:spPr bwMode="auto">
          <a:xfrm>
            <a:off x="5849938" y="4181475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الهيتمي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7205" name="Oval 37"/>
          <p:cNvSpPr>
            <a:spLocks noChangeArrowheads="1"/>
          </p:cNvSpPr>
          <p:nvPr/>
        </p:nvSpPr>
        <p:spPr bwMode="auto">
          <a:xfrm>
            <a:off x="3905250" y="4181475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ابن حجر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7206" name="Oval 38"/>
          <p:cNvSpPr>
            <a:spLocks noChangeArrowheads="1"/>
          </p:cNvSpPr>
          <p:nvPr/>
        </p:nvSpPr>
        <p:spPr bwMode="auto">
          <a:xfrm>
            <a:off x="1960563" y="4181475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200" b="1"/>
              <a:t>السيوطي</a:t>
            </a:r>
            <a:endParaRPr lang="en-US" altLang="ar-KW" sz="3200" b="1"/>
          </a:p>
        </p:txBody>
      </p:sp>
      <p:sp>
        <p:nvSpPr>
          <p:cNvPr id="7207" name="Text Box 39"/>
          <p:cNvSpPr txBox="1">
            <a:spLocks noChangeArrowheads="1"/>
          </p:cNvSpPr>
          <p:nvPr/>
        </p:nvSpPr>
        <p:spPr bwMode="auto">
          <a:xfrm>
            <a:off x="1187450" y="1939925"/>
            <a:ext cx="6697663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altLang="ar-KW" sz="6000" b="1">
                <a:cs typeface="Traditional Arabic" panose="02020603050405020304" pitchFamily="18" charset="-78"/>
              </a:rPr>
              <a:t>كتاب لباب النقول في أسباب النزول لمن ؟</a:t>
            </a:r>
            <a:endParaRPr lang="en-US" altLang="ar-KW" sz="6000" b="1">
              <a:cs typeface="Traditional Arabic" panose="02020603050405020304" pitchFamily="18" charset="-78"/>
            </a:endParaRPr>
          </a:p>
        </p:txBody>
      </p:sp>
      <p:pic>
        <p:nvPicPr>
          <p:cNvPr id="7208" name="Picture 40" descr="صح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419600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9" name="Picture 41" descr="دقيقة واحدة"/>
          <p:cNvPicPr>
            <a:picLocks noChangeAspect="1" noChangeArrowheads="1" noCrop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10" name="Picture 42" descr="home_48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20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4" grpId="0" animBg="1"/>
      <p:bldP spid="7205" grpId="0" animBg="1"/>
      <p:bldP spid="7206" grpId="0" animBg="1"/>
      <p:bldP spid="720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23" name="Picture 31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4" name="Picture 32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5" name="Picture 33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6" name="Picture 34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7" name="Picture 35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8" name="Picture 36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9" name="Picture 37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30" name="Picture 38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31" name="Picture 39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32" name="Picture 40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33" name="Picture 41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34" name="Oval 42"/>
          <p:cNvSpPr>
            <a:spLocks noChangeArrowheads="1"/>
          </p:cNvSpPr>
          <p:nvPr/>
        </p:nvSpPr>
        <p:spPr bwMode="auto">
          <a:xfrm>
            <a:off x="5573713" y="3963988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1930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8235" name="Oval 43"/>
          <p:cNvSpPr>
            <a:spLocks noChangeArrowheads="1"/>
          </p:cNvSpPr>
          <p:nvPr/>
        </p:nvSpPr>
        <p:spPr bwMode="auto">
          <a:xfrm>
            <a:off x="3629025" y="3963988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400" b="1">
                <a:cs typeface="Traditional Arabic" panose="02020603050405020304" pitchFamily="18" charset="-78"/>
              </a:rPr>
              <a:t>1931</a:t>
            </a:r>
            <a:endParaRPr lang="en-US" altLang="ar-KW" sz="4400" b="1">
              <a:cs typeface="Traditional Arabic" panose="02020603050405020304" pitchFamily="18" charset="-78"/>
            </a:endParaRPr>
          </a:p>
        </p:txBody>
      </p:sp>
      <p:sp>
        <p:nvSpPr>
          <p:cNvPr id="8236" name="Oval 44"/>
          <p:cNvSpPr>
            <a:spLocks noChangeArrowheads="1"/>
          </p:cNvSpPr>
          <p:nvPr/>
        </p:nvSpPr>
        <p:spPr bwMode="auto">
          <a:xfrm>
            <a:off x="1684338" y="3963988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800" b="1">
                <a:cs typeface="Traditional Arabic" panose="02020603050405020304" pitchFamily="18" charset="-78"/>
              </a:rPr>
              <a:t>1932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pic>
        <p:nvPicPr>
          <p:cNvPr id="8237" name="Picture 45" descr="صح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292600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38" name="Text Box 46"/>
          <p:cNvSpPr txBox="1">
            <a:spLocks noChangeArrowheads="1"/>
          </p:cNvSpPr>
          <p:nvPr/>
        </p:nvSpPr>
        <p:spPr bwMode="auto">
          <a:xfrm>
            <a:off x="1066800" y="1778000"/>
            <a:ext cx="74168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5400" b="1">
                <a:cs typeface="Traditional Arabic" panose="02020603050405020304" pitchFamily="18" charset="-78"/>
              </a:rPr>
              <a:t>متى أقيمت بطولة كأس العالم لكرة القدم أول مرة ؟</a:t>
            </a:r>
            <a:endParaRPr lang="en-US" altLang="ar-KW" sz="5400" b="1">
              <a:cs typeface="Traditional Arabic" panose="02020603050405020304" pitchFamily="18" charset="-78"/>
            </a:endParaRPr>
          </a:p>
        </p:txBody>
      </p:sp>
      <p:pic>
        <p:nvPicPr>
          <p:cNvPr id="8239" name="Picture 47" descr="دقيقة واحدة"/>
          <p:cNvPicPr>
            <a:picLocks noChangeAspect="1" noChangeArrowheads="1" noCrop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23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8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8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8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34" grpId="0" animBg="1"/>
      <p:bldP spid="8235" grpId="0" animBg="1"/>
      <p:bldP spid="8236" grpId="0" animBg="1"/>
      <p:bldP spid="82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47" name="Picture 31" descr="1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48" name="Picture 32" descr="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49" name="Picture 33" descr="3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0" name="Picture 34" descr="4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1" name="Picture 35" descr="10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2" name="Picture 36" descr="5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3" name="Picture 37" descr="6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4" name="Picture 38" descr="7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5" name="Picture 39" descr="8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6" name="Picture 40" descr="9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7" name="Picture 41" descr="Untitled-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58" name="Rectangle 42"/>
          <p:cNvSpPr>
            <a:spLocks noChangeArrowheads="1"/>
          </p:cNvSpPr>
          <p:nvPr/>
        </p:nvSpPr>
        <p:spPr bwMode="auto">
          <a:xfrm>
            <a:off x="539750" y="2117725"/>
            <a:ext cx="815181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قال تعالى : ( ربنا ءامنا بما أنزلت واتبعنا الرسول فاكتبنا مع الشاهدين )  في سورة آل عمران كم رقمها</a:t>
            </a:r>
            <a:r>
              <a:rPr lang="ar-SA" altLang="ar-KW" sz="4000" b="1">
                <a:cs typeface="Traditional Arabic" panose="02020603050405020304" pitchFamily="18" charset="-78"/>
              </a:rPr>
              <a:t> </a:t>
            </a:r>
            <a:r>
              <a:rPr lang="ar-KW" altLang="ar-KW" sz="4000" b="1">
                <a:cs typeface="Traditional Arabic" panose="02020603050405020304" pitchFamily="18" charset="-78"/>
              </a:rPr>
              <a:t>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9259" name="Oval 43"/>
          <p:cNvSpPr>
            <a:spLocks noChangeArrowheads="1"/>
          </p:cNvSpPr>
          <p:nvPr/>
        </p:nvSpPr>
        <p:spPr bwMode="auto">
          <a:xfrm>
            <a:off x="5494338" y="3932238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400" b="1">
                <a:cs typeface="Traditional Arabic" panose="02020603050405020304" pitchFamily="18" charset="-78"/>
              </a:rPr>
              <a:t>53</a:t>
            </a:r>
            <a:endParaRPr lang="en-US" altLang="ar-KW" sz="4400" b="1">
              <a:cs typeface="Traditional Arabic" panose="02020603050405020304" pitchFamily="18" charset="-78"/>
            </a:endParaRPr>
          </a:p>
        </p:txBody>
      </p:sp>
      <p:sp>
        <p:nvSpPr>
          <p:cNvPr id="9260" name="Oval 44"/>
          <p:cNvSpPr>
            <a:spLocks noChangeArrowheads="1"/>
          </p:cNvSpPr>
          <p:nvPr/>
        </p:nvSpPr>
        <p:spPr bwMode="auto">
          <a:xfrm>
            <a:off x="3549650" y="3932238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400" b="1">
                <a:cs typeface="Traditional Arabic" panose="02020603050405020304" pitchFamily="18" charset="-78"/>
              </a:rPr>
              <a:t>54</a:t>
            </a:r>
            <a:endParaRPr lang="en-US" altLang="ar-KW" sz="4400" b="1">
              <a:cs typeface="Traditional Arabic" panose="02020603050405020304" pitchFamily="18" charset="-78"/>
            </a:endParaRPr>
          </a:p>
        </p:txBody>
      </p:sp>
      <p:sp>
        <p:nvSpPr>
          <p:cNvPr id="9261" name="Oval 45"/>
          <p:cNvSpPr>
            <a:spLocks noChangeArrowheads="1"/>
          </p:cNvSpPr>
          <p:nvPr/>
        </p:nvSpPr>
        <p:spPr bwMode="auto">
          <a:xfrm>
            <a:off x="1604963" y="3932238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800" b="1">
                <a:cs typeface="Traditional Arabic" panose="02020603050405020304" pitchFamily="18" charset="-78"/>
              </a:rPr>
              <a:t>55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pic>
        <p:nvPicPr>
          <p:cNvPr id="9262" name="Picture 46" descr="صح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789363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63" name="Picture 47" descr="دقيقة واحدة"/>
          <p:cNvPicPr>
            <a:picLocks noChangeAspect="1" noChangeArrowheads="1" noCrop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9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9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2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58" grpId="0"/>
      <p:bldP spid="9259" grpId="0" animBg="1"/>
      <p:bldP spid="9260" grpId="0" animBg="1"/>
      <p:bldP spid="926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1" name="Picture 31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2" name="Picture 32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3" name="Picture 33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4" name="Picture 34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5" name="Picture 35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6" name="Picture 36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7" name="Picture 37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8" name="Picture 38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9" name="Picture 39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0" name="Picture 40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1" name="Picture 41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82" name="Oval 42"/>
          <p:cNvSpPr>
            <a:spLocks noChangeArrowheads="1"/>
          </p:cNvSpPr>
          <p:nvPr/>
        </p:nvSpPr>
        <p:spPr bwMode="auto">
          <a:xfrm>
            <a:off x="5788025" y="3786188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2800" b="1">
                <a:cs typeface="Traditional Arabic" panose="02020603050405020304" pitchFamily="18" charset="-78"/>
              </a:rPr>
              <a:t>جاسم يعقوب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10283" name="Oval 43"/>
          <p:cNvSpPr>
            <a:spLocks noChangeArrowheads="1"/>
          </p:cNvSpPr>
          <p:nvPr/>
        </p:nvSpPr>
        <p:spPr bwMode="auto">
          <a:xfrm>
            <a:off x="3843338" y="3786188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2800" b="1">
                <a:cs typeface="Traditional Arabic" panose="02020603050405020304" pitchFamily="18" charset="-78"/>
              </a:rPr>
              <a:t>فيصل الدخيل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10284" name="Oval 44"/>
          <p:cNvSpPr>
            <a:spLocks noChangeArrowheads="1"/>
          </p:cNvSpPr>
          <p:nvPr/>
        </p:nvSpPr>
        <p:spPr bwMode="auto">
          <a:xfrm>
            <a:off x="1898650" y="3786188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200" b="1">
                <a:cs typeface="Traditional Arabic" panose="02020603050405020304" pitchFamily="18" charset="-78"/>
              </a:rPr>
              <a:t>فتحي كميل</a:t>
            </a:r>
            <a:endParaRPr lang="en-US" altLang="ar-KW" sz="3200" b="1">
              <a:cs typeface="Traditional Arabic" panose="02020603050405020304" pitchFamily="18" charset="-78"/>
            </a:endParaRPr>
          </a:p>
        </p:txBody>
      </p:sp>
      <p:pic>
        <p:nvPicPr>
          <p:cNvPr id="10285" name="Picture 45" descr="صح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188" y="4114800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86" name="Text Box 46"/>
          <p:cNvSpPr txBox="1">
            <a:spLocks noChangeArrowheads="1"/>
          </p:cNvSpPr>
          <p:nvPr/>
        </p:nvSpPr>
        <p:spPr bwMode="auto">
          <a:xfrm>
            <a:off x="900113" y="1981200"/>
            <a:ext cx="74168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5400" b="1">
                <a:cs typeface="Traditional Arabic" panose="02020603050405020304" pitchFamily="18" charset="-78"/>
              </a:rPr>
              <a:t>من هو اللاعب الكويتي الذي انضم إلى فريق نجوم العالم عام 1982م ؟</a:t>
            </a:r>
            <a:endParaRPr lang="en-US" altLang="ar-KW" sz="5400" b="1">
              <a:cs typeface="Traditional Arabic" panose="02020603050405020304" pitchFamily="18" charset="-78"/>
            </a:endParaRPr>
          </a:p>
        </p:txBody>
      </p:sp>
      <p:pic>
        <p:nvPicPr>
          <p:cNvPr id="10287" name="Picture 47" descr="دقيقة واحدة"/>
          <p:cNvPicPr>
            <a:picLocks noChangeAspect="1" noChangeArrowheads="1" noCrop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0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10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2" grpId="0" animBg="1"/>
      <p:bldP spid="10283" grpId="0" animBg="1"/>
      <p:bldP spid="10284" grpId="0" animBg="1"/>
      <p:bldP spid="1028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95" name="Picture 31" descr="1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6" name="Picture 32" descr="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7" name="Picture 33" descr="3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8" name="Picture 34" descr="4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9" name="Picture 35" descr="10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00" name="Picture 36" descr="5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01" name="Picture 37" descr="6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02" name="Picture 38" descr="7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03" name="Picture 39" descr="8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04" name="Picture 40" descr="9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05" name="Picture 41" descr="Untitled-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06" name="Rectangle 42"/>
          <p:cNvSpPr>
            <a:spLocks noChangeArrowheads="1"/>
          </p:cNvSpPr>
          <p:nvPr/>
        </p:nvSpPr>
        <p:spPr bwMode="auto">
          <a:xfrm>
            <a:off x="971550" y="1785938"/>
            <a:ext cx="73660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5400" b="1">
                <a:cs typeface="Traditional Arabic" panose="02020603050405020304" pitchFamily="18" charset="-78"/>
              </a:rPr>
              <a:t>كم عدد نقط القرآن الكريم التي على الحروف</a:t>
            </a:r>
            <a:r>
              <a:rPr lang="ar-SA" altLang="ar-KW" sz="5400" b="1">
                <a:cs typeface="Traditional Arabic" panose="02020603050405020304" pitchFamily="18" charset="-78"/>
              </a:rPr>
              <a:t> </a:t>
            </a:r>
            <a:r>
              <a:rPr lang="ar-KW" altLang="ar-KW" sz="5400" b="1">
                <a:cs typeface="Traditional Arabic" panose="02020603050405020304" pitchFamily="18" charset="-78"/>
              </a:rPr>
              <a:t>؟</a:t>
            </a:r>
            <a:endParaRPr lang="en-US" altLang="ar-KW" sz="5400" b="1">
              <a:cs typeface="Traditional Arabic" panose="02020603050405020304" pitchFamily="18" charset="-78"/>
            </a:endParaRPr>
          </a:p>
        </p:txBody>
      </p:sp>
      <p:sp>
        <p:nvSpPr>
          <p:cNvPr id="11307" name="Oval 43"/>
          <p:cNvSpPr>
            <a:spLocks noChangeArrowheads="1"/>
          </p:cNvSpPr>
          <p:nvPr/>
        </p:nvSpPr>
        <p:spPr bwMode="auto">
          <a:xfrm>
            <a:off x="2916238" y="2997200"/>
            <a:ext cx="35274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400" b="1">
                <a:cs typeface="Traditional Arabic" panose="02020603050405020304" pitchFamily="18" charset="-78"/>
              </a:rPr>
              <a:t>1025030</a:t>
            </a:r>
            <a:endParaRPr lang="en-US" altLang="ar-KW" sz="4400" b="1">
              <a:cs typeface="Traditional Arabic" panose="02020603050405020304" pitchFamily="18" charset="-78"/>
            </a:endParaRPr>
          </a:p>
        </p:txBody>
      </p:sp>
      <p:sp>
        <p:nvSpPr>
          <p:cNvPr id="11308" name="Oval 44"/>
          <p:cNvSpPr>
            <a:spLocks noChangeArrowheads="1"/>
          </p:cNvSpPr>
          <p:nvPr/>
        </p:nvSpPr>
        <p:spPr bwMode="auto">
          <a:xfrm>
            <a:off x="4427538" y="4292600"/>
            <a:ext cx="3816350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400" b="1">
                <a:cs typeface="Traditional Arabic" panose="02020603050405020304" pitchFamily="18" charset="-78"/>
              </a:rPr>
              <a:t>1024030</a:t>
            </a:r>
            <a:endParaRPr lang="en-US" altLang="ar-KW" sz="4400" b="1">
              <a:cs typeface="Traditional Arabic" panose="02020603050405020304" pitchFamily="18" charset="-78"/>
            </a:endParaRPr>
          </a:p>
        </p:txBody>
      </p:sp>
      <p:pic>
        <p:nvPicPr>
          <p:cNvPr id="11310" name="Picture 46" descr="صح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141663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11" name="Picture 47" descr="دقيقة واحدة"/>
          <p:cNvPicPr>
            <a:picLocks noChangeAspect="1" noChangeArrowheads="1" noCrop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09" name="Oval 45"/>
          <p:cNvSpPr>
            <a:spLocks noChangeArrowheads="1"/>
          </p:cNvSpPr>
          <p:nvPr/>
        </p:nvSpPr>
        <p:spPr bwMode="auto">
          <a:xfrm>
            <a:off x="684213" y="4292600"/>
            <a:ext cx="3382962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800" b="1">
                <a:cs typeface="Traditional Arabic" panose="02020603050405020304" pitchFamily="18" charset="-78"/>
              </a:rPr>
              <a:t>1023030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pic>
        <p:nvPicPr>
          <p:cNvPr id="23" name="صورة 2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1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3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06" grpId="0"/>
      <p:bldP spid="11307" grpId="0" animBg="1"/>
      <p:bldP spid="11308" grpId="0" animBg="1"/>
      <p:bldP spid="1130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19" name="Picture 31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20" name="Picture 32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21" name="Picture 33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22" name="Picture 34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23" name="Picture 35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24" name="Picture 36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25" name="Picture 37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26" name="Picture 38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27" name="Picture 39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28" name="Picture 40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29" name="Picture 41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30" name="Oval 42"/>
          <p:cNvSpPr>
            <a:spLocks noChangeArrowheads="1"/>
          </p:cNvSpPr>
          <p:nvPr/>
        </p:nvSpPr>
        <p:spPr bwMode="auto">
          <a:xfrm>
            <a:off x="5573713" y="3786188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تونس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2331" name="Oval 43"/>
          <p:cNvSpPr>
            <a:spLocks noChangeArrowheads="1"/>
          </p:cNvSpPr>
          <p:nvPr/>
        </p:nvSpPr>
        <p:spPr bwMode="auto">
          <a:xfrm>
            <a:off x="3629025" y="3786188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400" b="1">
                <a:cs typeface="Traditional Arabic" panose="02020603050405020304" pitchFamily="18" charset="-78"/>
              </a:rPr>
              <a:t>المغرب</a:t>
            </a:r>
            <a:endParaRPr lang="en-US" altLang="ar-KW" sz="4400" b="1">
              <a:cs typeface="Traditional Arabic" panose="02020603050405020304" pitchFamily="18" charset="-78"/>
            </a:endParaRPr>
          </a:p>
        </p:txBody>
      </p:sp>
      <p:sp>
        <p:nvSpPr>
          <p:cNvPr id="12332" name="Oval 44"/>
          <p:cNvSpPr>
            <a:spLocks noChangeArrowheads="1"/>
          </p:cNvSpPr>
          <p:nvPr/>
        </p:nvSpPr>
        <p:spPr bwMode="auto">
          <a:xfrm>
            <a:off x="1684338" y="3786188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800" b="1">
                <a:cs typeface="Traditional Arabic" panose="02020603050405020304" pitchFamily="18" charset="-78"/>
              </a:rPr>
              <a:t>مصر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pic>
        <p:nvPicPr>
          <p:cNvPr id="12333" name="Picture 45" descr="صح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191000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34" name="Text Box 46"/>
          <p:cNvSpPr txBox="1">
            <a:spLocks noChangeArrowheads="1"/>
          </p:cNvSpPr>
          <p:nvPr/>
        </p:nvSpPr>
        <p:spPr bwMode="auto">
          <a:xfrm>
            <a:off x="914400" y="2362200"/>
            <a:ext cx="7416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5400" b="1">
                <a:cs typeface="Traditional Arabic" panose="02020603050405020304" pitchFamily="18" charset="-78"/>
              </a:rPr>
              <a:t>أول دولة عربية تأهلت لكأس العالم ؟</a:t>
            </a:r>
            <a:endParaRPr lang="en-US" altLang="ar-KW" sz="5400" b="1">
              <a:solidFill>
                <a:schemeClr val="bg1"/>
              </a:solidFill>
              <a:cs typeface="Traditional Arabic" panose="02020603050405020304" pitchFamily="18" charset="-78"/>
            </a:endParaRPr>
          </a:p>
        </p:txBody>
      </p:sp>
      <p:pic>
        <p:nvPicPr>
          <p:cNvPr id="12335" name="Picture 47" descr="دقيقة واحدة"/>
          <p:cNvPicPr>
            <a:picLocks noChangeAspect="1" noChangeArrowheads="1" noCrop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3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2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2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12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3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2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30" grpId="0" animBg="1"/>
      <p:bldP spid="12331" grpId="0" animBg="1"/>
      <p:bldP spid="12332" grpId="0" animBg="1"/>
      <p:bldP spid="123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43" name="Picture 31" descr="1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44" name="Picture 32" descr="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45" name="Picture 33" descr="3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46" name="Picture 34" descr="4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47" name="Picture 35" descr="10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48" name="Picture 36" descr="5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49" name="Picture 37" descr="6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50" name="Picture 38" descr="7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51" name="Picture 39" descr="8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52" name="Picture 40" descr="9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53" name="Picture 41" descr="Untitled-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54" name="Rectangle 42"/>
          <p:cNvSpPr>
            <a:spLocks noChangeArrowheads="1"/>
          </p:cNvSpPr>
          <p:nvPr/>
        </p:nvSpPr>
        <p:spPr bwMode="auto">
          <a:xfrm>
            <a:off x="1187450" y="1651000"/>
            <a:ext cx="6832600" cy="192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كم ذكرت كلمة النبي - صلى الله عليه </a:t>
            </a:r>
          </a:p>
          <a:p>
            <a:pPr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وسلم  - في القرآن الكريم</a:t>
            </a:r>
            <a:r>
              <a:rPr lang="ar-SA" altLang="ar-KW" sz="4800" b="1">
                <a:cs typeface="Traditional Arabic" panose="02020603050405020304" pitchFamily="18" charset="-78"/>
              </a:rPr>
              <a:t> </a:t>
            </a:r>
            <a:r>
              <a:rPr lang="ar-KW" altLang="ar-KW" sz="4800" b="1">
                <a:cs typeface="Traditional Arabic" panose="02020603050405020304" pitchFamily="18" charset="-78"/>
              </a:rPr>
              <a:t>؟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sp>
        <p:nvSpPr>
          <p:cNvPr id="13355" name="Oval 43"/>
          <p:cNvSpPr>
            <a:spLocks noChangeArrowheads="1"/>
          </p:cNvSpPr>
          <p:nvPr/>
        </p:nvSpPr>
        <p:spPr bwMode="auto">
          <a:xfrm>
            <a:off x="5524500" y="3933825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400" b="1">
                <a:cs typeface="Traditional Arabic" panose="02020603050405020304" pitchFamily="18" charset="-78"/>
              </a:rPr>
              <a:t>25</a:t>
            </a:r>
            <a:endParaRPr lang="en-US" altLang="ar-KW" sz="4400" b="1">
              <a:cs typeface="Traditional Arabic" panose="02020603050405020304" pitchFamily="18" charset="-78"/>
            </a:endParaRPr>
          </a:p>
        </p:txBody>
      </p:sp>
      <p:sp>
        <p:nvSpPr>
          <p:cNvPr id="13356" name="Oval 44"/>
          <p:cNvSpPr>
            <a:spLocks noChangeArrowheads="1"/>
          </p:cNvSpPr>
          <p:nvPr/>
        </p:nvSpPr>
        <p:spPr bwMode="auto">
          <a:xfrm>
            <a:off x="3579813" y="3933825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400" b="1">
                <a:cs typeface="Traditional Arabic" panose="02020603050405020304" pitchFamily="18" charset="-78"/>
              </a:rPr>
              <a:t>43</a:t>
            </a:r>
            <a:endParaRPr lang="en-US" altLang="ar-KW" sz="4400" b="1">
              <a:cs typeface="Traditional Arabic" panose="02020603050405020304" pitchFamily="18" charset="-78"/>
            </a:endParaRPr>
          </a:p>
        </p:txBody>
      </p:sp>
      <p:sp>
        <p:nvSpPr>
          <p:cNvPr id="13357" name="Oval 45"/>
          <p:cNvSpPr>
            <a:spLocks noChangeArrowheads="1"/>
          </p:cNvSpPr>
          <p:nvPr/>
        </p:nvSpPr>
        <p:spPr bwMode="auto">
          <a:xfrm>
            <a:off x="1635125" y="3933825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800" b="1">
                <a:cs typeface="Traditional Arabic" panose="02020603050405020304" pitchFamily="18" charset="-78"/>
              </a:rPr>
              <a:t>55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pic>
        <p:nvPicPr>
          <p:cNvPr id="13358" name="Picture 46" descr="صح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513" y="4221163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59" name="Picture 47" descr="دقيقة واحدة"/>
          <p:cNvPicPr>
            <a:picLocks noChangeAspect="1" noChangeArrowheads="1" noCrop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3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3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3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3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54" grpId="0"/>
      <p:bldP spid="13355" grpId="0" animBg="1"/>
      <p:bldP spid="13356" grpId="0" animBg="1"/>
      <p:bldP spid="1335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5" name="Text Box 29"/>
          <p:cNvSpPr txBox="1">
            <a:spLocks noChangeArrowheads="1"/>
          </p:cNvSpPr>
          <p:nvPr/>
        </p:nvSpPr>
        <p:spPr bwMode="auto">
          <a:xfrm>
            <a:off x="1116013" y="2138363"/>
            <a:ext cx="7056437" cy="222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2800" b="1">
                <a:cs typeface="Traditional Arabic" panose="02020603050405020304" pitchFamily="18" charset="-78"/>
              </a:rPr>
              <a:t>س : </a:t>
            </a:r>
            <a:r>
              <a:rPr lang="ar-SA" altLang="ar-KW" sz="2800" b="1">
                <a:cs typeface="Traditional Arabic" panose="02020603050405020304" pitchFamily="18" charset="-78"/>
              </a:rPr>
              <a:t>رست سفينة في ميناء وكان على جانب السفينة سلم من حديد مثبت في السفينة ، كانت أول درجة من السلم تلامس الماء وآخر درجة تصل إلى سطح السفينة .. يحتوي السلم على 18 درجة وارتفاع كل درجة 12 سم ، اذا علمت </a:t>
            </a:r>
            <a:r>
              <a:rPr lang="ar-KW" altLang="ar-KW" sz="2800" b="1">
                <a:cs typeface="Traditional Arabic" panose="02020603050405020304" pitchFamily="18" charset="-78"/>
              </a:rPr>
              <a:t>أ</a:t>
            </a:r>
            <a:r>
              <a:rPr lang="ar-SA" altLang="ar-KW" sz="2800" b="1">
                <a:cs typeface="Traditional Arabic" panose="02020603050405020304" pitchFamily="18" charset="-78"/>
              </a:rPr>
              <a:t>ن الماء يرتفع بمعدل 20 سم كل ساعة .. فكم درجة يغطي الماء بعد مضي سبع ساعات</a:t>
            </a:r>
            <a:r>
              <a:rPr lang="ar-KW" altLang="ar-KW" sz="2800" b="1">
                <a:cs typeface="Traditional Arabic" panose="02020603050405020304" pitchFamily="18" charset="-78"/>
              </a:rPr>
              <a:t> </a:t>
            </a:r>
            <a:r>
              <a:rPr lang="ar-SA" altLang="ar-KW" sz="2800" b="1">
                <a:cs typeface="Traditional Arabic" panose="02020603050405020304" pitchFamily="18" charset="-78"/>
              </a:rPr>
              <a:t>؟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14366" name="Text Box 30"/>
          <p:cNvSpPr txBox="1">
            <a:spLocks noChangeArrowheads="1"/>
          </p:cNvSpPr>
          <p:nvPr/>
        </p:nvSpPr>
        <p:spPr bwMode="auto">
          <a:xfrm>
            <a:off x="1403350" y="4437063"/>
            <a:ext cx="6624638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3600" b="1">
                <a:cs typeface="Traditional Arabic" panose="02020603050405020304" pitchFamily="18" charset="-78"/>
              </a:rPr>
              <a:t>ج : الماء لم يغط أي درجة من درجات السلم لأن السفينة سترتفع بارتفاع الماء.</a:t>
            </a:r>
            <a:endParaRPr lang="en-US" altLang="ar-KW" sz="3600" b="1">
              <a:cs typeface="Traditional Arabic" panose="02020603050405020304" pitchFamily="18" charset="-78"/>
            </a:endParaRPr>
          </a:p>
        </p:txBody>
      </p:sp>
      <p:pic>
        <p:nvPicPr>
          <p:cNvPr id="14367" name="Picture 31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68" name="Picture 32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69" name="Picture 33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70" name="Picture 34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71" name="Picture 35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72" name="Picture 36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73" name="Picture 37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74" name="Picture 38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75" name="Picture 39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76" name="Picture 40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77" name="Picture 41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78" name="Picture 42" descr="SAIL00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52400"/>
            <a:ext cx="2686050" cy="160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79" name="Picture 43" descr="دقيقة واحدة"/>
          <p:cNvPicPr>
            <a:picLocks noChangeAspect="1" noChangeArrowheads="1" noCrop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صورة 20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2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3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65" grpId="0"/>
      <p:bldP spid="1436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89" name="Picture 29" descr="1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90" name="Picture 30" descr="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91" name="Picture 31" descr="3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92" name="Picture 32" descr="4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93" name="Picture 33" descr="10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94" name="Picture 34" descr="5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95" name="Picture 35" descr="6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96" name="Picture 36" descr="7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97" name="Picture 37" descr="8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98" name="Picture 38" descr="9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99" name="Picture 39" descr="Untitled-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00" name="Text Box 40"/>
          <p:cNvSpPr txBox="1">
            <a:spLocks noChangeArrowheads="1"/>
          </p:cNvSpPr>
          <p:nvPr/>
        </p:nvSpPr>
        <p:spPr bwMode="auto">
          <a:xfrm>
            <a:off x="1116013" y="1600200"/>
            <a:ext cx="7200900" cy="255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SA" altLang="ar-KW" sz="5400" b="1">
                <a:cs typeface="Traditional Arabic" panose="02020603050405020304" pitchFamily="18" charset="-78"/>
              </a:rPr>
              <a:t>ألا أخبرك بأفضل ما تعوذ به المتعوذون</a:t>
            </a:r>
            <a:r>
              <a:rPr lang="ar-KW" altLang="ar-KW" sz="5400" b="1">
                <a:cs typeface="Traditional Arabic" panose="02020603050405020304" pitchFamily="18" charset="-78"/>
              </a:rPr>
              <a:t> </a:t>
            </a:r>
            <a:r>
              <a:rPr lang="ar-SA" altLang="ar-KW" sz="5400" b="1">
                <a:cs typeface="Traditional Arabic" panose="02020603050405020304" pitchFamily="18" charset="-78"/>
              </a:rPr>
              <a:t>“ قل أعوذ برب الفلق“ و</a:t>
            </a:r>
            <a:r>
              <a:rPr lang="ar-KW" altLang="ar-KW" sz="5400" b="1">
                <a:cs typeface="Traditional Arabic" panose="02020603050405020304" pitchFamily="18" charset="-78"/>
              </a:rPr>
              <a:t>  </a:t>
            </a:r>
            <a:r>
              <a:rPr lang="ar-SA" altLang="ar-KW" sz="5400" b="1">
                <a:cs typeface="Traditional Arabic" panose="02020603050405020304" pitchFamily="18" charset="-78"/>
              </a:rPr>
              <a:t>“ قل أعوذ برب الناس“ رواه</a:t>
            </a:r>
            <a:r>
              <a:rPr lang="ar-KW" altLang="ar-KW" sz="5400" b="1">
                <a:cs typeface="Traditional Arabic" panose="02020603050405020304" pitchFamily="18" charset="-78"/>
              </a:rPr>
              <a:t> ؟</a:t>
            </a:r>
            <a:endParaRPr lang="en-US" altLang="ar-KW" sz="5400" b="1">
              <a:cs typeface="Traditional Arabic" panose="02020603050405020304" pitchFamily="18" charset="-78"/>
            </a:endParaRPr>
          </a:p>
        </p:txBody>
      </p:sp>
      <p:sp>
        <p:nvSpPr>
          <p:cNvPr id="15401" name="Oval 41"/>
          <p:cNvSpPr>
            <a:spLocks noChangeArrowheads="1"/>
          </p:cNvSpPr>
          <p:nvPr/>
        </p:nvSpPr>
        <p:spPr bwMode="auto">
          <a:xfrm>
            <a:off x="5405438" y="4276725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الطبراني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5402" name="Oval 42"/>
          <p:cNvSpPr>
            <a:spLocks noChangeArrowheads="1"/>
          </p:cNvSpPr>
          <p:nvPr/>
        </p:nvSpPr>
        <p:spPr bwMode="auto">
          <a:xfrm>
            <a:off x="3460750" y="4276725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السيوطي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5403" name="Oval 43"/>
          <p:cNvSpPr>
            <a:spLocks noChangeArrowheads="1"/>
          </p:cNvSpPr>
          <p:nvPr/>
        </p:nvSpPr>
        <p:spPr bwMode="auto">
          <a:xfrm>
            <a:off x="1516063" y="4276725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800" b="1">
                <a:cs typeface="Traditional Arabic" panose="02020603050405020304" pitchFamily="18" charset="-78"/>
              </a:rPr>
              <a:t>أحمد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pic>
        <p:nvPicPr>
          <p:cNvPr id="15404" name="Picture 44" descr="صح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913" y="4568825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05" name="Picture 45" descr="دقيقة واحدة"/>
          <p:cNvPicPr>
            <a:picLocks noChangeAspect="1" noChangeArrowheads="1" noCrop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4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15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15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15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4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5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00" grpId="0"/>
      <p:bldP spid="15401" grpId="0" animBg="1"/>
      <p:bldP spid="15402" grpId="0" animBg="1"/>
      <p:bldP spid="1540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13" name="Picture 29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14" name="Picture 30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15" name="Picture 31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16" name="Picture 32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17" name="Picture 33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18" name="Picture 34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19" name="Picture 35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20" name="Picture 36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21" name="Picture 37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22" name="Picture 38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23" name="Picture 39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24" name="Text Box 40"/>
          <p:cNvSpPr txBox="1">
            <a:spLocks noChangeArrowheads="1"/>
          </p:cNvSpPr>
          <p:nvPr/>
        </p:nvSpPr>
        <p:spPr bwMode="auto">
          <a:xfrm>
            <a:off x="1476375" y="2133600"/>
            <a:ext cx="6264275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س : كم مرة تستطيع طرح العدد 5 من الرقم 50 ؟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sp>
        <p:nvSpPr>
          <p:cNvPr id="16425" name="Text Box 41"/>
          <p:cNvSpPr txBox="1">
            <a:spLocks noChangeArrowheads="1"/>
          </p:cNvSpPr>
          <p:nvPr/>
        </p:nvSpPr>
        <p:spPr bwMode="auto">
          <a:xfrm>
            <a:off x="2916238" y="4005263"/>
            <a:ext cx="4897437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ج : مرة واحدة .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pic>
        <p:nvPicPr>
          <p:cNvPr id="16426" name="Picture 42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صورة 19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1" name="Picture 42" descr="home_48">
            <a:hlinkClick r:id="rId25" action="ppaction://hlinksldjump"/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24" grpId="0"/>
      <p:bldP spid="164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39" name="Picture 31" descr="1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40" name="Picture 32" descr="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41" name="Picture 33" descr="3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42" name="Picture 34" descr="4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43" name="Picture 35" descr="10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44" name="Picture 36" descr="5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45" name="Picture 37" descr="6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46" name="Picture 38" descr="7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47" name="Picture 39" descr="8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48" name="Picture 40" descr="9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49" name="Picture 41" descr="Untitled-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50" name="Text Box 42"/>
          <p:cNvSpPr txBox="1">
            <a:spLocks noChangeArrowheads="1"/>
          </p:cNvSpPr>
          <p:nvPr/>
        </p:nvSpPr>
        <p:spPr bwMode="auto">
          <a:xfrm>
            <a:off x="533400" y="1973263"/>
            <a:ext cx="813752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SA" altLang="ar-KW" sz="4000" b="1">
                <a:cs typeface="Traditional Arabic" panose="02020603050405020304" pitchFamily="18" charset="-78"/>
              </a:rPr>
              <a:t>يقول الرسول</a:t>
            </a:r>
            <a:r>
              <a:rPr lang="ar-KW" altLang="ar-KW" sz="4000" b="1">
                <a:cs typeface="Traditional Arabic" panose="02020603050405020304" pitchFamily="18" charset="-78"/>
              </a:rPr>
              <a:t> صلى الله عليه وسلم</a:t>
            </a:r>
            <a:r>
              <a:rPr lang="ar-SA" altLang="ar-KW" sz="4000" b="1">
                <a:cs typeface="Traditional Arabic" panose="02020603050405020304" pitchFamily="18" charset="-78"/>
              </a:rPr>
              <a:t> : " خذوا القرآن من أربعة .......... " أذكر واحدا منهم ؟ 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7451" name="Oval 43"/>
          <p:cNvSpPr>
            <a:spLocks noChangeArrowheads="1"/>
          </p:cNvSpPr>
          <p:nvPr/>
        </p:nvSpPr>
        <p:spPr bwMode="auto">
          <a:xfrm>
            <a:off x="6078538" y="3692525"/>
            <a:ext cx="2303462" cy="15128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400" b="1">
                <a:cs typeface="Traditional Arabic" panose="02020603050405020304" pitchFamily="18" charset="-78"/>
              </a:rPr>
              <a:t>مصعب بن </a:t>
            </a:r>
          </a:p>
          <a:p>
            <a:pPr algn="ctr"/>
            <a:r>
              <a:rPr lang="ar-KW" altLang="ar-KW" sz="4400" b="1">
                <a:cs typeface="Traditional Arabic" panose="02020603050405020304" pitchFamily="18" charset="-78"/>
              </a:rPr>
              <a:t>عمير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17452" name="Oval 44"/>
          <p:cNvSpPr>
            <a:spLocks noChangeArrowheads="1"/>
          </p:cNvSpPr>
          <p:nvPr/>
        </p:nvSpPr>
        <p:spPr bwMode="auto">
          <a:xfrm>
            <a:off x="3702050" y="4124325"/>
            <a:ext cx="2016125" cy="1439863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بلال بن </a:t>
            </a:r>
          </a:p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رباح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7453" name="Oval 45"/>
          <p:cNvSpPr>
            <a:spLocks noChangeArrowheads="1"/>
          </p:cNvSpPr>
          <p:nvPr/>
        </p:nvSpPr>
        <p:spPr bwMode="auto">
          <a:xfrm>
            <a:off x="965200" y="3619500"/>
            <a:ext cx="2232025" cy="1368425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معاذ بن جبل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pic>
        <p:nvPicPr>
          <p:cNvPr id="17454" name="Picture 46" descr="صح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25" y="4411663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55" name="Picture 47" descr="دقيقة واحدة"/>
          <p:cNvPicPr>
            <a:picLocks noChangeAspect="1" noChangeArrowheads="1" noCrop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1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7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7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4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50" grpId="0"/>
      <p:bldP spid="17451" grpId="0" animBg="1"/>
      <p:bldP spid="17452" grpId="0" animBg="1"/>
      <p:bldP spid="1745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63" name="Picture 31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64" name="Picture 32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65" name="Picture 33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66" name="Picture 34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67" name="Picture 35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68" name="Picture 36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69" name="Picture 37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70" name="Picture 38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71" name="Picture 39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72" name="Picture 40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73" name="Picture 41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74" name="Text Box 42"/>
          <p:cNvSpPr txBox="1">
            <a:spLocks noChangeArrowheads="1"/>
          </p:cNvSpPr>
          <p:nvPr/>
        </p:nvSpPr>
        <p:spPr bwMode="auto">
          <a:xfrm>
            <a:off x="1258888" y="2205038"/>
            <a:ext cx="6697662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س : إنسان وزوجته لاهو من بني آدم ولا هي من بنات حواء ؟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sp>
        <p:nvSpPr>
          <p:cNvPr id="18475" name="Text Box 43"/>
          <p:cNvSpPr txBox="1">
            <a:spLocks noChangeArrowheads="1"/>
          </p:cNvSpPr>
          <p:nvPr/>
        </p:nvSpPr>
        <p:spPr bwMode="auto">
          <a:xfrm>
            <a:off x="2843213" y="4333875"/>
            <a:ext cx="5113337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ج : آدم وحواء .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pic>
        <p:nvPicPr>
          <p:cNvPr id="18476" name="Picture 44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صورة 19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1" name="Picture 42" descr="home_48">
            <a:hlinkClick r:id="rId25" action="ppaction://hlinksldjump"/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8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74" grpId="0"/>
      <p:bldP spid="1847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87" name="Picture 31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88" name="Picture 32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89" name="Picture 33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90" name="Picture 34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91" name="Picture 35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92" name="Picture 36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93" name="Picture 37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94" name="Picture 38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95" name="Picture 39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96" name="Picture 40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97" name="Picture 41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98" name="Text Box 42"/>
          <p:cNvSpPr txBox="1">
            <a:spLocks noChangeArrowheads="1"/>
          </p:cNvSpPr>
          <p:nvPr/>
        </p:nvSpPr>
        <p:spPr bwMode="auto">
          <a:xfrm>
            <a:off x="1331913" y="1989138"/>
            <a:ext cx="66294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SA" altLang="ar-KW" sz="4000" b="1">
                <a:cs typeface="Traditional Arabic" panose="02020603050405020304" pitchFamily="18" charset="-78"/>
              </a:rPr>
              <a:t>غزوة لم يحدث فيها قتال بين المسلمين وأعدائهم ولكنها كانت محاولة من النبي</a:t>
            </a:r>
            <a:r>
              <a:rPr lang="ar-KW" altLang="ar-KW" sz="4000" b="1">
                <a:cs typeface="Traditional Arabic" panose="02020603050405020304" pitchFamily="18" charset="-78"/>
              </a:rPr>
              <a:t> </a:t>
            </a:r>
            <a:r>
              <a:rPr lang="en-US" altLang="ar-KW" sz="4000" b="1">
                <a:cs typeface="Traditional Arabic" panose="02020603050405020304" pitchFamily="18" charset="-78"/>
              </a:rPr>
              <a:t> </a:t>
            </a:r>
            <a:r>
              <a:rPr lang="en-US" altLang="ar-KW" sz="4000">
                <a:cs typeface="Traditional Arabic" panose="02020603050405020304" pitchFamily="18" charset="-78"/>
                <a:sym typeface="AGA Arabesque" panose="05010101010101010101" pitchFamily="2" charset="2"/>
              </a:rPr>
              <a:t></a:t>
            </a:r>
            <a:r>
              <a:rPr lang="ar-SA" altLang="ar-KW" sz="4000" b="1">
                <a:cs typeface="Traditional Arabic" panose="02020603050405020304" pitchFamily="18" charset="-78"/>
              </a:rPr>
              <a:t> لإثبات قوة المسلمين ونفي ضعفهم</a:t>
            </a:r>
            <a:r>
              <a:rPr lang="ar-KW" altLang="ar-KW" sz="4000" b="1">
                <a:cs typeface="Traditional Arabic" panose="02020603050405020304" pitchFamily="18" charset="-78"/>
              </a:rPr>
              <a:t>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19499" name="Oval 43"/>
          <p:cNvSpPr>
            <a:spLocks noChangeArrowheads="1"/>
          </p:cNvSpPr>
          <p:nvPr/>
        </p:nvSpPr>
        <p:spPr bwMode="auto">
          <a:xfrm>
            <a:off x="6284913" y="4046538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>
                <a:cs typeface="Traditional Arabic" panose="02020603050405020304" pitchFamily="18" charset="-78"/>
              </a:rPr>
              <a:t>ذا العشير</a:t>
            </a:r>
            <a:endParaRPr lang="en-US" altLang="ar-KW" sz="3600" b="1">
              <a:cs typeface="Traditional Arabic" panose="02020603050405020304" pitchFamily="18" charset="-78"/>
            </a:endParaRPr>
          </a:p>
        </p:txBody>
      </p:sp>
      <p:sp>
        <p:nvSpPr>
          <p:cNvPr id="19500" name="Oval 44"/>
          <p:cNvSpPr>
            <a:spLocks noChangeArrowheads="1"/>
          </p:cNvSpPr>
          <p:nvPr/>
        </p:nvSpPr>
        <p:spPr bwMode="auto">
          <a:xfrm>
            <a:off x="4340225" y="4046538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200" b="1">
                <a:cs typeface="Traditional Arabic" panose="02020603050405020304" pitchFamily="18" charset="-78"/>
              </a:rPr>
              <a:t>بني المصطلق</a:t>
            </a:r>
            <a:endParaRPr lang="en-US" altLang="ar-KW" sz="3200" b="1">
              <a:cs typeface="Traditional Arabic" panose="02020603050405020304" pitchFamily="18" charset="-78"/>
            </a:endParaRPr>
          </a:p>
        </p:txBody>
      </p:sp>
      <p:sp>
        <p:nvSpPr>
          <p:cNvPr id="19501" name="Oval 45"/>
          <p:cNvSpPr>
            <a:spLocks noChangeArrowheads="1"/>
          </p:cNvSpPr>
          <p:nvPr/>
        </p:nvSpPr>
        <p:spPr bwMode="auto">
          <a:xfrm>
            <a:off x="2395538" y="4046538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200" b="1">
                <a:cs typeface="Traditional Arabic" panose="02020603050405020304" pitchFamily="18" charset="-78"/>
              </a:rPr>
              <a:t>حمراء الأسد</a:t>
            </a:r>
            <a:endParaRPr lang="en-US" altLang="ar-KW" sz="3200" b="1">
              <a:cs typeface="Traditional Arabic" panose="02020603050405020304" pitchFamily="18" charset="-78"/>
            </a:endParaRPr>
          </a:p>
        </p:txBody>
      </p:sp>
      <p:pic>
        <p:nvPicPr>
          <p:cNvPr id="19502" name="Picture 46" descr="صح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725" y="4335463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503" name="Picture 47" descr="دقيقة واحدة"/>
          <p:cNvPicPr>
            <a:picLocks noChangeAspect="1" noChangeArrowheads="1" noCrop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9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9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5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9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99" grpId="0" animBg="1"/>
      <p:bldP spid="19500" grpId="0" animBg="1"/>
      <p:bldP spid="1950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1" name="Picture 31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2" name="Picture 32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3" name="Picture 33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4" name="Picture 34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5" name="Picture 35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6" name="Picture 36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7" name="Picture 37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8" name="Picture 38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9" name="Picture 39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0" name="Picture 40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1" name="Picture 41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22" name="Text Box 42"/>
          <p:cNvSpPr txBox="1">
            <a:spLocks noChangeArrowheads="1"/>
          </p:cNvSpPr>
          <p:nvPr/>
        </p:nvSpPr>
        <p:spPr bwMode="auto">
          <a:xfrm>
            <a:off x="1476375" y="2349500"/>
            <a:ext cx="6264275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س : ما هو الشيء الذي ليس له بداية ولا نهاية ؟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sp>
        <p:nvSpPr>
          <p:cNvPr id="20523" name="Text Box 43"/>
          <p:cNvSpPr txBox="1">
            <a:spLocks noChangeArrowheads="1"/>
          </p:cNvSpPr>
          <p:nvPr/>
        </p:nvSpPr>
        <p:spPr bwMode="auto">
          <a:xfrm>
            <a:off x="3492500" y="4005263"/>
            <a:ext cx="4176713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ج : الدائرة .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pic>
        <p:nvPicPr>
          <p:cNvPr id="20524" name="Picture 44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25" name="Oval 45"/>
          <p:cNvSpPr>
            <a:spLocks noChangeArrowheads="1"/>
          </p:cNvSpPr>
          <p:nvPr/>
        </p:nvSpPr>
        <p:spPr bwMode="auto">
          <a:xfrm>
            <a:off x="3492500" y="3860800"/>
            <a:ext cx="1439863" cy="1439863"/>
          </a:xfrm>
          <a:prstGeom prst="ellips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KW"/>
          </a:p>
        </p:txBody>
      </p:sp>
      <p:pic>
        <p:nvPicPr>
          <p:cNvPr id="21" name="صورة 20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2" name="Picture 42" descr="home_48">
            <a:hlinkClick r:id="rId25" action="ppaction://hlinksldjump"/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0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20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2" grpId="0"/>
      <p:bldP spid="205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35" name="Picture 31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36" name="Picture 32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37" name="Picture 33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38" name="Picture 34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39" name="Picture 35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40" name="Picture 36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41" name="Picture 37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42" name="Picture 38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43" name="Picture 39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44" name="Picture 40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45" name="Picture 41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46" name="Text Box 42"/>
          <p:cNvSpPr txBox="1">
            <a:spLocks noChangeArrowheads="1"/>
          </p:cNvSpPr>
          <p:nvPr/>
        </p:nvSpPr>
        <p:spPr bwMode="auto">
          <a:xfrm>
            <a:off x="1471613" y="1905000"/>
            <a:ext cx="66294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altLang="ar-KW" sz="6000" b="1">
                <a:cs typeface="Traditional Arabic" panose="02020603050405020304" pitchFamily="18" charset="-78"/>
              </a:rPr>
              <a:t>غزوة </a:t>
            </a:r>
            <a:r>
              <a:rPr lang="ar-SA" altLang="ar-KW" sz="6000" b="1">
                <a:cs typeface="Traditional Arabic" panose="02020603050405020304" pitchFamily="18" charset="-78"/>
              </a:rPr>
              <a:t>أسلم </a:t>
            </a:r>
            <a:r>
              <a:rPr lang="ar-KW" altLang="ar-KW" sz="6000" b="1">
                <a:cs typeface="Traditional Arabic" panose="02020603050405020304" pitchFamily="18" charset="-78"/>
              </a:rPr>
              <a:t>فيها الصحابي الجليل </a:t>
            </a:r>
            <a:r>
              <a:rPr lang="ar-SA" altLang="ar-KW" sz="6000" b="1">
                <a:cs typeface="Traditional Arabic" panose="02020603050405020304" pitchFamily="18" charset="-78"/>
              </a:rPr>
              <a:t>نعيم بن مسعود</a:t>
            </a:r>
            <a:r>
              <a:rPr lang="ar-SA" altLang="ar-KW" sz="6000">
                <a:cs typeface="Traditional Arabic" panose="02020603050405020304" pitchFamily="18" charset="-78"/>
              </a:rPr>
              <a:t> </a:t>
            </a:r>
            <a:r>
              <a:rPr lang="ar-KW" altLang="ar-KW" sz="6000">
                <a:cs typeface="Traditional Arabic" panose="02020603050405020304" pitchFamily="18" charset="-78"/>
              </a:rPr>
              <a:t>؟</a:t>
            </a:r>
            <a:endParaRPr lang="en-US" altLang="ar-KW" sz="6000">
              <a:cs typeface="Traditional Arabic" panose="02020603050405020304" pitchFamily="18" charset="-78"/>
            </a:endParaRPr>
          </a:p>
        </p:txBody>
      </p:sp>
      <p:sp>
        <p:nvSpPr>
          <p:cNvPr id="21547" name="Oval 43"/>
          <p:cNvSpPr>
            <a:spLocks noChangeArrowheads="1"/>
          </p:cNvSpPr>
          <p:nvPr/>
        </p:nvSpPr>
        <p:spPr bwMode="auto">
          <a:xfrm>
            <a:off x="6324600" y="4191000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>
                <a:cs typeface="Traditional Arabic" panose="02020603050405020304" pitchFamily="18" charset="-78"/>
              </a:rPr>
              <a:t>الأحزاب</a:t>
            </a:r>
            <a:endParaRPr lang="en-US" altLang="ar-KW" sz="3600" b="1">
              <a:cs typeface="Traditional Arabic" panose="02020603050405020304" pitchFamily="18" charset="-78"/>
            </a:endParaRPr>
          </a:p>
        </p:txBody>
      </p:sp>
      <p:sp>
        <p:nvSpPr>
          <p:cNvPr id="21548" name="Oval 44"/>
          <p:cNvSpPr>
            <a:spLocks noChangeArrowheads="1"/>
          </p:cNvSpPr>
          <p:nvPr/>
        </p:nvSpPr>
        <p:spPr bwMode="auto">
          <a:xfrm>
            <a:off x="4379913" y="4191000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400" b="1">
                <a:cs typeface="Traditional Arabic" panose="02020603050405020304" pitchFamily="18" charset="-78"/>
              </a:rPr>
              <a:t>حنين</a:t>
            </a:r>
            <a:endParaRPr lang="en-US" altLang="ar-KW" sz="4400" b="1">
              <a:cs typeface="Traditional Arabic" panose="02020603050405020304" pitchFamily="18" charset="-78"/>
            </a:endParaRPr>
          </a:p>
        </p:txBody>
      </p:sp>
      <p:sp>
        <p:nvSpPr>
          <p:cNvPr id="21549" name="Oval 45"/>
          <p:cNvSpPr>
            <a:spLocks noChangeArrowheads="1"/>
          </p:cNvSpPr>
          <p:nvPr/>
        </p:nvSpPr>
        <p:spPr bwMode="auto">
          <a:xfrm>
            <a:off x="2435225" y="4191000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400" b="1">
                <a:cs typeface="Traditional Arabic" panose="02020603050405020304" pitchFamily="18" charset="-78"/>
              </a:rPr>
              <a:t>مؤتة</a:t>
            </a:r>
            <a:endParaRPr lang="en-US" altLang="ar-KW" sz="4400" b="1">
              <a:cs typeface="Traditional Arabic" panose="02020603050405020304" pitchFamily="18" charset="-78"/>
            </a:endParaRPr>
          </a:p>
        </p:txBody>
      </p:sp>
      <p:pic>
        <p:nvPicPr>
          <p:cNvPr id="21550" name="Picture 46" descr="صح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495800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51" name="Picture 47" descr="دقيقة واحدة"/>
          <p:cNvPicPr>
            <a:picLocks noChangeAspect="1" noChangeArrowheads="1" noCrop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1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1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1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5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47" grpId="0" animBg="1"/>
      <p:bldP spid="21548" grpId="0" animBg="1"/>
      <p:bldP spid="2154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61" name="Picture 33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62" name="Picture 34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63" name="Picture 35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64" name="Picture 36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65" name="Picture 37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66" name="Picture 38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67" name="Picture 39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68" name="Picture 40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69" name="Picture 41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70" name="Picture 42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71" name="Picture 43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72" name="Text Box 44"/>
          <p:cNvSpPr txBox="1">
            <a:spLocks noChangeArrowheads="1"/>
          </p:cNvSpPr>
          <p:nvPr/>
        </p:nvSpPr>
        <p:spPr bwMode="auto">
          <a:xfrm>
            <a:off x="1476375" y="1844675"/>
            <a:ext cx="6264275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 : </a:t>
            </a:r>
            <a:r>
              <a:rPr lang="ar-SA" altLang="ar-KW" sz="4000" b="1">
                <a:cs typeface="Traditional Arabic" panose="02020603050405020304" pitchFamily="18" charset="-78"/>
              </a:rPr>
              <a:t>ثلاثة عـبروا جسـرا ، الأول رأى الجسـر ومشى علي</a:t>
            </a:r>
            <a:r>
              <a:rPr lang="ar-KW" altLang="ar-KW" sz="4000" b="1">
                <a:cs typeface="Traditional Arabic" panose="02020603050405020304" pitchFamily="18" charset="-78"/>
              </a:rPr>
              <a:t>ه</a:t>
            </a:r>
            <a:r>
              <a:rPr lang="ar-SA" altLang="ar-KW" sz="4000" b="1">
                <a:cs typeface="Traditional Arabic" panose="02020603050405020304" pitchFamily="18" charset="-78"/>
              </a:rPr>
              <a:t> ، والثاني رأى الجسـر ولم يمشي علي</a:t>
            </a:r>
            <a:r>
              <a:rPr lang="ar-KW" altLang="ar-KW" sz="4000" b="1">
                <a:cs typeface="Traditional Arabic" panose="02020603050405020304" pitchFamily="18" charset="-78"/>
              </a:rPr>
              <a:t>ه</a:t>
            </a:r>
            <a:r>
              <a:rPr lang="ar-SA" altLang="ar-KW" sz="4000" b="1">
                <a:cs typeface="Traditional Arabic" panose="02020603050405020304" pitchFamily="18" charset="-78"/>
              </a:rPr>
              <a:t> ، والثالث لم يرى الجسـر ولم يمشي عليه . كيف حصـل ذلك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22573" name="Text Box 45"/>
          <p:cNvSpPr txBox="1">
            <a:spLocks noChangeArrowheads="1"/>
          </p:cNvSpPr>
          <p:nvPr/>
        </p:nvSpPr>
        <p:spPr bwMode="auto">
          <a:xfrm>
            <a:off x="1331913" y="4437063"/>
            <a:ext cx="6624637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ج : امرأة حامل مع ابنها الصغير الذي تحمله على كتفها .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pic>
        <p:nvPicPr>
          <p:cNvPr id="22574" name="Picture 46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صورة 19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1" name="Picture 42" descr="home_48">
            <a:hlinkClick r:id="rId25" action="ppaction://hlinksldjump"/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2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72" grpId="0"/>
      <p:bldP spid="2257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07" name="Picture 31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08" name="Picture 32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09" name="Picture 33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10" name="Picture 34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11" name="Picture 35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12" name="Picture 36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13" name="Picture 37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14" name="Picture 38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15" name="Picture 39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16" name="Picture 40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17" name="Picture 41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1143000" y="1916113"/>
            <a:ext cx="66294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من هم الثلاثة الذين تخلفوا عن غزوة تبوك ؟</a:t>
            </a:r>
            <a:endParaRPr lang="en-US" altLang="ar-KW" sz="4800">
              <a:cs typeface="Traditional Arabic" panose="02020603050405020304" pitchFamily="18" charset="-78"/>
            </a:endParaRPr>
          </a:p>
        </p:txBody>
      </p:sp>
      <p:pic>
        <p:nvPicPr>
          <p:cNvPr id="24619" name="Picture 43" descr="صح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2924175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1219200" y="3429000"/>
            <a:ext cx="6248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3200" b="1">
                <a:cs typeface="Traditional Arabic" panose="02020603050405020304" pitchFamily="18" charset="-78"/>
              </a:rPr>
              <a:t>- كعب بن مالك ، هلال بن أمية ، مرارة بن الربيع .</a:t>
            </a:r>
            <a:endParaRPr lang="en-US" altLang="ar-KW" sz="3200" b="1">
              <a:cs typeface="Traditional Arabic" panose="02020603050405020304" pitchFamily="18" charset="-78"/>
            </a:endParaRPr>
          </a:p>
        </p:txBody>
      </p:sp>
      <p:sp>
        <p:nvSpPr>
          <p:cNvPr id="24621" name="Text Box 45"/>
          <p:cNvSpPr txBox="1">
            <a:spLocks noChangeArrowheads="1"/>
          </p:cNvSpPr>
          <p:nvPr/>
        </p:nvSpPr>
        <p:spPr bwMode="auto">
          <a:xfrm>
            <a:off x="1219200" y="3992563"/>
            <a:ext cx="6248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3200" b="1">
                <a:cs typeface="Traditional Arabic" panose="02020603050405020304" pitchFamily="18" charset="-78"/>
              </a:rPr>
              <a:t>- هلال بن أمية ، جندب بن جنادة ،كعب بن مالك .</a:t>
            </a:r>
            <a:endParaRPr lang="en-US" altLang="ar-KW" sz="3200" b="1">
              <a:cs typeface="Traditional Arabic" panose="02020603050405020304" pitchFamily="18" charset="-78"/>
            </a:endParaRPr>
          </a:p>
        </p:txBody>
      </p:sp>
      <p:sp>
        <p:nvSpPr>
          <p:cNvPr id="24622" name="Text Box 46"/>
          <p:cNvSpPr txBox="1">
            <a:spLocks noChangeArrowheads="1"/>
          </p:cNvSpPr>
          <p:nvPr/>
        </p:nvSpPr>
        <p:spPr bwMode="auto">
          <a:xfrm>
            <a:off x="609600" y="4525963"/>
            <a:ext cx="6858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3200" b="1">
                <a:cs typeface="Traditional Arabic" panose="02020603050405020304" pitchFamily="18" charset="-78"/>
              </a:rPr>
              <a:t>- أبو العلاء الحضرمي ، كعب بن مالك ، مرارة بن الربيع .</a:t>
            </a:r>
            <a:endParaRPr lang="en-US" altLang="ar-KW" sz="3200" b="1">
              <a:cs typeface="Traditional Arabic" panose="02020603050405020304" pitchFamily="18" charset="-78"/>
            </a:endParaRPr>
          </a:p>
        </p:txBody>
      </p:sp>
      <p:pic>
        <p:nvPicPr>
          <p:cNvPr id="24623" name="Picture 47" descr="دقيقة واحدة"/>
          <p:cNvPicPr>
            <a:picLocks noChangeAspect="1" noChangeArrowheads="1" noCrop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4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6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4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20" grpId="0"/>
      <p:bldP spid="24621" grpId="0"/>
      <p:bldP spid="246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31" name="Picture 31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32" name="Picture 32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33" name="Picture 33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34" name="Picture 34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35" name="Picture 35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36" name="Picture 36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37" name="Picture 37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38" name="Picture 38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39" name="Picture 39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40" name="Picture 40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41" name="Picture 41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42" name="Text Box 42"/>
          <p:cNvSpPr txBox="1">
            <a:spLocks noChangeArrowheads="1"/>
          </p:cNvSpPr>
          <p:nvPr/>
        </p:nvSpPr>
        <p:spPr bwMode="auto">
          <a:xfrm>
            <a:off x="1476375" y="2205038"/>
            <a:ext cx="6264275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س : ما هو أثقل : طن من الحديد أم طن من القطن ؟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sp>
        <p:nvSpPr>
          <p:cNvPr id="25643" name="Text Box 43"/>
          <p:cNvSpPr txBox="1">
            <a:spLocks noChangeArrowheads="1"/>
          </p:cNvSpPr>
          <p:nvPr/>
        </p:nvSpPr>
        <p:spPr bwMode="auto">
          <a:xfrm>
            <a:off x="2339975" y="4005263"/>
            <a:ext cx="5616575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ج : كلاهما يزن طنا واحدا .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pic>
        <p:nvPicPr>
          <p:cNvPr id="25644" name="Picture 44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صورة 19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1" name="Picture 42" descr="home_48">
            <a:hlinkClick r:id="rId25" action="ppaction://hlinksldjump"/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6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5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42" grpId="0"/>
      <p:bldP spid="2564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55" name="Picture 31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56" name="Picture 32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57" name="Picture 33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58" name="Picture 34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59" name="Picture 35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60" name="Picture 36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61" name="Picture 37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62" name="Picture 38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63" name="Picture 39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64" name="Picture 40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65" name="Picture 41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66" name="Text Box 42"/>
          <p:cNvSpPr txBox="1">
            <a:spLocks noChangeArrowheads="1"/>
          </p:cNvSpPr>
          <p:nvPr/>
        </p:nvSpPr>
        <p:spPr bwMode="auto">
          <a:xfrm>
            <a:off x="1258888" y="1989138"/>
            <a:ext cx="66294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من الذي قال عنه النبي صلى الله عليه وسلم ” أعلم أمتي بالحلال والحرام ” ؟</a:t>
            </a:r>
            <a:endParaRPr lang="en-US" altLang="ar-KW" sz="4800">
              <a:cs typeface="Traditional Arabic" panose="02020603050405020304" pitchFamily="18" charset="-78"/>
            </a:endParaRPr>
          </a:p>
        </p:txBody>
      </p:sp>
      <p:sp>
        <p:nvSpPr>
          <p:cNvPr id="26667" name="Oval 43"/>
          <p:cNvSpPr>
            <a:spLocks noChangeArrowheads="1"/>
          </p:cNvSpPr>
          <p:nvPr/>
        </p:nvSpPr>
        <p:spPr bwMode="auto">
          <a:xfrm>
            <a:off x="5943600" y="4005263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200" b="1">
                <a:cs typeface="Traditional Arabic" panose="02020603050405020304" pitchFamily="18" charset="-78"/>
              </a:rPr>
              <a:t>سعد بن معاذ</a:t>
            </a:r>
            <a:endParaRPr lang="en-US" altLang="ar-KW" sz="3200" b="1">
              <a:cs typeface="Traditional Arabic" panose="02020603050405020304" pitchFamily="18" charset="-78"/>
            </a:endParaRPr>
          </a:p>
        </p:txBody>
      </p:sp>
      <p:sp>
        <p:nvSpPr>
          <p:cNvPr id="26668" name="Oval 44"/>
          <p:cNvSpPr>
            <a:spLocks noChangeArrowheads="1"/>
          </p:cNvSpPr>
          <p:nvPr/>
        </p:nvSpPr>
        <p:spPr bwMode="auto">
          <a:xfrm>
            <a:off x="3998913" y="4005263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2800" b="1">
                <a:cs typeface="Traditional Arabic" panose="02020603050405020304" pitchFamily="18" charset="-78"/>
              </a:rPr>
              <a:t>معاذ بن جبل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26669" name="Oval 45"/>
          <p:cNvSpPr>
            <a:spLocks noChangeArrowheads="1"/>
          </p:cNvSpPr>
          <p:nvPr/>
        </p:nvSpPr>
        <p:spPr bwMode="auto">
          <a:xfrm>
            <a:off x="2054225" y="4005263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ابن عباس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pic>
        <p:nvPicPr>
          <p:cNvPr id="26670" name="Picture 46" descr="صح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386263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71" name="Picture 47" descr="دقيقة واحدة"/>
          <p:cNvPicPr>
            <a:picLocks noChangeAspect="1" noChangeArrowheads="1" noCrop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6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6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6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6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6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67" grpId="0" animBg="1"/>
      <p:bldP spid="26668" grpId="0" animBg="1"/>
      <p:bldP spid="2666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79" name="Picture 31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80" name="Picture 32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81" name="Picture 33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82" name="Picture 34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83" name="Picture 35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84" name="Picture 36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85" name="Picture 37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86" name="Picture 38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87" name="Picture 39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88" name="Picture 40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89" name="Picture 41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90" name="Text Box 42"/>
          <p:cNvSpPr txBox="1">
            <a:spLocks noChangeArrowheads="1"/>
          </p:cNvSpPr>
          <p:nvPr/>
        </p:nvSpPr>
        <p:spPr bwMode="auto">
          <a:xfrm>
            <a:off x="1476375" y="2349500"/>
            <a:ext cx="6264275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4800" b="1"/>
              <a:t>س : شعر مؤخرة الرأس ؟</a:t>
            </a:r>
            <a:endParaRPr lang="en-US" altLang="ar-KW" sz="4800" b="1"/>
          </a:p>
        </p:txBody>
      </p:sp>
      <p:pic>
        <p:nvPicPr>
          <p:cNvPr id="27692" name="Picture 44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93" name="Oval 45"/>
          <p:cNvSpPr>
            <a:spLocks noChangeArrowheads="1"/>
          </p:cNvSpPr>
          <p:nvPr/>
        </p:nvSpPr>
        <p:spPr bwMode="auto">
          <a:xfrm>
            <a:off x="5616575" y="3895725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400" b="1">
                <a:cs typeface="Traditional Arabic" panose="02020603050405020304" pitchFamily="18" charset="-78"/>
              </a:rPr>
              <a:t>فروة</a:t>
            </a:r>
            <a:r>
              <a:rPr lang="ar-KW" altLang="ar-KW" sz="2800" b="1">
                <a:cs typeface="Traditional Arabic" panose="02020603050405020304" pitchFamily="18" charset="-78"/>
              </a:rPr>
              <a:t> 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27694" name="Oval 46"/>
          <p:cNvSpPr>
            <a:spLocks noChangeArrowheads="1"/>
          </p:cNvSpPr>
          <p:nvPr/>
        </p:nvSpPr>
        <p:spPr bwMode="auto">
          <a:xfrm>
            <a:off x="3671888" y="3895725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ذؤابة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27695" name="Oval 47"/>
          <p:cNvSpPr>
            <a:spLocks noChangeArrowheads="1"/>
          </p:cNvSpPr>
          <p:nvPr/>
        </p:nvSpPr>
        <p:spPr bwMode="auto">
          <a:xfrm>
            <a:off x="1727200" y="3895725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غديرة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pic>
        <p:nvPicPr>
          <p:cNvPr id="27696" name="Picture 48" descr="صح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4221163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7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7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7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7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6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7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90" grpId="0"/>
      <p:bldP spid="27693" grpId="0" animBg="1"/>
      <p:bldP spid="27694" grpId="0" animBg="1"/>
      <p:bldP spid="2769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03" name="Picture 31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704" name="Picture 32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705" name="Picture 33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706" name="Picture 34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707" name="Picture 35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708" name="Picture 36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709" name="Picture 37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710" name="Picture 38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711" name="Picture 39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712" name="Picture 40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713" name="Picture 41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714" name="Text Box 42"/>
          <p:cNvSpPr txBox="1">
            <a:spLocks noChangeArrowheads="1"/>
          </p:cNvSpPr>
          <p:nvPr/>
        </p:nvSpPr>
        <p:spPr bwMode="auto">
          <a:xfrm>
            <a:off x="1258888" y="1628775"/>
            <a:ext cx="640873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8000" b="1">
                <a:cs typeface="Traditional Arabic" panose="02020603050405020304" pitchFamily="18" charset="-78"/>
              </a:rPr>
              <a:t>ما هي الأحقاف ؟</a:t>
            </a:r>
            <a:endParaRPr lang="en-US" altLang="ar-KW" sz="8000" b="1">
              <a:cs typeface="Traditional Arabic" panose="02020603050405020304" pitchFamily="18" charset="-78"/>
            </a:endParaRPr>
          </a:p>
        </p:txBody>
      </p:sp>
      <p:sp>
        <p:nvSpPr>
          <p:cNvPr id="28715" name="Text Box 43"/>
          <p:cNvSpPr txBox="1">
            <a:spLocks noChangeArrowheads="1"/>
          </p:cNvSpPr>
          <p:nvPr/>
        </p:nvSpPr>
        <p:spPr bwMode="auto">
          <a:xfrm>
            <a:off x="1474788" y="2997200"/>
            <a:ext cx="6408737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- واد بين عمان وأرض مَهْرَةَ .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sp>
        <p:nvSpPr>
          <p:cNvPr id="28716" name="Text Box 44"/>
          <p:cNvSpPr txBox="1">
            <a:spLocks noChangeArrowheads="1"/>
          </p:cNvSpPr>
          <p:nvPr/>
        </p:nvSpPr>
        <p:spPr bwMode="auto">
          <a:xfrm>
            <a:off x="1474788" y="3757613"/>
            <a:ext cx="6408737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- واد بين مكة والمدينة .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sp>
        <p:nvSpPr>
          <p:cNvPr id="28717" name="Text Box 45"/>
          <p:cNvSpPr txBox="1">
            <a:spLocks noChangeArrowheads="1"/>
          </p:cNvSpPr>
          <p:nvPr/>
        </p:nvSpPr>
        <p:spPr bwMode="auto">
          <a:xfrm>
            <a:off x="1476375" y="4549775"/>
            <a:ext cx="6408738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- واد بين مكة والطائف .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pic>
        <p:nvPicPr>
          <p:cNvPr id="28718" name="Picture 46" descr="صح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2636838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719" name="Picture 47" descr="دقيقة واحدة"/>
          <p:cNvPicPr>
            <a:picLocks noChangeAspect="1" noChangeArrowheads="1" noCrop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87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8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14" grpId="0"/>
      <p:bldP spid="28715" grpId="0"/>
      <p:bldP spid="28716" grpId="0"/>
      <p:bldP spid="287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27" name="Picture 31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28" name="Picture 32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29" name="Picture 33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30" name="Picture 34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31" name="Picture 35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32" name="Picture 36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33" name="Picture 37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34" name="Picture 38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35" name="Picture 39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36" name="Picture 40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37" name="Picture 41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38" name="Text Box 42"/>
          <p:cNvSpPr txBox="1">
            <a:spLocks noChangeArrowheads="1"/>
          </p:cNvSpPr>
          <p:nvPr/>
        </p:nvSpPr>
        <p:spPr bwMode="auto">
          <a:xfrm>
            <a:off x="1476375" y="2133600"/>
            <a:ext cx="6264275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س : انتصر العثمانيون على الصرب في موقعة كوسوفا عام :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pic>
        <p:nvPicPr>
          <p:cNvPr id="29740" name="Picture 44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41" name="Oval 45"/>
          <p:cNvSpPr>
            <a:spLocks noChangeArrowheads="1"/>
          </p:cNvSpPr>
          <p:nvPr/>
        </p:nvSpPr>
        <p:spPr bwMode="auto">
          <a:xfrm>
            <a:off x="5724525" y="3967163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400" b="1">
                <a:cs typeface="Traditional Arabic" panose="02020603050405020304" pitchFamily="18" charset="-78"/>
              </a:rPr>
              <a:t>1251</a:t>
            </a:r>
            <a:r>
              <a:rPr lang="ar-KW" altLang="ar-KW" sz="2800" b="1">
                <a:cs typeface="Traditional Arabic" panose="02020603050405020304" pitchFamily="18" charset="-78"/>
              </a:rPr>
              <a:t>م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29742" name="Oval 46"/>
          <p:cNvSpPr>
            <a:spLocks noChangeArrowheads="1"/>
          </p:cNvSpPr>
          <p:nvPr/>
        </p:nvSpPr>
        <p:spPr bwMode="auto">
          <a:xfrm>
            <a:off x="3779838" y="3967163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1389م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29743" name="Oval 47"/>
          <p:cNvSpPr>
            <a:spLocks noChangeArrowheads="1"/>
          </p:cNvSpPr>
          <p:nvPr/>
        </p:nvSpPr>
        <p:spPr bwMode="auto">
          <a:xfrm>
            <a:off x="1835150" y="3967163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1516م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pic>
        <p:nvPicPr>
          <p:cNvPr id="29744" name="Picture 48" descr="صح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050" y="4364038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9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9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9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9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7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9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38" grpId="0"/>
      <p:bldP spid="29741" grpId="0" animBg="1"/>
      <p:bldP spid="29742" grpId="0" animBg="1"/>
      <p:bldP spid="2974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1" name="Picture 31" descr="1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2" name="Picture 32" descr="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3" name="Picture 33" descr="3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4" name="Picture 34" descr="4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5" name="Picture 35" descr="10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6" name="Picture 36" descr="5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7" name="Picture 37" descr="6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8" name="Picture 38" descr="7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9" name="Picture 39" descr="8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0" name="Picture 40" descr="9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1" name="Picture 41" descr="Untitled-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62" name="Text Box 42"/>
          <p:cNvSpPr txBox="1">
            <a:spLocks noChangeArrowheads="1"/>
          </p:cNvSpPr>
          <p:nvPr/>
        </p:nvSpPr>
        <p:spPr bwMode="auto">
          <a:xfrm>
            <a:off x="1547813" y="1555750"/>
            <a:ext cx="6840537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altLang="ar-KW" sz="8800" b="1">
                <a:cs typeface="Traditional Arabic" panose="02020603050405020304" pitchFamily="18" charset="-78"/>
              </a:rPr>
              <a:t>ما معنى كلمة الزمر ؟</a:t>
            </a:r>
            <a:endParaRPr lang="en-US" altLang="ar-KW" sz="7200" b="1">
              <a:cs typeface="Traditional Arabic" panose="02020603050405020304" pitchFamily="18" charset="-78"/>
            </a:endParaRPr>
          </a:p>
        </p:txBody>
      </p:sp>
      <p:sp>
        <p:nvSpPr>
          <p:cNvPr id="30763" name="Oval 43"/>
          <p:cNvSpPr>
            <a:spLocks noChangeArrowheads="1"/>
          </p:cNvSpPr>
          <p:nvPr/>
        </p:nvSpPr>
        <p:spPr bwMode="auto">
          <a:xfrm>
            <a:off x="4211638" y="2995613"/>
            <a:ext cx="3816350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>
                <a:cs typeface="Traditional Arabic" panose="02020603050405020304" pitchFamily="18" charset="-78"/>
              </a:rPr>
              <a:t>الجماعات المتفرقة المتتابعة</a:t>
            </a:r>
            <a:endParaRPr lang="en-US" altLang="ar-KW" sz="2400" b="1">
              <a:cs typeface="Traditional Arabic" panose="02020603050405020304" pitchFamily="18" charset="-78"/>
            </a:endParaRPr>
          </a:p>
        </p:txBody>
      </p:sp>
      <p:sp>
        <p:nvSpPr>
          <p:cNvPr id="30764" name="Oval 44"/>
          <p:cNvSpPr>
            <a:spLocks noChangeArrowheads="1"/>
          </p:cNvSpPr>
          <p:nvPr/>
        </p:nvSpPr>
        <p:spPr bwMode="auto">
          <a:xfrm>
            <a:off x="4067175" y="4219575"/>
            <a:ext cx="3744913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الجماعات المتوافقة 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30765" name="Oval 45"/>
          <p:cNvSpPr>
            <a:spLocks noChangeArrowheads="1"/>
          </p:cNvSpPr>
          <p:nvPr/>
        </p:nvSpPr>
        <p:spPr bwMode="auto">
          <a:xfrm>
            <a:off x="468313" y="3557588"/>
            <a:ext cx="3779837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الجماعات الحريصة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pic>
        <p:nvPicPr>
          <p:cNvPr id="30766" name="Picture 46" descr="صح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3140075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7" name="Picture 47" descr="دقيقة واحدة"/>
          <p:cNvPicPr>
            <a:picLocks noChangeAspect="1" noChangeArrowheads="1" noCrop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30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30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30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0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0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2" grpId="0"/>
      <p:bldP spid="30763" grpId="0" animBg="1"/>
      <p:bldP spid="30764" grpId="0" animBg="1"/>
      <p:bldP spid="3076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75" name="Picture 31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76" name="Picture 32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77" name="Picture 33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78" name="Picture 34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79" name="Picture 35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80" name="Picture 36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81" name="Picture 37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82" name="Picture 38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83" name="Picture 39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84" name="Picture 40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85" name="Picture 41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86" name="Text Box 42"/>
          <p:cNvSpPr txBox="1">
            <a:spLocks noChangeArrowheads="1"/>
          </p:cNvSpPr>
          <p:nvPr/>
        </p:nvSpPr>
        <p:spPr bwMode="auto">
          <a:xfrm>
            <a:off x="1330325" y="2276475"/>
            <a:ext cx="6481763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س : مدة الاستعمار الفرنسي لتونس ؟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pic>
        <p:nvPicPr>
          <p:cNvPr id="31788" name="Picture 44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89" name="Oval 45"/>
          <p:cNvSpPr>
            <a:spLocks noChangeArrowheads="1"/>
          </p:cNvSpPr>
          <p:nvPr/>
        </p:nvSpPr>
        <p:spPr bwMode="auto">
          <a:xfrm>
            <a:off x="5868988" y="3535363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400" b="1">
                <a:cs typeface="Traditional Arabic" panose="02020603050405020304" pitchFamily="18" charset="-78"/>
              </a:rPr>
              <a:t>76سنة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31790" name="Oval 46"/>
          <p:cNvSpPr>
            <a:spLocks noChangeArrowheads="1"/>
          </p:cNvSpPr>
          <p:nvPr/>
        </p:nvSpPr>
        <p:spPr bwMode="auto">
          <a:xfrm>
            <a:off x="3924300" y="3535363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96سنة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31791" name="Oval 47"/>
          <p:cNvSpPr>
            <a:spLocks noChangeArrowheads="1"/>
          </p:cNvSpPr>
          <p:nvPr/>
        </p:nvSpPr>
        <p:spPr bwMode="auto">
          <a:xfrm>
            <a:off x="1979613" y="3535363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109سنة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pic>
        <p:nvPicPr>
          <p:cNvPr id="31792" name="Picture 48" descr="صح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860800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1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1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1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17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1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86" grpId="0"/>
      <p:bldP spid="31789" grpId="0" animBg="1"/>
      <p:bldP spid="31790" grpId="0" animBg="1"/>
      <p:bldP spid="3179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99" name="Picture 31" descr="1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00" name="Picture 32" descr="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01" name="Picture 33" descr="3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02" name="Picture 34" descr="4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03" name="Picture 35" descr="10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04" name="Picture 36" descr="5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05" name="Picture 37" descr="6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06" name="Picture 38" descr="7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07" name="Picture 39" descr="8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08" name="Picture 40" descr="9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09" name="Picture 41" descr="Untitled-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810" name="Text Box 42"/>
          <p:cNvSpPr txBox="1">
            <a:spLocks noChangeArrowheads="1"/>
          </p:cNvSpPr>
          <p:nvPr/>
        </p:nvSpPr>
        <p:spPr bwMode="auto">
          <a:xfrm>
            <a:off x="1600200" y="2209800"/>
            <a:ext cx="5618163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KW" altLang="ar-KW" sz="7200" b="1">
                <a:cs typeface="Traditional Arabic" panose="02020603050405020304" pitchFamily="18" charset="-78"/>
              </a:rPr>
              <a:t>ما معنى التغابن ؟</a:t>
            </a:r>
            <a:endParaRPr lang="en-US" altLang="ar-KW" sz="6000" b="1">
              <a:cs typeface="Traditional Arabic" panose="02020603050405020304" pitchFamily="18" charset="-78"/>
            </a:endParaRPr>
          </a:p>
        </p:txBody>
      </p:sp>
      <p:sp>
        <p:nvSpPr>
          <p:cNvPr id="32811" name="Oval 43"/>
          <p:cNvSpPr>
            <a:spLocks noChangeArrowheads="1"/>
          </p:cNvSpPr>
          <p:nvPr/>
        </p:nvSpPr>
        <p:spPr bwMode="auto">
          <a:xfrm>
            <a:off x="5616575" y="3895725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400" b="1">
                <a:cs typeface="Traditional Arabic" panose="02020603050405020304" pitchFamily="18" charset="-78"/>
              </a:rPr>
              <a:t>الخسران</a:t>
            </a:r>
            <a:r>
              <a:rPr lang="ar-KW" altLang="ar-KW" sz="2800" b="1">
                <a:cs typeface="Traditional Arabic" panose="02020603050405020304" pitchFamily="18" charset="-78"/>
              </a:rPr>
              <a:t> 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32812" name="Oval 44"/>
          <p:cNvSpPr>
            <a:spLocks noChangeArrowheads="1"/>
          </p:cNvSpPr>
          <p:nvPr/>
        </p:nvSpPr>
        <p:spPr bwMode="auto">
          <a:xfrm>
            <a:off x="3671888" y="3895725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القيامة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32813" name="Oval 45"/>
          <p:cNvSpPr>
            <a:spLocks noChangeArrowheads="1"/>
          </p:cNvSpPr>
          <p:nvPr/>
        </p:nvSpPr>
        <p:spPr bwMode="auto">
          <a:xfrm>
            <a:off x="1727200" y="3895725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الجزاء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pic>
        <p:nvPicPr>
          <p:cNvPr id="32814" name="Picture 46" descr="صح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613" y="4183063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15" name="Picture 47" descr="دقيقة واحدة"/>
          <p:cNvPicPr>
            <a:picLocks noChangeAspect="1" noChangeArrowheads="1" noCrop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32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32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32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28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8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8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2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10" grpId="0"/>
      <p:bldP spid="32811" grpId="0" animBg="1"/>
      <p:bldP spid="32812" grpId="0" animBg="1"/>
      <p:bldP spid="3281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23" name="Picture 31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24" name="Picture 32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25" name="Picture 33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26" name="Picture 34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27" name="Picture 35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28" name="Picture 36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29" name="Picture 37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30" name="Picture 38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31" name="Picture 39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32" name="Picture 40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33" name="Picture 41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834" name="Text Box 42"/>
          <p:cNvSpPr txBox="1">
            <a:spLocks noChangeArrowheads="1"/>
          </p:cNvSpPr>
          <p:nvPr/>
        </p:nvSpPr>
        <p:spPr bwMode="auto">
          <a:xfrm>
            <a:off x="1476375" y="3025775"/>
            <a:ext cx="6264275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س : أوغسطس هو أول ملك روماني يلقب بالإمبراطور ؟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sp>
        <p:nvSpPr>
          <p:cNvPr id="33835" name="Text Box 43"/>
          <p:cNvSpPr txBox="1">
            <a:spLocks noChangeArrowheads="1"/>
          </p:cNvSpPr>
          <p:nvPr/>
        </p:nvSpPr>
        <p:spPr bwMode="auto">
          <a:xfrm>
            <a:off x="4859338" y="2060575"/>
            <a:ext cx="3097212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صح أم خطأ :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pic>
        <p:nvPicPr>
          <p:cNvPr id="33836" name="Picture 44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40" name="Picture 48" descr="صح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365625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صورة 20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2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3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8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3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34" grpId="0"/>
      <p:bldP spid="3383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47" name="Picture 31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48" name="Picture 32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49" name="Picture 33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50" name="Picture 34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51" name="Picture 35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52" name="Picture 36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53" name="Picture 37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54" name="Picture 38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55" name="Picture 39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56" name="Picture 40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57" name="Picture 41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58" name="Text Box 42"/>
          <p:cNvSpPr txBox="1">
            <a:spLocks noChangeArrowheads="1"/>
          </p:cNvSpPr>
          <p:nvPr/>
        </p:nvSpPr>
        <p:spPr bwMode="auto">
          <a:xfrm>
            <a:off x="3562350" y="1341438"/>
            <a:ext cx="3889375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س : رتب الآتي :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sp>
        <p:nvSpPr>
          <p:cNvPr id="34859" name="Text Box 43"/>
          <p:cNvSpPr txBox="1">
            <a:spLocks noChangeArrowheads="1"/>
          </p:cNvSpPr>
          <p:nvPr/>
        </p:nvSpPr>
        <p:spPr bwMode="auto">
          <a:xfrm>
            <a:off x="1042988" y="2278063"/>
            <a:ext cx="7129462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وعد بلفور ، افتتاح قناة السويس ، اكتشاف طريق رأس الرجاء الصالح ، حرب داحس والغبراء.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pic>
        <p:nvPicPr>
          <p:cNvPr id="34860" name="Picture 44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61" name="Text Box 45"/>
          <p:cNvSpPr txBox="1">
            <a:spLocks noChangeArrowheads="1"/>
          </p:cNvSpPr>
          <p:nvPr/>
        </p:nvSpPr>
        <p:spPr bwMode="auto">
          <a:xfrm>
            <a:off x="1042988" y="3702050"/>
            <a:ext cx="7129462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حرب داحس والغبراء ، اكتشاف طريق رأس الرجاء الصالح ، افتتاح قناة السويس ، وعد بلفور.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pic>
        <p:nvPicPr>
          <p:cNvPr id="21" name="صورة 20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2" name="Picture 42" descr="home_48">
            <a:hlinkClick r:id="rId25" action="ppaction://hlinksldjump"/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4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4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8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4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58" grpId="0"/>
      <p:bldP spid="34859" grpId="0"/>
      <p:bldP spid="3486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UpDiag">
          <a:fgClr>
            <a:srgbClr val="FFFFFF"/>
          </a:fgClr>
          <a:bgClr>
            <a:srgbClr val="FFFFCC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81" name="Picture 41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82" name="Picture 42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83" name="Picture 43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84" name="Picture 44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85" name="Picture 45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86" name="Picture 46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87" name="Picture 47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88" name="Picture 48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89" name="Picture 49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90" name="Picture 50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91" name="Picture 51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94" name="Picture 54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95" name="Text Box 55"/>
          <p:cNvSpPr txBox="1">
            <a:spLocks noChangeArrowheads="1"/>
          </p:cNvSpPr>
          <p:nvPr/>
        </p:nvSpPr>
        <p:spPr bwMode="auto">
          <a:xfrm>
            <a:off x="1116013" y="1771650"/>
            <a:ext cx="7272337" cy="21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ar-SA" altLang="ar-KW" sz="4400" b="1">
                <a:cs typeface="Traditional Arabic" panose="02020603050405020304" pitchFamily="18" charset="-78"/>
              </a:rPr>
              <a:t>قال رسول الله صلى الله عليه وسلم : (( كلوا واشربوا والبسوا وتصدقوا من غير إسراف ولا مخيلة )) رواه</a:t>
            </a:r>
            <a:r>
              <a:rPr lang="ar-KW" altLang="ar-KW" sz="4400" b="1">
                <a:cs typeface="Traditional Arabic" panose="02020603050405020304" pitchFamily="18" charset="-78"/>
              </a:rPr>
              <a:t> ؟</a:t>
            </a:r>
            <a:endParaRPr lang="en-US" altLang="ar-KW" sz="4400" b="1">
              <a:cs typeface="Traditional Arabic" panose="02020603050405020304" pitchFamily="18" charset="-78"/>
            </a:endParaRPr>
          </a:p>
        </p:txBody>
      </p:sp>
      <p:sp>
        <p:nvSpPr>
          <p:cNvPr id="35896" name="Oval 56"/>
          <p:cNvSpPr>
            <a:spLocks noChangeArrowheads="1"/>
          </p:cNvSpPr>
          <p:nvPr/>
        </p:nvSpPr>
        <p:spPr bwMode="auto">
          <a:xfrm>
            <a:off x="5724525" y="4148138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400" b="1">
                <a:cs typeface="Traditional Arabic" panose="02020603050405020304" pitchFamily="18" charset="-78"/>
              </a:rPr>
              <a:t>البخاري</a:t>
            </a:r>
            <a:endParaRPr lang="en-US" altLang="ar-KW" sz="4400" b="1">
              <a:cs typeface="Traditional Arabic" panose="02020603050405020304" pitchFamily="18" charset="-78"/>
            </a:endParaRPr>
          </a:p>
        </p:txBody>
      </p:sp>
      <p:sp>
        <p:nvSpPr>
          <p:cNvPr id="35897" name="Oval 57"/>
          <p:cNvSpPr>
            <a:spLocks noChangeArrowheads="1"/>
          </p:cNvSpPr>
          <p:nvPr/>
        </p:nvSpPr>
        <p:spPr bwMode="auto">
          <a:xfrm>
            <a:off x="3779838" y="4148138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400" b="1">
                <a:cs typeface="Traditional Arabic" panose="02020603050405020304" pitchFamily="18" charset="-78"/>
              </a:rPr>
              <a:t>مسلم</a:t>
            </a:r>
            <a:endParaRPr lang="en-US" altLang="ar-KW" sz="4400" b="1">
              <a:cs typeface="Traditional Arabic" panose="02020603050405020304" pitchFamily="18" charset="-78"/>
            </a:endParaRPr>
          </a:p>
        </p:txBody>
      </p:sp>
      <p:sp>
        <p:nvSpPr>
          <p:cNvPr id="35898" name="Oval 58"/>
          <p:cNvSpPr>
            <a:spLocks noChangeArrowheads="1"/>
          </p:cNvSpPr>
          <p:nvPr/>
        </p:nvSpPr>
        <p:spPr bwMode="auto">
          <a:xfrm>
            <a:off x="1835150" y="4148138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400" b="1">
                <a:cs typeface="Traditional Arabic" panose="02020603050405020304" pitchFamily="18" charset="-78"/>
              </a:rPr>
              <a:t>أبوداود</a:t>
            </a:r>
            <a:endParaRPr lang="en-US" altLang="ar-KW" sz="4400" b="1">
              <a:cs typeface="Traditional Arabic" panose="02020603050405020304" pitchFamily="18" charset="-78"/>
            </a:endParaRPr>
          </a:p>
        </p:txBody>
      </p:sp>
      <p:pic>
        <p:nvPicPr>
          <p:cNvPr id="35899" name="Picture 59" descr="صح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200" y="4508500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5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5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5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5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58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5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95" grpId="0"/>
      <p:bldP spid="35896" grpId="0" animBg="1"/>
      <p:bldP spid="35897" grpId="0" animBg="1"/>
      <p:bldP spid="3589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56" name="Picture 24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57" name="Picture 25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58" name="Picture 26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59" name="Picture 27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60" name="Picture 28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61" name="Picture 29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62" name="Picture 30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63" name="Picture 31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64" name="Picture 32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65" name="Picture 33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66" name="Picture 34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69" name="Picture 37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70" name="Text Box 38"/>
          <p:cNvSpPr txBox="1">
            <a:spLocks noChangeArrowheads="1"/>
          </p:cNvSpPr>
          <p:nvPr/>
        </p:nvSpPr>
        <p:spPr bwMode="auto">
          <a:xfrm>
            <a:off x="1044575" y="1843088"/>
            <a:ext cx="7272338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ar-SA" altLang="ar-KW" sz="4000" b="1">
                <a:cs typeface="Traditional Arabic" panose="02020603050405020304" pitchFamily="18" charset="-78"/>
              </a:rPr>
              <a:t>روى الترمذي عن </a:t>
            </a:r>
            <a:r>
              <a:rPr lang="ar-KW" altLang="ar-KW" sz="4000" b="1">
                <a:cs typeface="Traditional Arabic" panose="02020603050405020304" pitchFamily="18" charset="-78"/>
              </a:rPr>
              <a:t>.... </a:t>
            </a:r>
            <a:r>
              <a:rPr lang="ar-SA" altLang="ar-KW" sz="4000" b="1">
                <a:cs typeface="Traditional Arabic" panose="02020603050405020304" pitchFamily="18" charset="-78"/>
              </a:rPr>
              <a:t>رضي الله </a:t>
            </a:r>
            <a:r>
              <a:rPr lang="ar-KW" altLang="ar-KW" sz="4000" b="1">
                <a:cs typeface="Traditional Arabic" panose="02020603050405020304" pitchFamily="18" charset="-78"/>
              </a:rPr>
              <a:t>...</a:t>
            </a:r>
            <a:r>
              <a:rPr lang="ar-SA" altLang="ar-KW" sz="4000" b="1">
                <a:cs typeface="Traditional Arabic" panose="02020603050405020304" pitchFamily="18" charset="-78"/>
              </a:rPr>
              <a:t> قال </a:t>
            </a:r>
            <a:r>
              <a:rPr lang="ar-KW" altLang="ar-KW" sz="4000" b="1">
                <a:cs typeface="Traditional Arabic" panose="02020603050405020304" pitchFamily="18" charset="-78"/>
              </a:rPr>
              <a:t>: </a:t>
            </a:r>
            <a:r>
              <a:rPr lang="ar-SA" altLang="ar-KW" sz="4000" b="1">
                <a:cs typeface="Traditional Arabic" panose="02020603050405020304" pitchFamily="18" charset="-78"/>
              </a:rPr>
              <a:t>قال عليه الصلاة والسلام : ما أكرم</a:t>
            </a:r>
            <a:r>
              <a:rPr lang="ar-KW" altLang="ar-KW" sz="4000" b="1">
                <a:cs typeface="Traditional Arabic" panose="02020603050405020304" pitchFamily="18" charset="-78"/>
              </a:rPr>
              <a:t> </a:t>
            </a:r>
            <a:r>
              <a:rPr lang="ar-SA" altLang="ar-KW" sz="4000" b="1">
                <a:cs typeface="Traditional Arabic" panose="02020603050405020304" pitchFamily="18" charset="-78"/>
              </a:rPr>
              <a:t>شابٌ شيخاً لسنّه إلا قيّض الله له من يكرمه عند سنّه </a:t>
            </a:r>
            <a:r>
              <a:rPr lang="ar-EG" altLang="ar-KW" sz="4000" b="1">
                <a:cs typeface="Traditional Arabic" panose="02020603050405020304" pitchFamily="18" charset="-78"/>
              </a:rPr>
              <a:t>.</a:t>
            </a:r>
            <a:r>
              <a:rPr lang="ar-KW" altLang="ar-KW" sz="4000" b="1">
                <a:cs typeface="Traditional Arabic" panose="02020603050405020304" pitchFamily="18" charset="-78"/>
              </a:rPr>
              <a:t> من الراوي 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44071" name="Oval 39"/>
          <p:cNvSpPr>
            <a:spLocks noChangeArrowheads="1"/>
          </p:cNvSpPr>
          <p:nvPr/>
        </p:nvSpPr>
        <p:spPr bwMode="auto">
          <a:xfrm>
            <a:off x="5437188" y="4003675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400" b="1">
                <a:cs typeface="Traditional Arabic" panose="02020603050405020304" pitchFamily="18" charset="-78"/>
              </a:rPr>
              <a:t>عائشة</a:t>
            </a:r>
            <a:endParaRPr lang="en-US" altLang="ar-KW" sz="4400" b="1">
              <a:cs typeface="Traditional Arabic" panose="02020603050405020304" pitchFamily="18" charset="-78"/>
            </a:endParaRPr>
          </a:p>
        </p:txBody>
      </p:sp>
      <p:sp>
        <p:nvSpPr>
          <p:cNvPr id="44072" name="Oval 40"/>
          <p:cNvSpPr>
            <a:spLocks noChangeArrowheads="1"/>
          </p:cNvSpPr>
          <p:nvPr/>
        </p:nvSpPr>
        <p:spPr bwMode="auto">
          <a:xfrm>
            <a:off x="3492500" y="4003675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حذيفة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44073" name="Oval 41"/>
          <p:cNvSpPr>
            <a:spLocks noChangeArrowheads="1"/>
          </p:cNvSpPr>
          <p:nvPr/>
        </p:nvSpPr>
        <p:spPr bwMode="auto">
          <a:xfrm>
            <a:off x="1547813" y="4003675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أنس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pic>
        <p:nvPicPr>
          <p:cNvPr id="44074" name="Picture 42" descr="صح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638" y="4364038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40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4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70" grpId="0"/>
      <p:bldP spid="44071" grpId="0" animBg="1"/>
      <p:bldP spid="44072" grpId="0" animBg="1"/>
      <p:bldP spid="4407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80" name="Picture 24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81" name="Picture 25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82" name="Picture 26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83" name="Picture 27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84" name="Picture 28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85" name="Picture 29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86" name="Picture 30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87" name="Picture 31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88" name="Picture 32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89" name="Picture 33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90" name="Picture 34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93" name="Picture 37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94" name="Text Box 38"/>
          <p:cNvSpPr txBox="1">
            <a:spLocks noChangeArrowheads="1"/>
          </p:cNvSpPr>
          <p:nvPr/>
        </p:nvSpPr>
        <p:spPr bwMode="auto">
          <a:xfrm>
            <a:off x="827088" y="1646238"/>
            <a:ext cx="7272337" cy="228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KW" altLang="ar-KW" sz="4800" b="1">
                <a:cs typeface="Traditional Arabic" panose="02020603050405020304" pitchFamily="18" charset="-78"/>
              </a:rPr>
              <a:t>س : من الذي قال ؟</a:t>
            </a:r>
          </a:p>
          <a:p>
            <a:r>
              <a:rPr lang="ar-KW" altLang="ar-KW" sz="4800" b="1">
                <a:cs typeface="Traditional Arabic" panose="02020603050405020304" pitchFamily="18" charset="-78"/>
              </a:rPr>
              <a:t>” لأن أموت عطشا أحب إلي من أن أخلف وعدا ” من هو ؟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sp>
        <p:nvSpPr>
          <p:cNvPr id="45095" name="Oval 39"/>
          <p:cNvSpPr>
            <a:spLocks noChangeArrowheads="1"/>
          </p:cNvSpPr>
          <p:nvPr/>
        </p:nvSpPr>
        <p:spPr bwMode="auto">
          <a:xfrm>
            <a:off x="5148263" y="4076700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2800" b="1">
                <a:cs typeface="Traditional Arabic" panose="02020603050405020304" pitchFamily="18" charset="-78"/>
              </a:rPr>
              <a:t>المثنى بن حارثة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45096" name="Oval 40"/>
          <p:cNvSpPr>
            <a:spLocks noChangeArrowheads="1"/>
          </p:cNvSpPr>
          <p:nvPr/>
        </p:nvSpPr>
        <p:spPr bwMode="auto">
          <a:xfrm>
            <a:off x="3203575" y="4076700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2800" b="1">
                <a:cs typeface="Traditional Arabic" panose="02020603050405020304" pitchFamily="18" charset="-78"/>
              </a:rPr>
              <a:t>هارون الرشيد</a:t>
            </a:r>
            <a:endParaRPr lang="en-US" altLang="ar-KW" sz="2800" b="1">
              <a:cs typeface="Traditional Arabic" panose="02020603050405020304" pitchFamily="18" charset="-78"/>
            </a:endParaRPr>
          </a:p>
        </p:txBody>
      </p:sp>
      <p:sp>
        <p:nvSpPr>
          <p:cNvPr id="45097" name="Oval 41"/>
          <p:cNvSpPr>
            <a:spLocks noChangeArrowheads="1"/>
          </p:cNvSpPr>
          <p:nvPr/>
        </p:nvSpPr>
        <p:spPr bwMode="auto">
          <a:xfrm>
            <a:off x="1258888" y="4076700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2400" b="1">
                <a:cs typeface="Traditional Arabic" panose="02020603050405020304" pitchFamily="18" charset="-78"/>
              </a:rPr>
              <a:t>حارثة بن النعمان</a:t>
            </a:r>
            <a:endParaRPr lang="en-US" altLang="ar-KW" sz="2400" b="1">
              <a:cs typeface="Traditional Arabic" panose="02020603050405020304" pitchFamily="18" charset="-78"/>
            </a:endParaRPr>
          </a:p>
        </p:txBody>
      </p:sp>
      <p:pic>
        <p:nvPicPr>
          <p:cNvPr id="45098" name="Picture 42" descr="صح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437063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5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5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5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50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5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95" grpId="0" animBg="1"/>
      <p:bldP spid="45096" grpId="0" animBg="1"/>
      <p:bldP spid="4509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04" name="Picture 24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05" name="Picture 25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06" name="Picture 26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07" name="Picture 27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08" name="Picture 28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09" name="Picture 29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10" name="Picture 30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11" name="Picture 31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12" name="Picture 32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13" name="Picture 33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14" name="Picture 34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17" name="Picture 37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118" name="Text Box 38"/>
          <p:cNvSpPr txBox="1">
            <a:spLocks noChangeArrowheads="1"/>
          </p:cNvSpPr>
          <p:nvPr/>
        </p:nvSpPr>
        <p:spPr bwMode="auto">
          <a:xfrm>
            <a:off x="1116013" y="1846263"/>
            <a:ext cx="7272337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rtl="0"/>
            <a:r>
              <a:rPr lang="ar-KW" altLang="ar-KW" sz="4800" b="1">
                <a:cs typeface="Traditional Arabic" panose="02020603050405020304" pitchFamily="18" charset="-78"/>
              </a:rPr>
              <a:t>س : من الذي قال ؟</a:t>
            </a:r>
          </a:p>
          <a:p>
            <a:pPr rtl="0"/>
            <a:r>
              <a:rPr lang="ar-KW" altLang="ar-KW" sz="3200" b="1">
                <a:cs typeface="Traditional Arabic" panose="02020603050405020304" pitchFamily="18" charset="-78"/>
              </a:rPr>
              <a:t>إني أحيي عدوي عند رؤيته       لأدفع الشر عني بالتحيات</a:t>
            </a:r>
          </a:p>
          <a:p>
            <a:pPr rtl="0"/>
            <a:r>
              <a:rPr lang="ar-KW" altLang="ar-KW" sz="3200" b="1">
                <a:cs typeface="Traditional Arabic" panose="02020603050405020304" pitchFamily="18" charset="-78"/>
              </a:rPr>
              <a:t>وأظهر البشر للإنسان أبغضه     كأنه قد حشا قلبي محبات</a:t>
            </a:r>
            <a:endParaRPr lang="en-US" altLang="ar-KW" sz="3200" b="1">
              <a:cs typeface="Traditional Arabic" panose="02020603050405020304" pitchFamily="18" charset="-78"/>
            </a:endParaRPr>
          </a:p>
        </p:txBody>
      </p:sp>
      <p:sp>
        <p:nvSpPr>
          <p:cNvPr id="46119" name="Oval 39"/>
          <p:cNvSpPr>
            <a:spLocks noChangeArrowheads="1"/>
          </p:cNvSpPr>
          <p:nvPr/>
        </p:nvSpPr>
        <p:spPr bwMode="auto">
          <a:xfrm>
            <a:off x="5076825" y="4005263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ar-KW" altLang="ar-KW" sz="4400" b="1">
                <a:cs typeface="Traditional Arabic" panose="02020603050405020304" pitchFamily="18" charset="-78"/>
              </a:rPr>
              <a:t>المتنبي</a:t>
            </a:r>
            <a:endParaRPr lang="en-US" altLang="ar-KW" sz="4400" b="1">
              <a:cs typeface="Traditional Arabic" panose="02020603050405020304" pitchFamily="18" charset="-78"/>
            </a:endParaRPr>
          </a:p>
        </p:txBody>
      </p:sp>
      <p:sp>
        <p:nvSpPr>
          <p:cNvPr id="46120" name="Oval 40"/>
          <p:cNvSpPr>
            <a:spLocks noChangeArrowheads="1"/>
          </p:cNvSpPr>
          <p:nvPr/>
        </p:nvSpPr>
        <p:spPr bwMode="auto">
          <a:xfrm>
            <a:off x="3132138" y="4005263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ar-KW" altLang="ar-KW" sz="4000" b="1">
                <a:cs typeface="Traditional Arabic" panose="02020603050405020304" pitchFamily="18" charset="-78"/>
              </a:rPr>
              <a:t>الشافعي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46121" name="Oval 41"/>
          <p:cNvSpPr>
            <a:spLocks noChangeArrowheads="1"/>
          </p:cNvSpPr>
          <p:nvPr/>
        </p:nvSpPr>
        <p:spPr bwMode="auto">
          <a:xfrm>
            <a:off x="1187450" y="4005263"/>
            <a:ext cx="1584325" cy="10810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ar-KW" altLang="ar-KW" sz="4000" b="1">
                <a:cs typeface="Traditional Arabic" panose="02020603050405020304" pitchFamily="18" charset="-78"/>
              </a:rPr>
              <a:t>شوقي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pic>
        <p:nvPicPr>
          <p:cNvPr id="46122" name="Picture 42" descr="صح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4508500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6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6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6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6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6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19" grpId="0" animBg="1"/>
      <p:bldP spid="46120" grpId="0" animBg="1"/>
      <p:bldP spid="461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28" name="Picture 24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29" name="Picture 25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30" name="Picture 26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31" name="Picture 27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32" name="Picture 28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33" name="Picture 29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34" name="Picture 30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35" name="Picture 31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36" name="Picture 32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37" name="Picture 33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38" name="Picture 34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41" name="Picture 37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42" name="Text Box 38"/>
          <p:cNvSpPr txBox="1">
            <a:spLocks noChangeArrowheads="1"/>
          </p:cNvSpPr>
          <p:nvPr/>
        </p:nvSpPr>
        <p:spPr bwMode="auto">
          <a:xfrm>
            <a:off x="971550" y="1717675"/>
            <a:ext cx="7272338" cy="2287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KW" altLang="ar-KW" sz="4800" b="1">
                <a:cs typeface="Traditional Arabic" panose="02020603050405020304" pitchFamily="18" charset="-78"/>
              </a:rPr>
              <a:t>من القائل :</a:t>
            </a:r>
          </a:p>
          <a:p>
            <a:r>
              <a:rPr lang="ar-KW" altLang="ar-KW" sz="4800" b="1">
                <a:cs typeface="Traditional Arabic" panose="02020603050405020304" pitchFamily="18" charset="-78"/>
              </a:rPr>
              <a:t>اقبل معاذير من يأتيك معتذرا</a:t>
            </a:r>
          </a:p>
          <a:p>
            <a:r>
              <a:rPr lang="ar-KW" altLang="ar-KW" sz="4800" b="1">
                <a:cs typeface="Traditional Arabic" panose="02020603050405020304" pitchFamily="18" charset="-78"/>
              </a:rPr>
              <a:t>              إن بر عندك فيما قال أو فجرا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sp>
        <p:nvSpPr>
          <p:cNvPr id="47143" name="Oval 39"/>
          <p:cNvSpPr>
            <a:spLocks noChangeArrowheads="1"/>
          </p:cNvSpPr>
          <p:nvPr/>
        </p:nvSpPr>
        <p:spPr bwMode="auto">
          <a:xfrm>
            <a:off x="5221288" y="4149725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400" b="1">
                <a:cs typeface="Traditional Arabic" panose="02020603050405020304" pitchFamily="18" charset="-78"/>
              </a:rPr>
              <a:t>الخطابي</a:t>
            </a:r>
            <a:endParaRPr lang="en-US" altLang="ar-KW" sz="4400" b="1">
              <a:cs typeface="Traditional Arabic" panose="02020603050405020304" pitchFamily="18" charset="-78"/>
            </a:endParaRPr>
          </a:p>
        </p:txBody>
      </p:sp>
      <p:sp>
        <p:nvSpPr>
          <p:cNvPr id="47144" name="Oval 40"/>
          <p:cNvSpPr>
            <a:spLocks noChangeArrowheads="1"/>
          </p:cNvSpPr>
          <p:nvPr/>
        </p:nvSpPr>
        <p:spPr bwMode="auto">
          <a:xfrm>
            <a:off x="3276600" y="4149725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الشافعي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47145" name="Oval 41"/>
          <p:cNvSpPr>
            <a:spLocks noChangeArrowheads="1"/>
          </p:cNvSpPr>
          <p:nvPr/>
        </p:nvSpPr>
        <p:spPr bwMode="auto">
          <a:xfrm>
            <a:off x="1331913" y="4149725"/>
            <a:ext cx="1584325" cy="1081088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البحتري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pic>
        <p:nvPicPr>
          <p:cNvPr id="47146" name="Picture 42" descr="صح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763" y="4437063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7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7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7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7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7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7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43" grpId="0" animBg="1"/>
      <p:bldP spid="47144" grpId="0" animBg="1"/>
      <p:bldP spid="4714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52" name="Picture 24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53" name="Picture 25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54" name="Picture 26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55" name="Picture 27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56" name="Picture 28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57" name="Picture 29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58" name="Picture 30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59" name="Picture 31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60" name="Picture 32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61" name="Picture 33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62" name="Picture 34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65" name="Picture 37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66" name="Text Box 38"/>
          <p:cNvSpPr txBox="1">
            <a:spLocks noChangeArrowheads="1"/>
          </p:cNvSpPr>
          <p:nvPr/>
        </p:nvSpPr>
        <p:spPr bwMode="auto">
          <a:xfrm>
            <a:off x="1260475" y="2205038"/>
            <a:ext cx="4175125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FF0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6000" b="1">
                <a:cs typeface="Traditional Arabic" panose="02020603050405020304" pitchFamily="18" charset="-78"/>
              </a:rPr>
              <a:t>من أكثر دول العالم استعمالا للرسائل الهاتفية ؟</a:t>
            </a:r>
            <a:endParaRPr lang="en-US" altLang="ar-KW" sz="6000" b="1">
              <a:cs typeface="Traditional Arabic" panose="02020603050405020304" pitchFamily="18" charset="-78"/>
            </a:endParaRPr>
          </a:p>
        </p:txBody>
      </p:sp>
      <p:sp>
        <p:nvSpPr>
          <p:cNvPr id="48167" name="AutoShape 39"/>
          <p:cNvSpPr>
            <a:spLocks noChangeArrowheads="1"/>
          </p:cNvSpPr>
          <p:nvPr/>
        </p:nvSpPr>
        <p:spPr bwMode="auto">
          <a:xfrm>
            <a:off x="6227763" y="4176713"/>
            <a:ext cx="1655762" cy="647700"/>
          </a:xfrm>
          <a:prstGeom prst="flowChartTerminator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هنجاريا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48168" name="AutoShape 40"/>
          <p:cNvSpPr>
            <a:spLocks noChangeArrowheads="1"/>
          </p:cNvSpPr>
          <p:nvPr/>
        </p:nvSpPr>
        <p:spPr bwMode="auto">
          <a:xfrm>
            <a:off x="6227763" y="3268663"/>
            <a:ext cx="1655762" cy="647700"/>
          </a:xfrm>
          <a:prstGeom prst="flowChartTerminator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>
                <a:cs typeface="Traditional Arabic" panose="02020603050405020304" pitchFamily="18" charset="-78"/>
              </a:rPr>
              <a:t>الفلبين</a:t>
            </a:r>
            <a:endParaRPr lang="en-US" altLang="ar-KW" sz="3600" b="1">
              <a:cs typeface="Traditional Arabic" panose="02020603050405020304" pitchFamily="18" charset="-78"/>
            </a:endParaRPr>
          </a:p>
        </p:txBody>
      </p:sp>
      <p:sp>
        <p:nvSpPr>
          <p:cNvPr id="48172" name="AutoShape 44"/>
          <p:cNvSpPr>
            <a:spLocks noChangeArrowheads="1"/>
          </p:cNvSpPr>
          <p:nvPr/>
        </p:nvSpPr>
        <p:spPr bwMode="auto">
          <a:xfrm>
            <a:off x="6227763" y="2349500"/>
            <a:ext cx="1655762" cy="647700"/>
          </a:xfrm>
          <a:prstGeom prst="flowChartTerminator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4000" b="1">
                <a:cs typeface="Traditional Arabic" panose="02020603050405020304" pitchFamily="18" charset="-78"/>
              </a:rPr>
              <a:t>أمريكا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pic>
        <p:nvPicPr>
          <p:cNvPr id="48173" name="Picture 45" descr="صح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2924175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8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8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66" grpId="0"/>
      <p:bldP spid="48167" grpId="0" animBg="1"/>
      <p:bldP spid="48168" grpId="0" animBg="1"/>
      <p:bldP spid="4817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76" name="Picture 24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77" name="Picture 25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78" name="Picture 26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79" name="Picture 27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80" name="Picture 28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81" name="Picture 29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82" name="Picture 30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83" name="Picture 31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84" name="Picture 32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85" name="Picture 33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86" name="Picture 34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89" name="Picture 37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90" name="Text Box 38"/>
          <p:cNvSpPr txBox="1">
            <a:spLocks noChangeArrowheads="1"/>
          </p:cNvSpPr>
          <p:nvPr/>
        </p:nvSpPr>
        <p:spPr bwMode="auto">
          <a:xfrm>
            <a:off x="1333500" y="2249488"/>
            <a:ext cx="4175125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FF0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6000" b="1">
                <a:cs typeface="Traditional Arabic" panose="02020603050405020304" pitchFamily="18" charset="-78"/>
              </a:rPr>
              <a:t>كم خلية من خلايا الشم توجد في جسم الإنسان ؟</a:t>
            </a:r>
            <a:endParaRPr lang="en-US" altLang="ar-KW" sz="6000" b="1">
              <a:cs typeface="Traditional Arabic" panose="02020603050405020304" pitchFamily="18" charset="-78"/>
            </a:endParaRPr>
          </a:p>
        </p:txBody>
      </p:sp>
      <p:sp>
        <p:nvSpPr>
          <p:cNvPr id="49191" name="AutoShape 39"/>
          <p:cNvSpPr>
            <a:spLocks noChangeArrowheads="1"/>
          </p:cNvSpPr>
          <p:nvPr/>
        </p:nvSpPr>
        <p:spPr bwMode="auto">
          <a:xfrm>
            <a:off x="6227763" y="4294188"/>
            <a:ext cx="1655762" cy="647700"/>
          </a:xfrm>
          <a:prstGeom prst="flowChartTerminator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>
                <a:cs typeface="Traditional Arabic" panose="02020603050405020304" pitchFamily="18" charset="-78"/>
              </a:rPr>
              <a:t>85 مليون</a:t>
            </a:r>
            <a:endParaRPr lang="en-US" altLang="ar-KW" sz="3600" b="1">
              <a:cs typeface="Traditional Arabic" panose="02020603050405020304" pitchFamily="18" charset="-78"/>
            </a:endParaRPr>
          </a:p>
        </p:txBody>
      </p:sp>
      <p:sp>
        <p:nvSpPr>
          <p:cNvPr id="49192" name="AutoShape 40"/>
          <p:cNvSpPr>
            <a:spLocks noChangeArrowheads="1"/>
          </p:cNvSpPr>
          <p:nvPr/>
        </p:nvSpPr>
        <p:spPr bwMode="auto">
          <a:xfrm>
            <a:off x="6227763" y="3386138"/>
            <a:ext cx="1655762" cy="647700"/>
          </a:xfrm>
          <a:prstGeom prst="flowChartTerminator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>
                <a:cs typeface="Traditional Arabic" panose="02020603050405020304" pitchFamily="18" charset="-78"/>
              </a:rPr>
              <a:t>100مليون</a:t>
            </a:r>
            <a:endParaRPr lang="en-US" altLang="ar-KW" sz="3600" b="1">
              <a:cs typeface="Traditional Arabic" panose="02020603050405020304" pitchFamily="18" charset="-78"/>
            </a:endParaRPr>
          </a:p>
        </p:txBody>
      </p:sp>
      <p:sp>
        <p:nvSpPr>
          <p:cNvPr id="49193" name="AutoShape 41"/>
          <p:cNvSpPr>
            <a:spLocks noChangeArrowheads="1"/>
          </p:cNvSpPr>
          <p:nvPr/>
        </p:nvSpPr>
        <p:spPr bwMode="auto">
          <a:xfrm>
            <a:off x="6227763" y="2493963"/>
            <a:ext cx="1655762" cy="647700"/>
          </a:xfrm>
          <a:prstGeom prst="flowChartTerminator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>
                <a:cs typeface="Traditional Arabic" panose="02020603050405020304" pitchFamily="18" charset="-78"/>
              </a:rPr>
              <a:t>102مليون</a:t>
            </a:r>
            <a:endParaRPr lang="en-US" altLang="ar-KW" sz="3600" b="1">
              <a:cs typeface="Traditional Arabic" panose="02020603050405020304" pitchFamily="18" charset="-78"/>
            </a:endParaRPr>
          </a:p>
        </p:txBody>
      </p:sp>
      <p:pic>
        <p:nvPicPr>
          <p:cNvPr id="49194" name="Picture 42" descr="صح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3213100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9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9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9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9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90" grpId="0"/>
      <p:bldP spid="49191" grpId="0" animBg="1"/>
      <p:bldP spid="49192" grpId="0" animBg="1"/>
      <p:bldP spid="4919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00" name="Picture 24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201" name="Picture 25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202" name="Picture 26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203" name="Picture 27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204" name="Picture 28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205" name="Picture 29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206" name="Picture 30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207" name="Picture 31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208" name="Picture 32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209" name="Picture 33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210" name="Picture 34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213" name="Picture 37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214" name="Text Box 38"/>
          <p:cNvSpPr txBox="1">
            <a:spLocks noChangeArrowheads="1"/>
          </p:cNvSpPr>
          <p:nvPr/>
        </p:nvSpPr>
        <p:spPr bwMode="auto">
          <a:xfrm>
            <a:off x="468313" y="2133600"/>
            <a:ext cx="8351837" cy="1920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4000" b="1">
                <a:cs typeface="Traditional Arabic" panose="02020603050405020304" pitchFamily="18" charset="-78"/>
              </a:rPr>
              <a:t>س: أسندت للشيخ الشعراوي رحمه الله وزارة الأوقاف في عام 1978م فكان أول من أصدر قرارا وزاريا بإنشاء</a:t>
            </a:r>
            <a:r>
              <a:rPr lang="ar-SA" altLang="ar-KW" sz="4000" b="1">
                <a:cs typeface="Traditional Arabic" panose="02020603050405020304" pitchFamily="18" charset="-78"/>
              </a:rPr>
              <a:t> </a:t>
            </a:r>
            <a:r>
              <a:rPr lang="ar-KW" altLang="ar-KW" sz="4000" b="1">
                <a:cs typeface="Traditional Arabic" panose="02020603050405020304" pitchFamily="18" charset="-78"/>
              </a:rPr>
              <a:t>أول ... في مصر؟</a:t>
            </a:r>
            <a:endParaRPr lang="en-US" altLang="ar-KW" sz="4000" b="1">
              <a:cs typeface="Traditional Arabic" panose="02020603050405020304" pitchFamily="18" charset="-78"/>
            </a:endParaRPr>
          </a:p>
        </p:txBody>
      </p:sp>
      <p:sp>
        <p:nvSpPr>
          <p:cNvPr id="50215" name="AutoShape 39"/>
          <p:cNvSpPr>
            <a:spLocks noChangeArrowheads="1"/>
          </p:cNvSpPr>
          <p:nvPr/>
        </p:nvSpPr>
        <p:spPr bwMode="auto">
          <a:xfrm>
            <a:off x="2324100" y="4078288"/>
            <a:ext cx="4752975" cy="431800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ar-KW" altLang="ar-KW" sz="2400" b="1"/>
              <a:t>لجنة خيرية</a:t>
            </a:r>
            <a:endParaRPr lang="en-US" altLang="ar-KW" sz="2400" b="1"/>
          </a:p>
        </p:txBody>
      </p:sp>
      <p:sp>
        <p:nvSpPr>
          <p:cNvPr id="50216" name="AutoShape 40"/>
          <p:cNvSpPr>
            <a:spLocks noChangeArrowheads="1"/>
          </p:cNvSpPr>
          <p:nvPr/>
        </p:nvSpPr>
        <p:spPr bwMode="auto">
          <a:xfrm>
            <a:off x="2324100" y="4581525"/>
            <a:ext cx="4752975" cy="431800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ar-KW" altLang="ar-KW" sz="2400" b="1"/>
              <a:t>مجمع لغة</a:t>
            </a:r>
            <a:endParaRPr lang="en-US" altLang="ar-KW" sz="2400" b="1"/>
          </a:p>
        </p:txBody>
      </p:sp>
      <p:sp>
        <p:nvSpPr>
          <p:cNvPr id="50217" name="AutoShape 41"/>
          <p:cNvSpPr>
            <a:spLocks noChangeArrowheads="1"/>
          </p:cNvSpPr>
          <p:nvPr/>
        </p:nvSpPr>
        <p:spPr bwMode="auto">
          <a:xfrm>
            <a:off x="2324100" y="5084763"/>
            <a:ext cx="4752975" cy="431800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ar-KW" altLang="ar-KW" sz="2400" b="1"/>
              <a:t>بنك إسلامي</a:t>
            </a:r>
            <a:endParaRPr lang="en-US" altLang="ar-KW" sz="2400" b="1"/>
          </a:p>
        </p:txBody>
      </p:sp>
      <p:pic>
        <p:nvPicPr>
          <p:cNvPr id="50219" name="Picture 43" descr="صح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652963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0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0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0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0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0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14" grpId="0"/>
      <p:bldP spid="50215" grpId="0" animBg="1"/>
      <p:bldP spid="50216" grpId="0" animBg="1"/>
      <p:bldP spid="5021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4" name="Picture 24" descr="1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5" name="Picture 25" descr="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6" name="Picture 26" descr="3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7" name="Picture 27" descr="4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8" name="Picture 28" descr="10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9" name="Picture 29" descr="5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0" name="Picture 30" descr="6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1" name="Picture 31" descr="7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2" name="Picture 32" descr="8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3" name="Picture 33" descr="9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4" name="Picture 34" descr="Untitled-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7" name="Picture 37" descr="دقيقة واحدة"/>
          <p:cNvPicPr>
            <a:picLocks noChangeAspect="1" noChangeArrowheads="1" noCrop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38" name="Text Box 38"/>
          <p:cNvSpPr txBox="1">
            <a:spLocks noChangeArrowheads="1"/>
          </p:cNvSpPr>
          <p:nvPr/>
        </p:nvSpPr>
        <p:spPr bwMode="auto">
          <a:xfrm>
            <a:off x="509588" y="1989138"/>
            <a:ext cx="78105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س</a:t>
            </a:r>
            <a:r>
              <a:rPr lang="ar-KW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: </a:t>
            </a:r>
            <a:r>
              <a:rPr lang="ar-SA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صحابي ألقى بنفسه على حديقة الموت في معركة اليمامة من هو؟</a:t>
            </a:r>
            <a:endParaRPr lang="en-US" altLang="ar-KW" sz="4800" b="1"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1239" name="Oval 39"/>
          <p:cNvSpPr>
            <a:spLocks noChangeArrowheads="1"/>
          </p:cNvSpPr>
          <p:nvPr/>
        </p:nvSpPr>
        <p:spPr bwMode="auto">
          <a:xfrm>
            <a:off x="5951538" y="4176713"/>
            <a:ext cx="2232025" cy="108108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2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البراء بن مالك</a:t>
            </a:r>
            <a:endParaRPr lang="en-US" altLang="ar-KW" sz="32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1240" name="Oval 40"/>
          <p:cNvSpPr>
            <a:spLocks noChangeArrowheads="1"/>
          </p:cNvSpPr>
          <p:nvPr/>
        </p:nvSpPr>
        <p:spPr bwMode="auto">
          <a:xfrm>
            <a:off x="3503613" y="4176713"/>
            <a:ext cx="2232025" cy="108108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2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البراء بن معرور</a:t>
            </a:r>
            <a:endParaRPr lang="en-US" altLang="ar-KW" sz="32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1241" name="Oval 41"/>
          <p:cNvSpPr>
            <a:spLocks noChangeArrowheads="1"/>
          </p:cNvSpPr>
          <p:nvPr/>
        </p:nvSpPr>
        <p:spPr bwMode="auto">
          <a:xfrm>
            <a:off x="1127125" y="4176713"/>
            <a:ext cx="2232025" cy="108108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2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سعد بن عبادة</a:t>
            </a:r>
            <a:endParaRPr lang="en-US" altLang="ar-KW" sz="32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pic>
        <p:nvPicPr>
          <p:cNvPr id="51242" name="Picture 42" descr="صح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0" y="3424238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51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51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1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51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12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1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8" grpId="0" build="p" autoUpdateAnimBg="0"/>
      <p:bldP spid="51239" grpId="0" animBg="1"/>
      <p:bldP spid="51240" grpId="0" animBg="1"/>
      <p:bldP spid="5124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48" name="Picture 24" descr="1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9" name="Picture 25" descr="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50" name="Picture 26" descr="3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51" name="Picture 27" descr="4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52" name="Picture 28" descr="10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53" name="Picture 29" descr="5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54" name="Picture 30" descr="6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55" name="Picture 31" descr="7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56" name="Picture 32" descr="8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57" name="Picture 33" descr="9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58" name="Picture 34" descr="Untitled-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61" name="Picture 37" descr="دقيقة واحدة"/>
          <p:cNvPicPr>
            <a:picLocks noChangeAspect="1" noChangeArrowheads="1" noCrop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62" name="Text Box 38"/>
          <p:cNvSpPr txBox="1">
            <a:spLocks noChangeArrowheads="1"/>
          </p:cNvSpPr>
          <p:nvPr/>
        </p:nvSpPr>
        <p:spPr bwMode="auto">
          <a:xfrm>
            <a:off x="1501775" y="2205038"/>
            <a:ext cx="6818313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س</a:t>
            </a:r>
            <a:r>
              <a:rPr lang="ar-KW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: </a:t>
            </a:r>
            <a:r>
              <a:rPr lang="ar-SA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ما هي الدول ال</a:t>
            </a:r>
            <a:r>
              <a:rPr lang="ar-KW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ا</a:t>
            </a:r>
            <a:r>
              <a:rPr lang="ar-SA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سكندنافية</a:t>
            </a:r>
            <a:r>
              <a:rPr lang="ar-KW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r>
              <a:rPr lang="ar-SA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؟ </a:t>
            </a:r>
            <a:endParaRPr lang="en-US" altLang="ar-KW" sz="4800" b="1"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2263" name="Oval 39"/>
          <p:cNvSpPr>
            <a:spLocks noChangeArrowheads="1"/>
          </p:cNvSpPr>
          <p:nvPr/>
        </p:nvSpPr>
        <p:spPr bwMode="auto">
          <a:xfrm>
            <a:off x="5903913" y="3822700"/>
            <a:ext cx="2232025" cy="1081088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السويد</a:t>
            </a:r>
            <a:r>
              <a:rPr lang="ar-KW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ar-SA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النرويج</a:t>
            </a:r>
            <a:r>
              <a:rPr lang="ar-KW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r>
              <a:rPr lang="ar-SA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-</a:t>
            </a:r>
            <a:r>
              <a:rPr lang="ar-KW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r>
              <a:rPr lang="ar-SA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الدانمرك</a:t>
            </a:r>
            <a:endParaRPr lang="en-US" altLang="ar-KW" sz="24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2264" name="Oval 40"/>
          <p:cNvSpPr>
            <a:spLocks noChangeArrowheads="1"/>
          </p:cNvSpPr>
          <p:nvPr/>
        </p:nvSpPr>
        <p:spPr bwMode="auto">
          <a:xfrm>
            <a:off x="3455988" y="3822700"/>
            <a:ext cx="2232025" cy="1081088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>
              <a:spcBef>
                <a:spcPct val="20000"/>
              </a:spcBef>
              <a:buClr>
                <a:schemeClr val="bg1"/>
              </a:buClr>
              <a:buSzPct val="100000"/>
              <a:buFont typeface="Wingdings" panose="05000000000000000000" pitchFamily="2" charset="2"/>
              <a:buNone/>
            </a:pPr>
            <a:r>
              <a:rPr lang="ar-SA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السويد</a:t>
            </a:r>
            <a:r>
              <a:rPr lang="ar-KW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</a:p>
          <a:p>
            <a:pPr algn="ctr" rtl="0">
              <a:spcBef>
                <a:spcPct val="20000"/>
              </a:spcBef>
              <a:buClr>
                <a:schemeClr val="bg1"/>
              </a:buClr>
              <a:buSzPct val="100000"/>
              <a:buFont typeface="Wingdings" panose="05000000000000000000" pitchFamily="2" charset="2"/>
              <a:buNone/>
            </a:pPr>
            <a:r>
              <a:rPr lang="ar-KW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كندا </a:t>
            </a:r>
            <a:r>
              <a:rPr lang="ar-SA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-</a:t>
            </a:r>
            <a:r>
              <a:rPr lang="ar-KW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r>
              <a:rPr lang="ar-SA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الدانمرك</a:t>
            </a:r>
            <a:endParaRPr lang="en-US" altLang="ar-KW" sz="24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2265" name="Oval 41"/>
          <p:cNvSpPr>
            <a:spLocks noChangeArrowheads="1"/>
          </p:cNvSpPr>
          <p:nvPr/>
        </p:nvSpPr>
        <p:spPr bwMode="auto">
          <a:xfrm>
            <a:off x="1079500" y="3822700"/>
            <a:ext cx="2232025" cy="1081088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السويد</a:t>
            </a:r>
            <a:r>
              <a:rPr lang="ar-KW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ar-SA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النرويج</a:t>
            </a:r>
            <a:r>
              <a:rPr lang="ar-KW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r>
              <a:rPr lang="ar-SA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-</a:t>
            </a:r>
            <a:r>
              <a:rPr lang="ar-KW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 كندا</a:t>
            </a:r>
            <a:endParaRPr lang="en-US" altLang="ar-KW" sz="24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pic>
        <p:nvPicPr>
          <p:cNvPr id="52266" name="Picture 42" descr="صح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913" y="3486150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52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52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2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2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2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52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2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2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2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2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62" grpId="0" build="p" autoUpdateAnimBg="0"/>
      <p:bldP spid="52263" grpId="0" animBg="1"/>
      <p:bldP spid="52264" grpId="0" animBg="1"/>
      <p:bldP spid="5226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72" name="Picture 24" descr="1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73" name="Picture 25" descr="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74" name="Picture 26" descr="3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75" name="Picture 27" descr="4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76" name="Picture 28" descr="10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77" name="Picture 29" descr="5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78" name="Picture 30" descr="6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79" name="Picture 31" descr="7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80" name="Picture 32" descr="8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81" name="Picture 33" descr="9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82" name="Picture 34" descr="Untitled-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85" name="Picture 37" descr="دقيقة واحدة"/>
          <p:cNvPicPr>
            <a:picLocks noChangeAspect="1" noChangeArrowheads="1" noCrop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86" name="Text Box 38"/>
          <p:cNvSpPr txBox="1">
            <a:spLocks noChangeArrowheads="1"/>
          </p:cNvSpPr>
          <p:nvPr/>
        </p:nvSpPr>
        <p:spPr bwMode="auto">
          <a:xfrm>
            <a:off x="944563" y="2233613"/>
            <a:ext cx="7375525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س</a:t>
            </a:r>
            <a:r>
              <a:rPr lang="ar-KW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:</a:t>
            </a:r>
            <a:r>
              <a:rPr lang="ar-SA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 لقبه النبي صلى الله عليه وسلم بالشهيد الحي ؟</a:t>
            </a:r>
            <a:endParaRPr lang="en-US" altLang="ar-KW" sz="4800" b="1"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3287" name="Oval 39"/>
          <p:cNvSpPr>
            <a:spLocks noChangeArrowheads="1"/>
          </p:cNvSpPr>
          <p:nvPr/>
        </p:nvSpPr>
        <p:spPr bwMode="auto">
          <a:xfrm>
            <a:off x="6070600" y="4002088"/>
            <a:ext cx="2232025" cy="108108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KW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طلحة الأنصاري</a:t>
            </a:r>
            <a:endParaRPr lang="en-US" altLang="ar-KW" sz="24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3288" name="Oval 40"/>
          <p:cNvSpPr>
            <a:spLocks noChangeArrowheads="1"/>
          </p:cNvSpPr>
          <p:nvPr/>
        </p:nvSpPr>
        <p:spPr bwMode="auto">
          <a:xfrm>
            <a:off x="3622675" y="4002088"/>
            <a:ext cx="2232025" cy="108108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>
              <a:spcBef>
                <a:spcPct val="20000"/>
              </a:spcBef>
              <a:buClr>
                <a:schemeClr val="bg1"/>
              </a:buClr>
              <a:buSzPct val="100000"/>
              <a:buFont typeface="Wingdings" panose="05000000000000000000" pitchFamily="2" charset="2"/>
              <a:buNone/>
            </a:pPr>
            <a:r>
              <a:rPr lang="ar-KW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طلحة ب عبيد الله</a:t>
            </a:r>
            <a:endParaRPr lang="en-US" altLang="ar-KW" sz="24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3289" name="Oval 41"/>
          <p:cNvSpPr>
            <a:spLocks noChangeArrowheads="1"/>
          </p:cNvSpPr>
          <p:nvPr/>
        </p:nvSpPr>
        <p:spPr bwMode="auto">
          <a:xfrm>
            <a:off x="1246188" y="4002088"/>
            <a:ext cx="2232025" cy="108108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KW" altLang="ar-KW" sz="2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طلحة بن الزبير</a:t>
            </a:r>
            <a:endParaRPr lang="en-US" altLang="ar-KW" sz="24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pic>
        <p:nvPicPr>
          <p:cNvPr id="53290" name="Picture 42" descr="صح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038" y="3357563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53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53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3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53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32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3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3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3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86" grpId="0" build="p" autoUpdateAnimBg="0"/>
      <p:bldP spid="53287" grpId="0" animBg="1"/>
      <p:bldP spid="53288" grpId="0" animBg="1"/>
      <p:bldP spid="5328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96" name="Picture 24" descr="1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97" name="Picture 25" descr="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98" name="Picture 26" descr="3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99" name="Picture 27" descr="4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300" name="Picture 28" descr="10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301" name="Picture 29" descr="5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302" name="Picture 30" descr="6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303" name="Picture 31" descr="7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304" name="Picture 32" descr="8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305" name="Picture 33" descr="9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306" name="Picture 34" descr="Untitled-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309" name="Picture 37" descr="دقيقة واحدة"/>
          <p:cNvPicPr>
            <a:picLocks noChangeAspect="1" noChangeArrowheads="1" noCrop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310" name="Text Box 38"/>
          <p:cNvSpPr txBox="1">
            <a:spLocks noChangeArrowheads="1"/>
          </p:cNvSpPr>
          <p:nvPr/>
        </p:nvSpPr>
        <p:spPr bwMode="auto">
          <a:xfrm>
            <a:off x="1855788" y="2060575"/>
            <a:ext cx="64643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ar-KW" sz="6600" b="1">
                <a:latin typeface="Tahoma" panose="020B0604030504040204" pitchFamily="34" charset="0"/>
                <a:cs typeface="Traditional Arabic" panose="02020603050405020304" pitchFamily="18" charset="-78"/>
              </a:rPr>
              <a:t>س</a:t>
            </a:r>
            <a:r>
              <a:rPr lang="ar-KW" altLang="ar-KW" sz="6600" b="1">
                <a:latin typeface="Tahoma" panose="020B0604030504040204" pitchFamily="34" charset="0"/>
                <a:cs typeface="Traditional Arabic" panose="02020603050405020304" pitchFamily="18" charset="-78"/>
              </a:rPr>
              <a:t>:</a:t>
            </a:r>
            <a:r>
              <a:rPr lang="ar-SA" altLang="ar-KW" sz="6600" b="1">
                <a:latin typeface="Tahoma" panose="020B0604030504040204" pitchFamily="34" charset="0"/>
                <a:cs typeface="Traditional Arabic" panose="02020603050405020304" pitchFamily="18" charset="-78"/>
              </a:rPr>
              <a:t> ماذا يعني اسم حاتم</a:t>
            </a:r>
            <a:r>
              <a:rPr lang="ar-KW" altLang="ar-KW" sz="6600" b="1"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r>
              <a:rPr lang="ar-SA" altLang="ar-KW" sz="6600" b="1">
                <a:latin typeface="Tahoma" panose="020B0604030504040204" pitchFamily="34" charset="0"/>
                <a:cs typeface="Traditional Arabic" panose="02020603050405020304" pitchFamily="18" charset="-78"/>
              </a:rPr>
              <a:t>؟ </a:t>
            </a:r>
            <a:endParaRPr lang="en-US" altLang="ar-KW" sz="6600" b="1"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4311" name="Oval 39"/>
          <p:cNvSpPr>
            <a:spLocks noChangeArrowheads="1"/>
          </p:cNvSpPr>
          <p:nvPr/>
        </p:nvSpPr>
        <p:spPr bwMode="auto">
          <a:xfrm>
            <a:off x="5892800" y="3656013"/>
            <a:ext cx="2232025" cy="108108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KW" altLang="ar-KW" sz="40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الحاكم</a:t>
            </a:r>
            <a:endParaRPr lang="en-US" altLang="ar-KW" sz="40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4312" name="Oval 40"/>
          <p:cNvSpPr>
            <a:spLocks noChangeArrowheads="1"/>
          </p:cNvSpPr>
          <p:nvPr/>
        </p:nvSpPr>
        <p:spPr bwMode="auto">
          <a:xfrm>
            <a:off x="3444875" y="3656013"/>
            <a:ext cx="2232025" cy="108108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>
              <a:spcBef>
                <a:spcPct val="20000"/>
              </a:spcBef>
              <a:buClr>
                <a:schemeClr val="bg1"/>
              </a:buClr>
              <a:buSzPct val="100000"/>
              <a:buFont typeface="Wingdings" panose="05000000000000000000" pitchFamily="2" charset="2"/>
              <a:buNone/>
            </a:pPr>
            <a:r>
              <a:rPr lang="ar-KW" altLang="ar-KW" sz="40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الأسد</a:t>
            </a:r>
            <a:endParaRPr lang="en-US" altLang="ar-KW" sz="40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4313" name="Oval 41"/>
          <p:cNvSpPr>
            <a:spLocks noChangeArrowheads="1"/>
          </p:cNvSpPr>
          <p:nvPr/>
        </p:nvSpPr>
        <p:spPr bwMode="auto">
          <a:xfrm>
            <a:off x="1068388" y="3656013"/>
            <a:ext cx="2232025" cy="108108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KW" altLang="ar-KW" sz="32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ساقط الأسنان</a:t>
            </a:r>
            <a:endParaRPr lang="en-US" altLang="ar-KW" sz="32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pic>
        <p:nvPicPr>
          <p:cNvPr id="54314" name="Picture 42" descr="صح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00" y="3284538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543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543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4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54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43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4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4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4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10" grpId="0" build="p" autoUpdateAnimBg="0"/>
      <p:bldP spid="54311" grpId="0" animBg="1"/>
      <p:bldP spid="54312" grpId="0" animBg="1"/>
      <p:bldP spid="5431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20" name="Picture 24" descr="1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21" name="Picture 25" descr="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22" name="Picture 26" descr="3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23" name="Picture 27" descr="4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24" name="Picture 28" descr="10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25" name="Picture 29" descr="5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26" name="Picture 30" descr="6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27" name="Picture 31" descr="7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28" name="Picture 32" descr="8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29" name="Picture 33" descr="9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30" name="Picture 34" descr="Untitled-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33" name="Picture 37" descr="دقيقة واحدة"/>
          <p:cNvPicPr>
            <a:picLocks noChangeAspect="1" noChangeArrowheads="1" noCrop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334" name="Text Box 38"/>
          <p:cNvSpPr txBox="1">
            <a:spLocks noChangeArrowheads="1"/>
          </p:cNvSpPr>
          <p:nvPr/>
        </p:nvSpPr>
        <p:spPr bwMode="auto">
          <a:xfrm>
            <a:off x="1476375" y="2389188"/>
            <a:ext cx="6570663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س</a:t>
            </a:r>
            <a:r>
              <a:rPr lang="ar-KW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:</a:t>
            </a:r>
            <a:r>
              <a:rPr lang="en-US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r>
              <a:rPr lang="ar-SA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ما أقوى وأقسى أنواع الحجار</a:t>
            </a:r>
            <a:r>
              <a:rPr lang="ar-KW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ة </a:t>
            </a:r>
            <a:r>
              <a:rPr lang="ar-SA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؟</a:t>
            </a:r>
            <a:endParaRPr lang="en-US" altLang="ar-KW" sz="4800" b="1"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5335" name="Oval 39"/>
          <p:cNvSpPr>
            <a:spLocks noChangeArrowheads="1"/>
          </p:cNvSpPr>
          <p:nvPr/>
        </p:nvSpPr>
        <p:spPr bwMode="auto">
          <a:xfrm>
            <a:off x="5903913" y="3862388"/>
            <a:ext cx="2232025" cy="108108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KW" altLang="ar-KW" sz="40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الزبرجد</a:t>
            </a:r>
            <a:endParaRPr lang="en-US" altLang="ar-KW" sz="40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5336" name="Oval 40"/>
          <p:cNvSpPr>
            <a:spLocks noChangeArrowheads="1"/>
          </p:cNvSpPr>
          <p:nvPr/>
        </p:nvSpPr>
        <p:spPr bwMode="auto">
          <a:xfrm>
            <a:off x="3455988" y="3862388"/>
            <a:ext cx="2232025" cy="108108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>
              <a:spcBef>
                <a:spcPct val="20000"/>
              </a:spcBef>
              <a:buClr>
                <a:schemeClr val="bg1"/>
              </a:buClr>
              <a:buSzPct val="100000"/>
              <a:buFont typeface="Wingdings" panose="05000000000000000000" pitchFamily="2" charset="2"/>
              <a:buNone/>
            </a:pPr>
            <a:r>
              <a:rPr lang="ar-KW" altLang="ar-KW" sz="36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الياقوت</a:t>
            </a:r>
            <a:endParaRPr lang="en-US" altLang="ar-KW" sz="36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5337" name="Oval 41"/>
          <p:cNvSpPr>
            <a:spLocks noChangeArrowheads="1"/>
          </p:cNvSpPr>
          <p:nvPr/>
        </p:nvSpPr>
        <p:spPr bwMode="auto">
          <a:xfrm>
            <a:off x="1079500" y="3862388"/>
            <a:ext cx="2232025" cy="108108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KW" altLang="ar-KW" sz="4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الألماس</a:t>
            </a:r>
            <a:endParaRPr lang="en-US" altLang="ar-KW" sz="44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pic>
        <p:nvPicPr>
          <p:cNvPr id="55338" name="Picture 42" descr="صح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425" y="3384550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55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55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5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55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53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5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5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5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34" grpId="0" build="p" autoUpdateAnimBg="0"/>
      <p:bldP spid="55335" grpId="0" animBg="1"/>
      <p:bldP spid="55336" grpId="0" animBg="1"/>
      <p:bldP spid="5533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44" name="Picture 24" descr="1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45" name="Picture 25" descr="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46" name="Picture 26" descr="3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47" name="Picture 27" descr="4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48" name="Picture 28" descr="10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49" name="Picture 29" descr="5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50" name="Picture 30" descr="6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51" name="Picture 31" descr="7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52" name="Picture 32" descr="8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53" name="Picture 33" descr="9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54" name="Picture 34" descr="Untitled-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57" name="Picture 37" descr="دقيقة واحدة"/>
          <p:cNvPicPr>
            <a:picLocks noChangeAspect="1" noChangeArrowheads="1" noCrop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58" name="Text Box 38"/>
          <p:cNvSpPr txBox="1">
            <a:spLocks noChangeArrowheads="1"/>
          </p:cNvSpPr>
          <p:nvPr/>
        </p:nvSpPr>
        <p:spPr bwMode="auto">
          <a:xfrm>
            <a:off x="1190625" y="1995488"/>
            <a:ext cx="6691313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ar-KW" sz="8800">
                <a:latin typeface="Tahoma" panose="020B0604030504040204" pitchFamily="34" charset="0"/>
                <a:cs typeface="Traditional Arabic" panose="02020603050405020304" pitchFamily="18" charset="-78"/>
              </a:rPr>
              <a:t>س</a:t>
            </a:r>
            <a:r>
              <a:rPr lang="ar-KW" altLang="ar-KW" sz="8800">
                <a:latin typeface="Tahoma" panose="020B0604030504040204" pitchFamily="34" charset="0"/>
                <a:cs typeface="Traditional Arabic" panose="02020603050405020304" pitchFamily="18" charset="-78"/>
              </a:rPr>
              <a:t>:</a:t>
            </a:r>
            <a:r>
              <a:rPr lang="ar-SA" altLang="ar-KW" sz="8800">
                <a:latin typeface="Tahoma" panose="020B0604030504040204" pitchFamily="34" charset="0"/>
                <a:cs typeface="Traditional Arabic" panose="02020603050405020304" pitchFamily="18" charset="-78"/>
              </a:rPr>
              <a:t> ما ه</a:t>
            </a:r>
            <a:r>
              <a:rPr lang="ar-KW" altLang="ar-KW" sz="8800">
                <a:latin typeface="Tahoma" panose="020B0604030504040204" pitchFamily="34" charset="0"/>
                <a:cs typeface="Traditional Arabic" panose="02020603050405020304" pitchFamily="18" charset="-78"/>
              </a:rPr>
              <a:t>ي</a:t>
            </a:r>
            <a:r>
              <a:rPr lang="ar-SA" altLang="ar-KW" sz="8800">
                <a:latin typeface="Tahoma" panose="020B0604030504040204" pitchFamily="34" charset="0"/>
                <a:cs typeface="Traditional Arabic" panose="02020603050405020304" pitchFamily="18" charset="-78"/>
              </a:rPr>
              <a:t> النق</a:t>
            </a:r>
            <a:r>
              <a:rPr lang="ar-KW" altLang="ar-KW" sz="8800">
                <a:latin typeface="Tahoma" panose="020B0604030504040204" pitchFamily="34" charset="0"/>
                <a:cs typeface="Traditional Arabic" panose="02020603050405020304" pitchFamily="18" charset="-78"/>
              </a:rPr>
              <a:t>ي</a:t>
            </a:r>
            <a:r>
              <a:rPr lang="ar-SA" altLang="ar-KW" sz="8800">
                <a:latin typeface="Tahoma" panose="020B0604030504040204" pitchFamily="34" charset="0"/>
                <a:cs typeface="Traditional Arabic" panose="02020603050405020304" pitchFamily="18" charset="-78"/>
              </a:rPr>
              <a:t>عة</a:t>
            </a:r>
            <a:r>
              <a:rPr lang="ar-KW" altLang="ar-KW" sz="8800"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r>
              <a:rPr lang="ar-SA" altLang="ar-KW" sz="8800">
                <a:latin typeface="Tahoma" panose="020B0604030504040204" pitchFamily="34" charset="0"/>
                <a:cs typeface="Traditional Arabic" panose="02020603050405020304" pitchFamily="18" charset="-78"/>
              </a:rPr>
              <a:t>؟</a:t>
            </a:r>
            <a:endParaRPr lang="en-US" altLang="ar-KW" sz="8800"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6359" name="Oval 39"/>
          <p:cNvSpPr>
            <a:spLocks noChangeArrowheads="1"/>
          </p:cNvSpPr>
          <p:nvPr/>
        </p:nvSpPr>
        <p:spPr bwMode="auto">
          <a:xfrm>
            <a:off x="5903913" y="3862388"/>
            <a:ext cx="2232025" cy="108108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28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طعام القادم </a:t>
            </a:r>
          </a:p>
          <a:p>
            <a:pPr algn="ctr"/>
            <a:r>
              <a:rPr lang="ar-KW" altLang="ar-KW" sz="28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من السفر</a:t>
            </a:r>
            <a:endParaRPr lang="en-US" altLang="ar-KW" sz="28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6360" name="Oval 40"/>
          <p:cNvSpPr>
            <a:spLocks noChangeArrowheads="1"/>
          </p:cNvSpPr>
          <p:nvPr/>
        </p:nvSpPr>
        <p:spPr bwMode="auto">
          <a:xfrm>
            <a:off x="3455988" y="3862388"/>
            <a:ext cx="2232025" cy="108108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2400" b="1">
                <a:solidFill>
                  <a:srgbClr val="000000"/>
                </a:solidFill>
              </a:rPr>
              <a:t>طعام القادم </a:t>
            </a:r>
          </a:p>
          <a:p>
            <a:pPr algn="ctr"/>
            <a:r>
              <a:rPr lang="ar-KW" altLang="ar-KW" sz="2400" b="1">
                <a:solidFill>
                  <a:srgbClr val="000000"/>
                </a:solidFill>
              </a:rPr>
              <a:t>من الأسر</a:t>
            </a:r>
            <a:endParaRPr lang="en-US" altLang="ar-KW" sz="2400" b="1">
              <a:solidFill>
                <a:srgbClr val="000000"/>
              </a:solidFill>
            </a:endParaRPr>
          </a:p>
        </p:txBody>
      </p:sp>
      <p:sp>
        <p:nvSpPr>
          <p:cNvPr id="56361" name="Oval 41"/>
          <p:cNvSpPr>
            <a:spLocks noChangeArrowheads="1"/>
          </p:cNvSpPr>
          <p:nvPr/>
        </p:nvSpPr>
        <p:spPr bwMode="auto">
          <a:xfrm>
            <a:off x="1079500" y="3862388"/>
            <a:ext cx="2232025" cy="108108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2400" b="1">
                <a:solidFill>
                  <a:srgbClr val="000000"/>
                </a:solidFill>
              </a:rPr>
              <a:t>طعام </a:t>
            </a:r>
          </a:p>
          <a:p>
            <a:pPr algn="ctr"/>
            <a:r>
              <a:rPr lang="ar-KW" altLang="ar-KW" sz="2400" b="1">
                <a:solidFill>
                  <a:srgbClr val="000000"/>
                </a:solidFill>
              </a:rPr>
              <a:t>الوليد الصغير</a:t>
            </a:r>
            <a:endParaRPr lang="en-US" altLang="ar-KW" sz="2400" b="1">
              <a:solidFill>
                <a:srgbClr val="000000"/>
              </a:solidFill>
            </a:endParaRPr>
          </a:p>
        </p:txBody>
      </p:sp>
      <p:pic>
        <p:nvPicPr>
          <p:cNvPr id="56362" name="Picture 42" descr="صح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3716338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56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56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6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56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63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6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6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6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58" grpId="0" build="p" autoUpdateAnimBg="0"/>
      <p:bldP spid="56359" grpId="0" animBg="1"/>
      <p:bldP spid="56360" grpId="0" animBg="1"/>
      <p:bldP spid="5636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68" name="Picture 24" descr="1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69" name="Picture 25" descr="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70" name="Picture 26" descr="3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71" name="Picture 27" descr="4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72" name="Picture 28" descr="10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73" name="Picture 29" descr="5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74" name="Picture 30" descr="6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75" name="Picture 31" descr="7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76" name="Picture 32" descr="8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77" name="Picture 33" descr="9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78" name="Picture 34" descr="Untitled-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81" name="Picture 37" descr="دقيقة واحدة"/>
          <p:cNvPicPr>
            <a:picLocks noChangeAspect="1" noChangeArrowheads="1" noCrop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82" name="Text Box 38"/>
          <p:cNvSpPr txBox="1">
            <a:spLocks noChangeArrowheads="1"/>
          </p:cNvSpPr>
          <p:nvPr/>
        </p:nvSpPr>
        <p:spPr bwMode="auto">
          <a:xfrm>
            <a:off x="2049463" y="2244725"/>
            <a:ext cx="6270625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altLang="ar-KW" sz="7200" b="1">
                <a:latin typeface="Tahoma" panose="020B0604030504040204" pitchFamily="34" charset="0"/>
                <a:cs typeface="Traditional Arabic" panose="02020603050405020304" pitchFamily="18" charset="-78"/>
              </a:rPr>
              <a:t>س</a:t>
            </a:r>
            <a:r>
              <a:rPr lang="ar-KW" altLang="ar-KW" sz="7200" b="1">
                <a:latin typeface="Tahoma" panose="020B0604030504040204" pitchFamily="34" charset="0"/>
                <a:cs typeface="Traditional Arabic" panose="02020603050405020304" pitchFamily="18" charset="-78"/>
              </a:rPr>
              <a:t>:</a:t>
            </a:r>
            <a:r>
              <a:rPr lang="ar-SA" altLang="ar-KW" sz="7200" b="1">
                <a:latin typeface="Tahoma" panose="020B0604030504040204" pitchFamily="34" charset="0"/>
                <a:cs typeface="Traditional Arabic" panose="02020603050405020304" pitchFamily="18" charset="-78"/>
              </a:rPr>
              <a:t> من</a:t>
            </a:r>
            <a:r>
              <a:rPr lang="ar-KW" altLang="ar-KW" sz="7200" b="1"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r>
              <a:rPr lang="ar-SA" altLang="ar-KW" sz="7200" b="1">
                <a:latin typeface="Tahoma" panose="020B0604030504040204" pitchFamily="34" charset="0"/>
                <a:cs typeface="Traditional Arabic" panose="02020603050405020304" pitchFamily="18" charset="-78"/>
              </a:rPr>
              <a:t>هو الأخفش</a:t>
            </a:r>
            <a:r>
              <a:rPr lang="ar-KW" altLang="ar-KW" sz="7200" b="1"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r>
              <a:rPr lang="ar-SA" altLang="ar-KW" sz="7200" b="1">
                <a:latin typeface="Tahoma" panose="020B0604030504040204" pitchFamily="34" charset="0"/>
                <a:cs typeface="Traditional Arabic" panose="02020603050405020304" pitchFamily="18" charset="-78"/>
              </a:rPr>
              <a:t>؟</a:t>
            </a:r>
            <a:endParaRPr lang="en-US" altLang="ar-KW" sz="7200" b="1"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7383" name="Oval 39"/>
          <p:cNvSpPr>
            <a:spLocks noChangeArrowheads="1"/>
          </p:cNvSpPr>
          <p:nvPr/>
        </p:nvSpPr>
        <p:spPr bwMode="auto">
          <a:xfrm>
            <a:off x="5903913" y="3862388"/>
            <a:ext cx="2232025" cy="108108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صغير الرجلين</a:t>
            </a:r>
            <a:endParaRPr lang="en-US" altLang="ar-KW" sz="36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7384" name="Oval 40"/>
          <p:cNvSpPr>
            <a:spLocks noChangeArrowheads="1"/>
          </p:cNvSpPr>
          <p:nvPr/>
        </p:nvSpPr>
        <p:spPr bwMode="auto">
          <a:xfrm>
            <a:off x="3455988" y="3862388"/>
            <a:ext cx="2232025" cy="108108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200" b="1">
                <a:solidFill>
                  <a:srgbClr val="000000"/>
                </a:solidFill>
              </a:rPr>
              <a:t>صغير الرأس</a:t>
            </a:r>
            <a:endParaRPr lang="en-US" altLang="ar-KW" sz="3200" b="1">
              <a:solidFill>
                <a:srgbClr val="000000"/>
              </a:solidFill>
            </a:endParaRPr>
          </a:p>
        </p:txBody>
      </p:sp>
      <p:sp>
        <p:nvSpPr>
          <p:cNvPr id="57385" name="Oval 41"/>
          <p:cNvSpPr>
            <a:spLocks noChangeArrowheads="1"/>
          </p:cNvSpPr>
          <p:nvPr/>
        </p:nvSpPr>
        <p:spPr bwMode="auto">
          <a:xfrm>
            <a:off x="1079500" y="3862388"/>
            <a:ext cx="2232025" cy="108108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2800" b="1">
                <a:solidFill>
                  <a:srgbClr val="000000"/>
                </a:solidFill>
              </a:rPr>
              <a:t>صغير العينين</a:t>
            </a:r>
            <a:endParaRPr lang="en-US" altLang="ar-KW" sz="2800" b="1">
              <a:solidFill>
                <a:srgbClr val="000000"/>
              </a:solidFill>
            </a:endParaRPr>
          </a:p>
        </p:txBody>
      </p:sp>
      <p:pic>
        <p:nvPicPr>
          <p:cNvPr id="57386" name="Picture 42" descr="صح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4148138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57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57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7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57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73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7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82" grpId="0" build="p" autoUpdateAnimBg="0"/>
      <p:bldP spid="57383" grpId="0" animBg="1"/>
      <p:bldP spid="57384" grpId="0" animBg="1"/>
      <p:bldP spid="5738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92" name="Picture 24" descr="1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93" name="Picture 25" descr="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94" name="Picture 26" descr="3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95" name="Picture 27" descr="4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96" name="Picture 28" descr="10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97" name="Picture 29" descr="5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98" name="Picture 30" descr="6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99" name="Picture 31" descr="7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400" name="Picture 32" descr="8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401" name="Picture 33" descr="9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402" name="Picture 34" descr="Untitled-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405" name="Picture 37" descr="دقيقة واحدة"/>
          <p:cNvPicPr>
            <a:picLocks noChangeAspect="1" noChangeArrowheads="1" noCrop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406" name="Text Box 38"/>
          <p:cNvSpPr txBox="1">
            <a:spLocks noChangeArrowheads="1"/>
          </p:cNvSpPr>
          <p:nvPr/>
        </p:nvSpPr>
        <p:spPr bwMode="auto">
          <a:xfrm>
            <a:off x="1158875" y="2317750"/>
            <a:ext cx="7158038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س</a:t>
            </a:r>
            <a:r>
              <a:rPr lang="ar-KW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:</a:t>
            </a:r>
            <a:r>
              <a:rPr lang="ar-SA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 من أول من اكتشف الدورة الدموية</a:t>
            </a:r>
            <a:r>
              <a:rPr lang="ar-KW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r>
              <a:rPr lang="ar-SA" altLang="ar-KW" sz="4800" b="1">
                <a:latin typeface="Tahoma" panose="020B0604030504040204" pitchFamily="34" charset="0"/>
                <a:cs typeface="Traditional Arabic" panose="02020603050405020304" pitchFamily="18" charset="-78"/>
              </a:rPr>
              <a:t>؟</a:t>
            </a:r>
            <a:endParaRPr lang="en-US" altLang="ar-KW" sz="4800" b="1"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8407" name="Oval 39"/>
          <p:cNvSpPr>
            <a:spLocks noChangeArrowheads="1"/>
          </p:cNvSpPr>
          <p:nvPr/>
        </p:nvSpPr>
        <p:spPr bwMode="auto">
          <a:xfrm>
            <a:off x="6299200" y="3716338"/>
            <a:ext cx="2232025" cy="108108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20000"/>
              </a:spcBef>
              <a:buClr>
                <a:schemeClr val="bg1"/>
              </a:buClr>
              <a:buSzPct val="100000"/>
              <a:buFont typeface="Wingdings" panose="05000000000000000000" pitchFamily="2" charset="2"/>
              <a:buNone/>
            </a:pPr>
            <a:r>
              <a:rPr lang="ar-KW" altLang="ar-KW" sz="40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ابن سينا</a:t>
            </a:r>
            <a:endParaRPr lang="en-US" altLang="ar-KW" sz="40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8408" name="Oval 40"/>
          <p:cNvSpPr>
            <a:spLocks noChangeArrowheads="1"/>
          </p:cNvSpPr>
          <p:nvPr/>
        </p:nvSpPr>
        <p:spPr bwMode="auto">
          <a:xfrm>
            <a:off x="3851275" y="3716338"/>
            <a:ext cx="2232025" cy="108108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>
              <a:spcBef>
                <a:spcPct val="20000"/>
              </a:spcBef>
              <a:buClr>
                <a:schemeClr val="bg1"/>
              </a:buClr>
              <a:buSzPct val="100000"/>
              <a:buFont typeface="Wingdings" panose="05000000000000000000" pitchFamily="2" charset="2"/>
              <a:buNone/>
            </a:pPr>
            <a:r>
              <a:rPr lang="ar-KW" altLang="ar-KW" sz="36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ابن بطوطة</a:t>
            </a:r>
            <a:endParaRPr lang="en-US" altLang="ar-KW" sz="36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8409" name="Oval 41"/>
          <p:cNvSpPr>
            <a:spLocks noChangeArrowheads="1"/>
          </p:cNvSpPr>
          <p:nvPr/>
        </p:nvSpPr>
        <p:spPr bwMode="auto">
          <a:xfrm>
            <a:off x="1474788" y="3716338"/>
            <a:ext cx="2232025" cy="108108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20000"/>
              </a:spcBef>
              <a:buClr>
                <a:schemeClr val="bg1"/>
              </a:buClr>
              <a:buSzPct val="100000"/>
              <a:buFont typeface="Wingdings" panose="05000000000000000000" pitchFamily="2" charset="2"/>
              <a:buNone/>
            </a:pPr>
            <a:r>
              <a:rPr lang="ar-KW" altLang="ar-KW" sz="36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ابن النفيس</a:t>
            </a:r>
            <a:endParaRPr lang="en-US" altLang="ar-KW" sz="36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pic>
        <p:nvPicPr>
          <p:cNvPr id="58410" name="Picture 42" descr="صح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4076700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58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58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8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58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84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8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8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8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06" grpId="0" build="p" autoUpdateAnimBg="0"/>
      <p:bldP spid="58407" grpId="0" animBg="1"/>
      <p:bldP spid="58408" grpId="0" animBg="1"/>
      <p:bldP spid="5840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16" name="Picture 24" descr="1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17" name="Picture 25" descr="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18" name="Picture 26" descr="3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19" name="Picture 27" descr="4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20" name="Picture 28" descr="10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21" name="Picture 29" descr="5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22" name="Picture 30" descr="6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23" name="Picture 31" descr="7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24" name="Picture 32" descr="8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25" name="Picture 33" descr="9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26" name="Picture 34" descr="Untitled-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29" name="Picture 37" descr="دقيقة واحدة"/>
          <p:cNvPicPr>
            <a:picLocks noChangeAspect="1" noChangeArrowheads="1" noCrop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430" name="Text Box 38"/>
          <p:cNvSpPr txBox="1">
            <a:spLocks noChangeArrowheads="1"/>
          </p:cNvSpPr>
          <p:nvPr/>
        </p:nvSpPr>
        <p:spPr bwMode="auto">
          <a:xfrm>
            <a:off x="717550" y="2089150"/>
            <a:ext cx="803275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ar-KW" sz="3600" b="1">
                <a:latin typeface="Tahoma" panose="020B0604030504040204" pitchFamily="34" charset="0"/>
                <a:cs typeface="Traditional Arabic" panose="02020603050405020304" pitchFamily="18" charset="-78"/>
              </a:rPr>
              <a:t>س</a:t>
            </a:r>
            <a:r>
              <a:rPr lang="ar-KW" altLang="ar-KW" sz="3600" b="1">
                <a:latin typeface="Tahoma" panose="020B0604030504040204" pitchFamily="34" charset="0"/>
                <a:cs typeface="Traditional Arabic" panose="02020603050405020304" pitchFamily="18" charset="-78"/>
              </a:rPr>
              <a:t>:</a:t>
            </a:r>
            <a:r>
              <a:rPr lang="ar-SA" altLang="ar-KW" sz="3600" b="1">
                <a:latin typeface="Tahoma" panose="020B0604030504040204" pitchFamily="34" charset="0"/>
                <a:cs typeface="Traditional Arabic" panose="02020603050405020304" pitchFamily="18" charset="-78"/>
              </a:rPr>
              <a:t> من القائل</a:t>
            </a:r>
            <a:r>
              <a:rPr lang="ar-KW" altLang="ar-KW" sz="3600" b="1"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r>
              <a:rPr lang="ar-SA" altLang="ar-KW" sz="3600" b="1">
                <a:latin typeface="Tahoma" panose="020B0604030504040204" pitchFamily="34" charset="0"/>
                <a:cs typeface="Traditional Arabic" panose="02020603050405020304" pitchFamily="18" charset="-78"/>
              </a:rPr>
              <a:t>:</a:t>
            </a:r>
            <a:endParaRPr lang="ar-SA" altLang="ar-KW" sz="4000" b="1">
              <a:latin typeface="Tahoma" panose="020B0604030504040204" pitchFamily="34" charset="0"/>
              <a:cs typeface="Traditional Arabic" panose="02020603050405020304" pitchFamily="18" charset="-78"/>
            </a:endParaRPr>
          </a:p>
          <a:p>
            <a:pPr>
              <a:spcBef>
                <a:spcPct val="50000"/>
              </a:spcBef>
            </a:pPr>
            <a:r>
              <a:rPr lang="ar-SA" altLang="ar-KW" sz="4000" b="1">
                <a:latin typeface="Tahoma" panose="020B0604030504040204" pitchFamily="34" charset="0"/>
                <a:cs typeface="Traditional Arabic" panose="02020603050405020304" pitchFamily="18" charset="-78"/>
              </a:rPr>
              <a:t>لكل شئ إذا ماتم نقصان</a:t>
            </a:r>
            <a:r>
              <a:rPr lang="ar-KW" altLang="ar-KW" sz="4000" b="1"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r>
              <a:rPr lang="ar-SA" altLang="ar-KW" sz="4000" b="1">
                <a:latin typeface="Tahoma" panose="020B0604030504040204" pitchFamily="34" charset="0"/>
                <a:cs typeface="Traditional Arabic" panose="02020603050405020304" pitchFamily="18" charset="-78"/>
              </a:rPr>
              <a:t>***</a:t>
            </a:r>
            <a:r>
              <a:rPr lang="ar-KW" altLang="ar-KW" sz="4000" b="1">
                <a:latin typeface="Tahoma" panose="020B0604030504040204" pitchFamily="34" charset="0"/>
                <a:cs typeface="Traditional Arabic" panose="02020603050405020304" pitchFamily="18" charset="-78"/>
              </a:rPr>
              <a:t> </a:t>
            </a:r>
            <a:r>
              <a:rPr lang="ar-SA" altLang="ar-KW" sz="4000" b="1">
                <a:latin typeface="Tahoma" panose="020B0604030504040204" pitchFamily="34" charset="0"/>
                <a:cs typeface="Traditional Arabic" panose="02020603050405020304" pitchFamily="18" charset="-78"/>
              </a:rPr>
              <a:t>فلا يغر بطيب العيش إنسان</a:t>
            </a:r>
            <a:endParaRPr lang="en-US" altLang="ar-KW" sz="4000" b="1"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9431" name="Oval 39"/>
          <p:cNvSpPr>
            <a:spLocks noChangeArrowheads="1"/>
          </p:cNvSpPr>
          <p:nvPr/>
        </p:nvSpPr>
        <p:spPr bwMode="auto">
          <a:xfrm>
            <a:off x="6165850" y="4143375"/>
            <a:ext cx="2232025" cy="1081088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20000"/>
              </a:spcBef>
              <a:buClr>
                <a:schemeClr val="bg1"/>
              </a:buClr>
              <a:buSzPct val="100000"/>
              <a:buFont typeface="Wingdings" panose="05000000000000000000" pitchFamily="2" charset="2"/>
              <a:buNone/>
            </a:pPr>
            <a:r>
              <a:rPr lang="ar-KW" altLang="ar-KW" sz="36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أحمد شوقي</a:t>
            </a:r>
            <a:endParaRPr lang="en-US" altLang="ar-KW" sz="36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9432" name="Oval 40"/>
          <p:cNvSpPr>
            <a:spLocks noChangeArrowheads="1"/>
          </p:cNvSpPr>
          <p:nvPr/>
        </p:nvSpPr>
        <p:spPr bwMode="auto">
          <a:xfrm>
            <a:off x="3717925" y="4143375"/>
            <a:ext cx="2232025" cy="1081088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>
              <a:spcBef>
                <a:spcPct val="20000"/>
              </a:spcBef>
              <a:buClr>
                <a:schemeClr val="bg1"/>
              </a:buClr>
              <a:buSzPct val="100000"/>
              <a:buFont typeface="Wingdings" panose="05000000000000000000" pitchFamily="2" charset="2"/>
              <a:buNone/>
            </a:pPr>
            <a:r>
              <a:rPr lang="ar-KW" altLang="ar-KW" sz="44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المتنبي</a:t>
            </a:r>
            <a:endParaRPr lang="en-US" altLang="ar-KW" sz="44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sp>
        <p:nvSpPr>
          <p:cNvPr id="59433" name="Oval 41"/>
          <p:cNvSpPr>
            <a:spLocks noChangeArrowheads="1"/>
          </p:cNvSpPr>
          <p:nvPr/>
        </p:nvSpPr>
        <p:spPr bwMode="auto">
          <a:xfrm>
            <a:off x="1341438" y="4143375"/>
            <a:ext cx="2232025" cy="1081088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20000"/>
              </a:spcBef>
              <a:buClr>
                <a:schemeClr val="bg1"/>
              </a:buClr>
              <a:buSzPct val="100000"/>
              <a:buFont typeface="Wingdings" panose="05000000000000000000" pitchFamily="2" charset="2"/>
              <a:buNone/>
            </a:pPr>
            <a:r>
              <a:rPr lang="ar-KW" altLang="ar-KW" sz="36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الرندي</a:t>
            </a:r>
            <a:endParaRPr lang="en-US" altLang="ar-KW" sz="36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pic>
        <p:nvPicPr>
          <p:cNvPr id="59434" name="Picture 42" descr="صح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4365625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594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594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9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59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94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9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9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9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30" grpId="0" uiExpand="1" build="p" autoUpdateAnimBg="0"/>
      <p:bldP spid="59431" grpId="0" animBg="1"/>
      <p:bldP spid="59432" grpId="0" animBg="1"/>
      <p:bldP spid="5943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40" name="Picture 24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41" name="Picture 25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42" name="Picture 26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43" name="Picture 27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44" name="Picture 28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45" name="Picture 29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46" name="Picture 30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47" name="Picture 31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48" name="Picture 32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49" name="Picture 33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50" name="Picture 34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53" name="Picture 37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454" name="Text Box 38"/>
          <p:cNvSpPr txBox="1">
            <a:spLocks noChangeArrowheads="1"/>
          </p:cNvSpPr>
          <p:nvPr/>
        </p:nvSpPr>
        <p:spPr bwMode="auto">
          <a:xfrm>
            <a:off x="5003800" y="1855788"/>
            <a:ext cx="3816350" cy="344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40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كيف يصبح هذا </a:t>
            </a:r>
          </a:p>
          <a:p>
            <a:pPr>
              <a:spcBef>
                <a:spcPct val="50000"/>
              </a:spcBef>
            </a:pPr>
            <a:r>
              <a:rPr lang="ar-KW" altLang="ar-KW" sz="40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الشكل بثلاث </a:t>
            </a:r>
          </a:p>
          <a:p>
            <a:pPr>
              <a:spcBef>
                <a:spcPct val="50000"/>
              </a:spcBef>
            </a:pPr>
            <a:r>
              <a:rPr lang="ar-KW" altLang="ar-KW" sz="40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حركات لثلاث</a:t>
            </a:r>
          </a:p>
          <a:p>
            <a:pPr>
              <a:spcBef>
                <a:spcPct val="50000"/>
              </a:spcBef>
            </a:pPr>
            <a:r>
              <a:rPr lang="ar-KW" altLang="ar-KW" sz="40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 أعواد  ثلاث مربعات ؟</a:t>
            </a:r>
            <a:endParaRPr lang="en-US" altLang="ar-KW" sz="40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pic>
        <p:nvPicPr>
          <p:cNvPr id="60455" name="Picture 39" descr="TheThreeSquares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1628775"/>
            <a:ext cx="2251075" cy="226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56" name="Picture 40" descr="TheThreeSquaresSol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420938"/>
            <a:ext cx="2227263" cy="261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صورة 20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2" name="Picture 42" descr="home_48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0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0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04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0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0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0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0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5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4" name="Picture 24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5" name="Picture 25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6" name="Picture 26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7" name="Picture 27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8" name="Picture 28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9" name="Picture 29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0" name="Picture 30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1" name="Picture 31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2" name="Picture 32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3" name="Picture 33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4" name="Picture 34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7" name="Picture 37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8" name="Text Box 38"/>
          <p:cNvSpPr txBox="1">
            <a:spLocks noChangeArrowheads="1"/>
          </p:cNvSpPr>
          <p:nvPr/>
        </p:nvSpPr>
        <p:spPr bwMode="auto">
          <a:xfrm>
            <a:off x="5219700" y="1584325"/>
            <a:ext cx="3578225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0">
              <a:spcBef>
                <a:spcPct val="50000"/>
              </a:spcBef>
              <a:buClr>
                <a:schemeClr val="bg1"/>
              </a:buClr>
              <a:buSzPct val="100000"/>
              <a:buFont typeface="Wingdings" panose="05000000000000000000" pitchFamily="2" charset="2"/>
              <a:buNone/>
            </a:pPr>
            <a:r>
              <a:rPr lang="ar-KW" altLang="ar-KW" sz="4800" b="1">
                <a:solidFill>
                  <a:srgbClr val="000000"/>
                </a:solidFill>
                <a:latin typeface="Tahoma" panose="020B0604030504040204" pitchFamily="34" charset="0"/>
                <a:cs typeface="Traditional Arabic" panose="02020603050405020304" pitchFamily="18" charset="-78"/>
              </a:rPr>
              <a:t>كم عدد المثلثات في هذا الشكل ؟</a:t>
            </a:r>
            <a:endParaRPr lang="en-US" altLang="ar-KW" sz="48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pic>
        <p:nvPicPr>
          <p:cNvPr id="61479" name="Picture 39" descr="CountingTrianglesPrintPlay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924175"/>
            <a:ext cx="3055937" cy="290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0" name="Picture 40" descr="CountingTrianglesSol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663" y="1198563"/>
            <a:ext cx="3381375" cy="439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81" name="Text Box 41"/>
          <p:cNvSpPr txBox="1">
            <a:spLocks noChangeArrowheads="1"/>
          </p:cNvSpPr>
          <p:nvPr/>
        </p:nvSpPr>
        <p:spPr bwMode="auto">
          <a:xfrm>
            <a:off x="539750" y="2852738"/>
            <a:ext cx="12065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0">
              <a:spcBef>
                <a:spcPct val="50000"/>
              </a:spcBef>
              <a:buClr>
                <a:schemeClr val="bg1"/>
              </a:buClr>
              <a:buSzPct val="100000"/>
              <a:buFont typeface="Wingdings" panose="05000000000000000000" pitchFamily="2" charset="2"/>
              <a:buNone/>
            </a:pPr>
            <a:r>
              <a:rPr lang="ar-KW" altLang="ar-KW" sz="6600" b="1">
                <a:solidFill>
                  <a:srgbClr val="000000"/>
                </a:solidFill>
                <a:latin typeface="Tahoma" panose="020B0604030504040204" pitchFamily="34" charset="0"/>
                <a:cs typeface="Mudir MT" pitchFamily="2" charset="-78"/>
              </a:rPr>
              <a:t>35</a:t>
            </a:r>
            <a:endParaRPr lang="en-US" altLang="ar-KW" sz="6600" b="1">
              <a:solidFill>
                <a:srgbClr val="000000"/>
              </a:solidFill>
              <a:latin typeface="Tahoma" panose="020B0604030504040204" pitchFamily="34" charset="0"/>
              <a:cs typeface="Traditional Arabic" panose="02020603050405020304" pitchFamily="18" charset="-78"/>
            </a:endParaRPr>
          </a:p>
        </p:txBody>
      </p:sp>
      <p:pic>
        <p:nvPicPr>
          <p:cNvPr id="22" name="صورة 21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3" name="Picture 42" descr="home_48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8" grpId="0"/>
      <p:bldP spid="61481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88" name="Picture 24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89" name="Picture 25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90" name="Picture 26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91" name="Picture 27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92" name="Picture 28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93" name="Picture 29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94" name="Picture 30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95" name="Picture 31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96" name="Picture 32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97" name="Picture 33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98" name="Picture 34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99" name="Text Box 35"/>
          <p:cNvSpPr txBox="1">
            <a:spLocks noChangeArrowheads="1"/>
          </p:cNvSpPr>
          <p:nvPr/>
        </p:nvSpPr>
        <p:spPr bwMode="auto">
          <a:xfrm>
            <a:off x="1476375" y="2349500"/>
            <a:ext cx="6264275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Low"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س : شيء أوله في لبنان وآخره في اسطنبول ؟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sp>
        <p:nvSpPr>
          <p:cNvPr id="62500" name="Text Box 36"/>
          <p:cNvSpPr txBox="1">
            <a:spLocks noChangeArrowheads="1"/>
          </p:cNvSpPr>
          <p:nvPr/>
        </p:nvSpPr>
        <p:spPr bwMode="auto">
          <a:xfrm>
            <a:off x="2771775" y="3973513"/>
            <a:ext cx="4392613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ج : حرف اللام .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pic>
        <p:nvPicPr>
          <p:cNvPr id="62501" name="Picture 37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صورة 19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1" name="Picture 42" descr="home_48">
            <a:hlinkClick r:id="rId25" action="ppaction://hlinksldjump"/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2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25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2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2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2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99" grpId="0"/>
      <p:bldP spid="6250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12" name="Picture 24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513" name="Picture 25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514" name="Picture 26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515" name="Picture 27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516" name="Picture 28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517" name="Picture 29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518" name="Picture 30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519" name="Picture 31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520" name="Picture 32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521" name="Picture 33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522" name="Picture 34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523" name="Text Box 35"/>
          <p:cNvSpPr txBox="1">
            <a:spLocks noChangeArrowheads="1"/>
          </p:cNvSpPr>
          <p:nvPr/>
        </p:nvSpPr>
        <p:spPr bwMode="auto">
          <a:xfrm>
            <a:off x="1620838" y="2349500"/>
            <a:ext cx="62642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6000" b="1">
                <a:cs typeface="Traditional Arabic" panose="02020603050405020304" pitchFamily="18" charset="-78"/>
              </a:rPr>
              <a:t>س : تراه وعيناك مغمضتان ؟</a:t>
            </a:r>
            <a:endParaRPr lang="en-US" altLang="ar-KW" sz="6000" b="1">
              <a:cs typeface="Traditional Arabic" panose="02020603050405020304" pitchFamily="18" charset="-78"/>
            </a:endParaRPr>
          </a:p>
        </p:txBody>
      </p:sp>
      <p:sp>
        <p:nvSpPr>
          <p:cNvPr id="63524" name="Text Box 36"/>
          <p:cNvSpPr txBox="1">
            <a:spLocks noChangeArrowheads="1"/>
          </p:cNvSpPr>
          <p:nvPr/>
        </p:nvSpPr>
        <p:spPr bwMode="auto">
          <a:xfrm>
            <a:off x="3419475" y="3716338"/>
            <a:ext cx="3529013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ج : الحلم .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pic>
        <p:nvPicPr>
          <p:cNvPr id="63525" name="Picture 37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صورة 19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1" name="Picture 42" descr="home_48">
            <a:hlinkClick r:id="rId25" action="ppaction://hlinksldjump"/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3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35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3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3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3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3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3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23" grpId="0"/>
      <p:bldP spid="6352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36" name="Picture 24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37" name="Picture 25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38" name="Picture 26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39" name="Picture 27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40" name="Picture 28" descr="10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41" name="Picture 29" descr="5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42" name="Picture 30" descr="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43" name="Picture 31" descr="7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44" name="Picture 32" descr="8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45" name="Picture 33" descr="9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46" name="Picture 34" descr="Untitled-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47" name="Text Box 35"/>
          <p:cNvSpPr txBox="1">
            <a:spLocks noChangeArrowheads="1"/>
          </p:cNvSpPr>
          <p:nvPr/>
        </p:nvSpPr>
        <p:spPr bwMode="auto">
          <a:xfrm>
            <a:off x="1476375" y="2349500"/>
            <a:ext cx="626427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5400" b="1">
                <a:cs typeface="Traditional Arabic" panose="02020603050405020304" pitchFamily="18" charset="-78"/>
              </a:rPr>
              <a:t>س : أقوى الحيوانات ذاكرة ؟</a:t>
            </a:r>
            <a:endParaRPr lang="en-US" altLang="ar-KW" sz="5400" b="1">
              <a:cs typeface="Traditional Arabic" panose="02020603050405020304" pitchFamily="18" charset="-78"/>
            </a:endParaRPr>
          </a:p>
        </p:txBody>
      </p:sp>
      <p:pic>
        <p:nvPicPr>
          <p:cNvPr id="64549" name="Picture 37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50" name="AutoShape 38"/>
          <p:cNvSpPr>
            <a:spLocks noChangeArrowheads="1"/>
          </p:cNvSpPr>
          <p:nvPr/>
        </p:nvSpPr>
        <p:spPr bwMode="auto">
          <a:xfrm>
            <a:off x="1476375" y="3716338"/>
            <a:ext cx="1655763" cy="647700"/>
          </a:xfrm>
          <a:prstGeom prst="flowChartTerminator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>
                <a:cs typeface="Traditional Arabic" panose="02020603050405020304" pitchFamily="18" charset="-78"/>
              </a:rPr>
              <a:t>الجمل</a:t>
            </a:r>
            <a:endParaRPr lang="en-US" altLang="ar-KW" sz="3600" b="1">
              <a:cs typeface="Traditional Arabic" panose="02020603050405020304" pitchFamily="18" charset="-78"/>
            </a:endParaRPr>
          </a:p>
        </p:txBody>
      </p:sp>
      <p:sp>
        <p:nvSpPr>
          <p:cNvPr id="64551" name="AutoShape 39"/>
          <p:cNvSpPr>
            <a:spLocks noChangeArrowheads="1"/>
          </p:cNvSpPr>
          <p:nvPr/>
        </p:nvSpPr>
        <p:spPr bwMode="auto">
          <a:xfrm>
            <a:off x="3708400" y="3716338"/>
            <a:ext cx="1655763" cy="647700"/>
          </a:xfrm>
          <a:prstGeom prst="flowChartTerminator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>
                <a:cs typeface="Traditional Arabic" panose="02020603050405020304" pitchFamily="18" charset="-78"/>
              </a:rPr>
              <a:t>الكلب</a:t>
            </a:r>
            <a:endParaRPr lang="en-US" altLang="ar-KW" sz="3600" b="1">
              <a:cs typeface="Traditional Arabic" panose="02020603050405020304" pitchFamily="18" charset="-78"/>
            </a:endParaRPr>
          </a:p>
        </p:txBody>
      </p:sp>
      <p:sp>
        <p:nvSpPr>
          <p:cNvPr id="64552" name="AutoShape 40"/>
          <p:cNvSpPr>
            <a:spLocks noChangeArrowheads="1"/>
          </p:cNvSpPr>
          <p:nvPr/>
        </p:nvSpPr>
        <p:spPr bwMode="auto">
          <a:xfrm>
            <a:off x="5867400" y="3717925"/>
            <a:ext cx="1655763" cy="647700"/>
          </a:xfrm>
          <a:prstGeom prst="flowChartTerminator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>
                <a:cs typeface="Traditional Arabic" panose="02020603050405020304" pitchFamily="18" charset="-78"/>
              </a:rPr>
              <a:t>القط</a:t>
            </a:r>
            <a:endParaRPr lang="en-US" altLang="ar-KW" sz="3600" b="1">
              <a:cs typeface="Traditional Arabic" panose="02020603050405020304" pitchFamily="18" charset="-78"/>
            </a:endParaRPr>
          </a:p>
        </p:txBody>
      </p:sp>
      <p:pic>
        <p:nvPicPr>
          <p:cNvPr id="64553" name="Picture 41" descr="صح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789363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4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4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4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4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4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4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45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4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4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4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47" grpId="0"/>
      <p:bldP spid="64550" grpId="0" animBg="1"/>
      <p:bldP spid="64551" grpId="0" animBg="1"/>
      <p:bldP spid="6455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57" name="Picture 21" descr="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58" name="Picture 22" descr="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59" name="Picture 23" descr="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948363"/>
            <a:ext cx="719137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60" name="Picture 24" descr="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5948363"/>
            <a:ext cx="719138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62" name="Picture 26" descr="Untitled-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63" name="Picture 27" descr="10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64" name="Picture 28" descr="5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65" name="Picture 29" descr="6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66" name="Picture 30" descr="7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67" name="Picture 31" descr="8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49950"/>
            <a:ext cx="71913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68" name="Picture 32" descr="9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5949950"/>
            <a:ext cx="719138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70" name="Text Box 34"/>
          <p:cNvSpPr txBox="1">
            <a:spLocks noChangeArrowheads="1"/>
          </p:cNvSpPr>
          <p:nvPr/>
        </p:nvSpPr>
        <p:spPr bwMode="auto">
          <a:xfrm>
            <a:off x="1476375" y="2349500"/>
            <a:ext cx="6264275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KW" altLang="ar-KW" sz="4800" b="1">
                <a:cs typeface="Traditional Arabic" panose="02020603050405020304" pitchFamily="18" charset="-78"/>
              </a:rPr>
              <a:t>س : تصل أنواع الحمام إلى :</a:t>
            </a:r>
            <a:endParaRPr lang="en-US" altLang="ar-KW" sz="4800" b="1">
              <a:cs typeface="Traditional Arabic" panose="02020603050405020304" pitchFamily="18" charset="-78"/>
            </a:endParaRPr>
          </a:p>
        </p:txBody>
      </p:sp>
      <p:pic>
        <p:nvPicPr>
          <p:cNvPr id="65572" name="Picture 36" descr="دقيقة واحدة"/>
          <p:cNvPicPr>
            <a:picLocks noChangeAspect="1" noChangeArrowheads="1" noCrop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199063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73" name="AutoShape 37"/>
          <p:cNvSpPr>
            <a:spLocks noChangeArrowheads="1"/>
          </p:cNvSpPr>
          <p:nvPr/>
        </p:nvSpPr>
        <p:spPr bwMode="auto">
          <a:xfrm>
            <a:off x="1476375" y="3716338"/>
            <a:ext cx="1655763" cy="647700"/>
          </a:xfrm>
          <a:prstGeom prst="flowChartTerminator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>
                <a:cs typeface="Traditional Arabic" panose="02020603050405020304" pitchFamily="18" charset="-78"/>
              </a:rPr>
              <a:t>150 نوع</a:t>
            </a:r>
            <a:endParaRPr lang="en-US" altLang="ar-KW" sz="3600" b="1">
              <a:cs typeface="Traditional Arabic" panose="02020603050405020304" pitchFamily="18" charset="-78"/>
            </a:endParaRPr>
          </a:p>
        </p:txBody>
      </p:sp>
      <p:sp>
        <p:nvSpPr>
          <p:cNvPr id="65574" name="AutoShape 38"/>
          <p:cNvSpPr>
            <a:spLocks noChangeArrowheads="1"/>
          </p:cNvSpPr>
          <p:nvPr/>
        </p:nvSpPr>
        <p:spPr bwMode="auto">
          <a:xfrm>
            <a:off x="3708400" y="3716338"/>
            <a:ext cx="1655763" cy="647700"/>
          </a:xfrm>
          <a:prstGeom prst="flowChartTerminator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>
                <a:cs typeface="Traditional Arabic" panose="02020603050405020304" pitchFamily="18" charset="-78"/>
              </a:rPr>
              <a:t>170 نوع</a:t>
            </a:r>
            <a:endParaRPr lang="en-US" altLang="ar-KW" sz="3600" b="1">
              <a:cs typeface="Traditional Arabic" panose="02020603050405020304" pitchFamily="18" charset="-78"/>
            </a:endParaRPr>
          </a:p>
        </p:txBody>
      </p:sp>
      <p:sp>
        <p:nvSpPr>
          <p:cNvPr id="65575" name="AutoShape 39"/>
          <p:cNvSpPr>
            <a:spLocks noChangeArrowheads="1"/>
          </p:cNvSpPr>
          <p:nvPr/>
        </p:nvSpPr>
        <p:spPr bwMode="auto">
          <a:xfrm>
            <a:off x="5867400" y="3717925"/>
            <a:ext cx="1655763" cy="647700"/>
          </a:xfrm>
          <a:prstGeom prst="flowChartTerminator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KW" altLang="ar-KW" sz="3600" b="1">
                <a:cs typeface="Traditional Arabic" panose="02020603050405020304" pitchFamily="18" charset="-78"/>
              </a:rPr>
              <a:t>300 نوع</a:t>
            </a:r>
            <a:endParaRPr lang="en-US" altLang="ar-KW" sz="3600" b="1">
              <a:cs typeface="Traditional Arabic" panose="02020603050405020304" pitchFamily="18" charset="-78"/>
            </a:endParaRPr>
          </a:p>
        </p:txBody>
      </p:sp>
      <p:pic>
        <p:nvPicPr>
          <p:cNvPr id="65576" name="Picture 40" descr="صح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3644900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صورة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24" name="Picture 42" descr="home_48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5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5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5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5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5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5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5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5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55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5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5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5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70" grpId="0"/>
      <p:bldP spid="65573" grpId="0" animBg="1"/>
      <p:bldP spid="65574" grpId="0" animBg="1"/>
      <p:bldP spid="6557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7" name="Picture 7" descr="pres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513" y="1666875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8" name="Arc 8"/>
          <p:cNvSpPr>
            <a:spLocks/>
          </p:cNvSpPr>
          <p:nvPr/>
        </p:nvSpPr>
        <p:spPr bwMode="auto">
          <a:xfrm flipH="1">
            <a:off x="5746750" y="1955800"/>
            <a:ext cx="1079500" cy="2376488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KW"/>
          </a:p>
        </p:txBody>
      </p:sp>
      <p:sp>
        <p:nvSpPr>
          <p:cNvPr id="66569" name="Arc 9"/>
          <p:cNvSpPr>
            <a:spLocks/>
          </p:cNvSpPr>
          <p:nvPr/>
        </p:nvSpPr>
        <p:spPr bwMode="auto">
          <a:xfrm flipH="1">
            <a:off x="6249988" y="1955800"/>
            <a:ext cx="1079500" cy="2376488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KW"/>
          </a:p>
        </p:txBody>
      </p:sp>
      <p:sp>
        <p:nvSpPr>
          <p:cNvPr id="66570" name="Arc 10"/>
          <p:cNvSpPr>
            <a:spLocks/>
          </p:cNvSpPr>
          <p:nvPr/>
        </p:nvSpPr>
        <p:spPr bwMode="auto">
          <a:xfrm flipH="1">
            <a:off x="6683375" y="2027238"/>
            <a:ext cx="1079500" cy="237648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KW"/>
          </a:p>
        </p:txBody>
      </p:sp>
      <p:sp>
        <p:nvSpPr>
          <p:cNvPr id="66572" name="Oval 12"/>
          <p:cNvSpPr>
            <a:spLocks noChangeArrowheads="1"/>
          </p:cNvSpPr>
          <p:nvPr/>
        </p:nvSpPr>
        <p:spPr bwMode="auto">
          <a:xfrm>
            <a:off x="6178550" y="3467100"/>
            <a:ext cx="144463" cy="215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KW"/>
          </a:p>
        </p:txBody>
      </p:sp>
      <p:grpSp>
        <p:nvGrpSpPr>
          <p:cNvPr id="66597" name="Group 37"/>
          <p:cNvGrpSpPr>
            <a:grpSpLocks/>
          </p:cNvGrpSpPr>
          <p:nvPr/>
        </p:nvGrpSpPr>
        <p:grpSpPr bwMode="auto">
          <a:xfrm rot="185907">
            <a:off x="539750" y="3414713"/>
            <a:ext cx="5689600" cy="2232025"/>
            <a:chOff x="354" y="2230"/>
            <a:chExt cx="3584" cy="1406"/>
          </a:xfrm>
        </p:grpSpPr>
        <p:sp>
          <p:nvSpPr>
            <p:cNvPr id="66571" name="Line 11"/>
            <p:cNvSpPr>
              <a:spLocks noChangeShapeType="1"/>
            </p:cNvSpPr>
            <p:nvPr/>
          </p:nvSpPr>
          <p:spPr bwMode="auto">
            <a:xfrm flipH="1">
              <a:off x="354" y="2230"/>
              <a:ext cx="3584" cy="140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ar-KW"/>
            </a:p>
          </p:txBody>
        </p:sp>
        <p:sp>
          <p:nvSpPr>
            <p:cNvPr id="66573" name="Oval 13"/>
            <p:cNvSpPr>
              <a:spLocks noChangeArrowheads="1"/>
            </p:cNvSpPr>
            <p:nvPr/>
          </p:nvSpPr>
          <p:spPr bwMode="auto">
            <a:xfrm>
              <a:off x="2985" y="2502"/>
              <a:ext cx="91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KW"/>
            </a:p>
          </p:txBody>
        </p:sp>
        <p:sp>
          <p:nvSpPr>
            <p:cNvPr id="66574" name="Oval 14"/>
            <p:cNvSpPr>
              <a:spLocks noChangeArrowheads="1"/>
            </p:cNvSpPr>
            <p:nvPr/>
          </p:nvSpPr>
          <p:spPr bwMode="auto">
            <a:xfrm>
              <a:off x="2532" y="2683"/>
              <a:ext cx="91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KW"/>
            </a:p>
          </p:txBody>
        </p:sp>
        <p:sp>
          <p:nvSpPr>
            <p:cNvPr id="66575" name="Oval 15"/>
            <p:cNvSpPr>
              <a:spLocks noChangeArrowheads="1"/>
            </p:cNvSpPr>
            <p:nvPr/>
          </p:nvSpPr>
          <p:spPr bwMode="auto">
            <a:xfrm>
              <a:off x="2033" y="2892"/>
              <a:ext cx="91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KW"/>
            </a:p>
          </p:txBody>
        </p:sp>
        <p:sp>
          <p:nvSpPr>
            <p:cNvPr id="66576" name="Oval 16"/>
            <p:cNvSpPr>
              <a:spLocks noChangeArrowheads="1"/>
            </p:cNvSpPr>
            <p:nvPr/>
          </p:nvSpPr>
          <p:spPr bwMode="auto">
            <a:xfrm>
              <a:off x="1534" y="3091"/>
              <a:ext cx="91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KW"/>
            </a:p>
          </p:txBody>
        </p:sp>
        <p:sp>
          <p:nvSpPr>
            <p:cNvPr id="66577" name="Oval 17"/>
            <p:cNvSpPr>
              <a:spLocks noChangeArrowheads="1"/>
            </p:cNvSpPr>
            <p:nvPr/>
          </p:nvSpPr>
          <p:spPr bwMode="auto">
            <a:xfrm>
              <a:off x="1080" y="3273"/>
              <a:ext cx="91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KW"/>
            </a:p>
          </p:txBody>
        </p:sp>
      </p:grpSp>
      <p:sp>
        <p:nvSpPr>
          <p:cNvPr id="66578" name="Text Box 18"/>
          <p:cNvSpPr txBox="1">
            <a:spLocks noChangeArrowheads="1"/>
          </p:cNvSpPr>
          <p:nvPr/>
        </p:nvSpPr>
        <p:spPr bwMode="auto">
          <a:xfrm>
            <a:off x="179388" y="2565400"/>
            <a:ext cx="4897437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4800" b="1"/>
              <a:t>لعبة الجائزة المربوطة</a:t>
            </a:r>
            <a:endParaRPr lang="en-US" altLang="ar-KW" sz="4800" b="1"/>
          </a:p>
        </p:txBody>
      </p:sp>
      <p:pic>
        <p:nvPicPr>
          <p:cNvPr id="66580" name="Picture 20" descr="Untitled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588" name="Group 28"/>
          <p:cNvGrpSpPr>
            <a:grpSpLocks/>
          </p:cNvGrpSpPr>
          <p:nvPr/>
        </p:nvGrpSpPr>
        <p:grpSpPr bwMode="auto">
          <a:xfrm rot="-460323">
            <a:off x="981075" y="3878263"/>
            <a:ext cx="5472113" cy="2160587"/>
            <a:chOff x="612" y="2320"/>
            <a:chExt cx="3629" cy="1452"/>
          </a:xfrm>
        </p:grpSpPr>
        <p:sp>
          <p:nvSpPr>
            <p:cNvPr id="66581" name="Line 21"/>
            <p:cNvSpPr>
              <a:spLocks noChangeShapeType="1"/>
            </p:cNvSpPr>
            <p:nvPr/>
          </p:nvSpPr>
          <p:spPr bwMode="auto">
            <a:xfrm flipH="1">
              <a:off x="612" y="2366"/>
              <a:ext cx="3584" cy="140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ar-KW"/>
            </a:p>
          </p:txBody>
        </p:sp>
        <p:sp>
          <p:nvSpPr>
            <p:cNvPr id="66582" name="Oval 22"/>
            <p:cNvSpPr>
              <a:spLocks noChangeArrowheads="1"/>
            </p:cNvSpPr>
            <p:nvPr/>
          </p:nvSpPr>
          <p:spPr bwMode="auto">
            <a:xfrm>
              <a:off x="4150" y="2320"/>
              <a:ext cx="91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KW"/>
            </a:p>
          </p:txBody>
        </p:sp>
        <p:sp>
          <p:nvSpPr>
            <p:cNvPr id="66583" name="Oval 23"/>
            <p:cNvSpPr>
              <a:spLocks noChangeArrowheads="1"/>
            </p:cNvSpPr>
            <p:nvPr/>
          </p:nvSpPr>
          <p:spPr bwMode="auto">
            <a:xfrm>
              <a:off x="3243" y="2638"/>
              <a:ext cx="91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KW"/>
            </a:p>
          </p:txBody>
        </p:sp>
        <p:sp>
          <p:nvSpPr>
            <p:cNvPr id="66584" name="Oval 24"/>
            <p:cNvSpPr>
              <a:spLocks noChangeArrowheads="1"/>
            </p:cNvSpPr>
            <p:nvPr/>
          </p:nvSpPr>
          <p:spPr bwMode="auto">
            <a:xfrm>
              <a:off x="2790" y="2819"/>
              <a:ext cx="91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KW"/>
            </a:p>
          </p:txBody>
        </p:sp>
        <p:sp>
          <p:nvSpPr>
            <p:cNvPr id="66585" name="Oval 25"/>
            <p:cNvSpPr>
              <a:spLocks noChangeArrowheads="1"/>
            </p:cNvSpPr>
            <p:nvPr/>
          </p:nvSpPr>
          <p:spPr bwMode="auto">
            <a:xfrm>
              <a:off x="2291" y="3028"/>
              <a:ext cx="91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KW"/>
            </a:p>
          </p:txBody>
        </p:sp>
        <p:sp>
          <p:nvSpPr>
            <p:cNvPr id="66586" name="Oval 26"/>
            <p:cNvSpPr>
              <a:spLocks noChangeArrowheads="1"/>
            </p:cNvSpPr>
            <p:nvPr/>
          </p:nvSpPr>
          <p:spPr bwMode="auto">
            <a:xfrm>
              <a:off x="1792" y="3227"/>
              <a:ext cx="91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KW"/>
            </a:p>
          </p:txBody>
        </p:sp>
        <p:sp>
          <p:nvSpPr>
            <p:cNvPr id="66587" name="Oval 27"/>
            <p:cNvSpPr>
              <a:spLocks noChangeArrowheads="1"/>
            </p:cNvSpPr>
            <p:nvPr/>
          </p:nvSpPr>
          <p:spPr bwMode="auto">
            <a:xfrm>
              <a:off x="1338" y="3409"/>
              <a:ext cx="91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KW"/>
            </a:p>
          </p:txBody>
        </p:sp>
      </p:grpSp>
      <p:grpSp>
        <p:nvGrpSpPr>
          <p:cNvPr id="66596" name="Group 36"/>
          <p:cNvGrpSpPr>
            <a:grpSpLocks/>
          </p:cNvGrpSpPr>
          <p:nvPr/>
        </p:nvGrpSpPr>
        <p:grpSpPr bwMode="auto">
          <a:xfrm rot="806428">
            <a:off x="395288" y="2781300"/>
            <a:ext cx="5761037" cy="2305050"/>
            <a:chOff x="490" y="2320"/>
            <a:chExt cx="3629" cy="1452"/>
          </a:xfrm>
        </p:grpSpPr>
        <p:sp>
          <p:nvSpPr>
            <p:cNvPr id="66589" name="Line 29"/>
            <p:cNvSpPr>
              <a:spLocks noChangeShapeType="1"/>
            </p:cNvSpPr>
            <p:nvPr/>
          </p:nvSpPr>
          <p:spPr bwMode="auto">
            <a:xfrm flipH="1">
              <a:off x="490" y="2366"/>
              <a:ext cx="3584" cy="140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ar-KW"/>
            </a:p>
          </p:txBody>
        </p:sp>
        <p:sp>
          <p:nvSpPr>
            <p:cNvPr id="66590" name="Oval 30"/>
            <p:cNvSpPr>
              <a:spLocks noChangeArrowheads="1"/>
            </p:cNvSpPr>
            <p:nvPr/>
          </p:nvSpPr>
          <p:spPr bwMode="auto">
            <a:xfrm>
              <a:off x="4028" y="2320"/>
              <a:ext cx="91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KW"/>
            </a:p>
          </p:txBody>
        </p:sp>
        <p:sp>
          <p:nvSpPr>
            <p:cNvPr id="66591" name="Oval 31"/>
            <p:cNvSpPr>
              <a:spLocks noChangeArrowheads="1"/>
            </p:cNvSpPr>
            <p:nvPr/>
          </p:nvSpPr>
          <p:spPr bwMode="auto">
            <a:xfrm>
              <a:off x="3121" y="2638"/>
              <a:ext cx="91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KW"/>
            </a:p>
          </p:txBody>
        </p:sp>
        <p:sp>
          <p:nvSpPr>
            <p:cNvPr id="66592" name="Oval 32"/>
            <p:cNvSpPr>
              <a:spLocks noChangeArrowheads="1"/>
            </p:cNvSpPr>
            <p:nvPr/>
          </p:nvSpPr>
          <p:spPr bwMode="auto">
            <a:xfrm>
              <a:off x="2668" y="2819"/>
              <a:ext cx="91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KW"/>
            </a:p>
          </p:txBody>
        </p:sp>
        <p:sp>
          <p:nvSpPr>
            <p:cNvPr id="66593" name="Oval 33"/>
            <p:cNvSpPr>
              <a:spLocks noChangeArrowheads="1"/>
            </p:cNvSpPr>
            <p:nvPr/>
          </p:nvSpPr>
          <p:spPr bwMode="auto">
            <a:xfrm>
              <a:off x="2169" y="3028"/>
              <a:ext cx="91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KW"/>
            </a:p>
          </p:txBody>
        </p:sp>
        <p:sp>
          <p:nvSpPr>
            <p:cNvPr id="66594" name="Oval 34"/>
            <p:cNvSpPr>
              <a:spLocks noChangeArrowheads="1"/>
            </p:cNvSpPr>
            <p:nvPr/>
          </p:nvSpPr>
          <p:spPr bwMode="auto">
            <a:xfrm>
              <a:off x="1670" y="3227"/>
              <a:ext cx="91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KW"/>
            </a:p>
          </p:txBody>
        </p:sp>
        <p:sp>
          <p:nvSpPr>
            <p:cNvPr id="66595" name="Oval 35"/>
            <p:cNvSpPr>
              <a:spLocks noChangeArrowheads="1"/>
            </p:cNvSpPr>
            <p:nvPr/>
          </p:nvSpPr>
          <p:spPr bwMode="auto">
            <a:xfrm>
              <a:off x="1216" y="3409"/>
              <a:ext cx="91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ar-KW"/>
            </a:p>
          </p:txBody>
        </p:sp>
      </p:grpSp>
      <p:pic>
        <p:nvPicPr>
          <p:cNvPr id="36" name="صورة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37" name="Picture 42" descr="home_48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1403350" y="5229225"/>
            <a:ext cx="5832475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4800" b="1"/>
              <a:t>لعبة أقوى ذاكرة</a:t>
            </a:r>
            <a:endParaRPr lang="en-US" altLang="ar-KW" sz="4800" b="1"/>
          </a:p>
        </p:txBody>
      </p:sp>
      <p:pic>
        <p:nvPicPr>
          <p:cNvPr id="67591" name="Picture 7" descr="Untitled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92" name="Picture 8" descr="br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709613"/>
            <a:ext cx="6402387" cy="457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10" name="Picture 42" descr="home_48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1547813" y="4868863"/>
            <a:ext cx="5832475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KW" altLang="ar-KW" sz="4800" b="1"/>
              <a:t>لعبة الإذاعة</a:t>
            </a:r>
            <a:endParaRPr lang="en-US" altLang="ar-KW" sz="4800" b="1"/>
          </a:p>
        </p:txBody>
      </p:sp>
      <p:pic>
        <p:nvPicPr>
          <p:cNvPr id="68615" name="Picture 7" descr="Untitled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7163"/>
            <a:ext cx="1327150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617" name="Picture 9" descr="radio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908050"/>
            <a:ext cx="3819525" cy="36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" y="548680"/>
            <a:ext cx="1346779" cy="641425"/>
          </a:xfrm>
          <a:prstGeom prst="rect">
            <a:avLst/>
          </a:prstGeom>
        </p:spPr>
      </p:pic>
      <p:pic>
        <p:nvPicPr>
          <p:cNvPr id="10" name="Picture 42" descr="home_48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461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6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a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1115</Words>
  <Application>Microsoft Office PowerPoint</Application>
  <PresentationFormat>عرض على الشاشة (4:3)</PresentationFormat>
  <Paragraphs>262</Paragraphs>
  <Slides>66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66</vt:i4>
      </vt:variant>
    </vt:vector>
  </HeadingPairs>
  <TitlesOfParts>
    <vt:vector size="74" baseType="lpstr">
      <vt:lpstr>Arial</vt:lpstr>
      <vt:lpstr>Traditional Arabic</vt:lpstr>
      <vt:lpstr>AGA Arabesque</vt:lpstr>
      <vt:lpstr>Tahoma</vt:lpstr>
      <vt:lpstr>Times New Roman</vt:lpstr>
      <vt:lpstr>Wingdings</vt:lpstr>
      <vt:lpstr>Mudir MT</vt:lpstr>
      <vt:lpstr>تصميم افتراضي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Ministry Of Awqaf &amp; Islamic affairs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employeeOF Ministry</dc:creator>
  <cp:lastModifiedBy>مسير ماطر عجيل ناجى الظفيرى</cp:lastModifiedBy>
  <cp:revision>267</cp:revision>
  <dcterms:created xsi:type="dcterms:W3CDTF">2009-06-18T13:28:13Z</dcterms:created>
  <dcterms:modified xsi:type="dcterms:W3CDTF">2018-11-05T10:29:53Z</dcterms:modified>
</cp:coreProperties>
</file>