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DDD"/>
    <a:srgbClr val="6666FF"/>
    <a:srgbClr val="CC6600"/>
    <a:srgbClr val="993300"/>
    <a:srgbClr val="990000"/>
    <a:srgbClr val="5F5F5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08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D99FE-078F-4C4A-9A38-5CE41528E1E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4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6D01E-944F-49E4-8741-E6786BFF1D0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5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E4C57-8D76-4851-8817-E9725908EC1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8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334DA-F8B3-4B1C-918C-B336EBB8C50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5C6F9-7499-4C47-AF77-9A70977527B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9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63DC3-6A60-4369-93F4-BA1AB3F77B6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9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07E13-CD42-46B4-A75D-A592FF84BC0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5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6ED92-BFA0-42A6-9CBF-2F03F8011AA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4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013A5-807E-48D3-8B67-A33071BC203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CD321-3D7B-4379-9D85-E6DE4F55F19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1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DBBAA-A5F8-42DD-9D01-F5C91A25E99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7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pitchFamily="34" charset="0"/>
              </a:defRPr>
            </a:lvl1pPr>
          </a:lstStyle>
          <a:p>
            <a:fld id="{250CE3D2-B595-4728-A59D-3F0F4122ED58}" type="slidenum">
              <a:rPr lang="ar-SA"/>
              <a:pPr/>
              <a:t>‹#›</a:t>
            </a:fld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audio" Target="../media/audio3.bin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audio" Target="../media/audio2.bin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audio" Target="../media/audio1.bin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0" y="3962400"/>
            <a:ext cx="9144000" cy="15240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pic>
        <p:nvPicPr>
          <p:cNvPr id="4100" name="Picture 4" descr="orange_car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3962400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3124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KW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أهلا وسهلا </a:t>
            </a:r>
            <a:r>
              <a:rPr lang="ar-KW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بكم في</a:t>
            </a:r>
            <a:endParaRPr lang="ar-KW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4103" name="WordArt 7"/>
          <p:cNvSpPr>
            <a:spLocks noChangeArrowheads="1" noChangeShapeType="1" noTextEdit="1"/>
          </p:cNvSpPr>
          <p:nvPr/>
        </p:nvSpPr>
        <p:spPr bwMode="auto">
          <a:xfrm>
            <a:off x="1524000" y="1219200"/>
            <a:ext cx="6858000" cy="1676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KW" sz="3600" b="1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1">
                      <a:alpha val="80000"/>
                    </a:schemeClr>
                  </a:outerShdw>
                </a:effectLst>
                <a:latin typeface="Traditional Arabic"/>
                <a:cs typeface="Traditional Arabic"/>
              </a:rPr>
              <a:t>سباق السيارات</a:t>
            </a:r>
          </a:p>
        </p:txBody>
      </p:sp>
      <p:sp>
        <p:nvSpPr>
          <p:cNvPr id="4105" name="Text Box 9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229600" y="6324600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b="1" dirty="0" smtClean="0">
                <a:latin typeface="Verdana" pitchFamily="34" charset="0"/>
              </a:rPr>
              <a:t>استمر</a:t>
            </a:r>
            <a:endParaRPr lang="en-US" b="1" dirty="0"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5" y="228600"/>
            <a:ext cx="1219200" cy="580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6096000"/>
            <a:ext cx="2362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dirty="0" smtClean="0"/>
              <a:t>السباق مأخوذ من موقع أجنبي</a:t>
            </a:r>
            <a:endParaRPr lang="ar-K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4.86674E-7 L 1.0 -0.009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965" y="-5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AutoShape 26"/>
          <p:cNvSpPr>
            <a:spLocks noChangeArrowheads="1"/>
          </p:cNvSpPr>
          <p:nvPr/>
        </p:nvSpPr>
        <p:spPr bwMode="auto">
          <a:xfrm>
            <a:off x="0" y="1371600"/>
            <a:ext cx="9144000" cy="3505200"/>
          </a:xfrm>
          <a:prstGeom prst="flowChartPunchedTape">
            <a:avLst/>
          </a:prstGeom>
          <a:solidFill>
            <a:srgbClr val="993300"/>
          </a:solidFill>
          <a:ln w="9525">
            <a:solidFill>
              <a:srgbClr val="CC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0" y="5638800"/>
            <a:ext cx="9144000" cy="10668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0" y="4648200"/>
            <a:ext cx="9144000" cy="10668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0" y="3505200"/>
            <a:ext cx="9144000" cy="10668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0" y="2514600"/>
            <a:ext cx="9144000" cy="10668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0" y="1447800"/>
            <a:ext cx="9144000" cy="10668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5F5F5F"/>
              </a:gs>
              <a:gs pos="50000">
                <a:schemeClr val="bg2"/>
              </a:gs>
              <a:gs pos="100000">
                <a:srgbClr val="5F5F5F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2068" name="Freeform 20"/>
          <p:cNvSpPr>
            <a:spLocks/>
          </p:cNvSpPr>
          <p:nvPr/>
        </p:nvSpPr>
        <p:spPr bwMode="auto">
          <a:xfrm>
            <a:off x="152400" y="4953000"/>
            <a:ext cx="8839200" cy="419100"/>
          </a:xfrm>
          <a:custGeom>
            <a:avLst/>
            <a:gdLst>
              <a:gd name="T0" fmla="*/ 0 w 5568"/>
              <a:gd name="T1" fmla="*/ 144 h 264"/>
              <a:gd name="T2" fmla="*/ 288 w 5568"/>
              <a:gd name="T3" fmla="*/ 96 h 264"/>
              <a:gd name="T4" fmla="*/ 624 w 5568"/>
              <a:gd name="T5" fmla="*/ 48 h 264"/>
              <a:gd name="T6" fmla="*/ 912 w 5568"/>
              <a:gd name="T7" fmla="*/ 0 h 264"/>
              <a:gd name="T8" fmla="*/ 1344 w 5568"/>
              <a:gd name="T9" fmla="*/ 48 h 264"/>
              <a:gd name="T10" fmla="*/ 2112 w 5568"/>
              <a:gd name="T11" fmla="*/ 96 h 264"/>
              <a:gd name="T12" fmla="*/ 3696 w 5568"/>
              <a:gd name="T13" fmla="*/ 240 h 264"/>
              <a:gd name="T14" fmla="*/ 4320 w 5568"/>
              <a:gd name="T15" fmla="*/ 240 h 264"/>
              <a:gd name="T16" fmla="*/ 4848 w 5568"/>
              <a:gd name="T17" fmla="*/ 192 h 264"/>
              <a:gd name="T18" fmla="*/ 5568 w 5568"/>
              <a:gd name="T19" fmla="*/ 14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68" h="264">
                <a:moveTo>
                  <a:pt x="0" y="144"/>
                </a:moveTo>
                <a:cubicBezTo>
                  <a:pt x="92" y="128"/>
                  <a:pt x="184" y="112"/>
                  <a:pt x="288" y="96"/>
                </a:cubicBezTo>
                <a:cubicBezTo>
                  <a:pt x="392" y="80"/>
                  <a:pt x="520" y="64"/>
                  <a:pt x="624" y="48"/>
                </a:cubicBezTo>
                <a:cubicBezTo>
                  <a:pt x="728" y="32"/>
                  <a:pt x="792" y="0"/>
                  <a:pt x="912" y="0"/>
                </a:cubicBezTo>
                <a:cubicBezTo>
                  <a:pt x="1032" y="0"/>
                  <a:pt x="1144" y="32"/>
                  <a:pt x="1344" y="48"/>
                </a:cubicBezTo>
                <a:cubicBezTo>
                  <a:pt x="1544" y="64"/>
                  <a:pt x="1720" y="64"/>
                  <a:pt x="2112" y="96"/>
                </a:cubicBezTo>
                <a:cubicBezTo>
                  <a:pt x="2504" y="128"/>
                  <a:pt x="3328" y="216"/>
                  <a:pt x="3696" y="240"/>
                </a:cubicBezTo>
                <a:cubicBezTo>
                  <a:pt x="4064" y="264"/>
                  <a:pt x="4128" y="248"/>
                  <a:pt x="4320" y="240"/>
                </a:cubicBezTo>
                <a:cubicBezTo>
                  <a:pt x="4512" y="232"/>
                  <a:pt x="4640" y="208"/>
                  <a:pt x="4848" y="192"/>
                </a:cubicBezTo>
                <a:cubicBezTo>
                  <a:pt x="5056" y="176"/>
                  <a:pt x="5448" y="152"/>
                  <a:pt x="5568" y="144"/>
                </a:cubicBezTo>
              </a:path>
            </a:pathLst>
          </a:custGeom>
          <a:noFill/>
          <a:ln w="25400" cap="flat">
            <a:solidFill>
              <a:srgbClr val="FF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sp>
        <p:nvSpPr>
          <p:cNvPr id="2069" name="Freeform 21"/>
          <p:cNvSpPr>
            <a:spLocks/>
          </p:cNvSpPr>
          <p:nvPr/>
        </p:nvSpPr>
        <p:spPr bwMode="auto">
          <a:xfrm>
            <a:off x="152400" y="5981700"/>
            <a:ext cx="8839200" cy="419100"/>
          </a:xfrm>
          <a:custGeom>
            <a:avLst/>
            <a:gdLst>
              <a:gd name="T0" fmla="*/ 0 w 5568"/>
              <a:gd name="T1" fmla="*/ 144 h 264"/>
              <a:gd name="T2" fmla="*/ 288 w 5568"/>
              <a:gd name="T3" fmla="*/ 96 h 264"/>
              <a:gd name="T4" fmla="*/ 624 w 5568"/>
              <a:gd name="T5" fmla="*/ 48 h 264"/>
              <a:gd name="T6" fmla="*/ 912 w 5568"/>
              <a:gd name="T7" fmla="*/ 0 h 264"/>
              <a:gd name="T8" fmla="*/ 1344 w 5568"/>
              <a:gd name="T9" fmla="*/ 48 h 264"/>
              <a:gd name="T10" fmla="*/ 2112 w 5568"/>
              <a:gd name="T11" fmla="*/ 96 h 264"/>
              <a:gd name="T12" fmla="*/ 3696 w 5568"/>
              <a:gd name="T13" fmla="*/ 240 h 264"/>
              <a:gd name="T14" fmla="*/ 4320 w 5568"/>
              <a:gd name="T15" fmla="*/ 240 h 264"/>
              <a:gd name="T16" fmla="*/ 4848 w 5568"/>
              <a:gd name="T17" fmla="*/ 192 h 264"/>
              <a:gd name="T18" fmla="*/ 5568 w 5568"/>
              <a:gd name="T19" fmla="*/ 14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68" h="264">
                <a:moveTo>
                  <a:pt x="0" y="144"/>
                </a:moveTo>
                <a:cubicBezTo>
                  <a:pt x="92" y="128"/>
                  <a:pt x="184" y="112"/>
                  <a:pt x="288" y="96"/>
                </a:cubicBezTo>
                <a:cubicBezTo>
                  <a:pt x="392" y="80"/>
                  <a:pt x="520" y="64"/>
                  <a:pt x="624" y="48"/>
                </a:cubicBezTo>
                <a:cubicBezTo>
                  <a:pt x="728" y="32"/>
                  <a:pt x="792" y="0"/>
                  <a:pt x="912" y="0"/>
                </a:cubicBezTo>
                <a:cubicBezTo>
                  <a:pt x="1032" y="0"/>
                  <a:pt x="1144" y="32"/>
                  <a:pt x="1344" y="48"/>
                </a:cubicBezTo>
                <a:cubicBezTo>
                  <a:pt x="1544" y="64"/>
                  <a:pt x="1720" y="64"/>
                  <a:pt x="2112" y="96"/>
                </a:cubicBezTo>
                <a:cubicBezTo>
                  <a:pt x="2504" y="128"/>
                  <a:pt x="3328" y="216"/>
                  <a:pt x="3696" y="240"/>
                </a:cubicBezTo>
                <a:cubicBezTo>
                  <a:pt x="4064" y="264"/>
                  <a:pt x="4128" y="248"/>
                  <a:pt x="4320" y="240"/>
                </a:cubicBezTo>
                <a:cubicBezTo>
                  <a:pt x="4512" y="232"/>
                  <a:pt x="4640" y="208"/>
                  <a:pt x="4848" y="192"/>
                </a:cubicBezTo>
                <a:cubicBezTo>
                  <a:pt x="5056" y="176"/>
                  <a:pt x="5448" y="152"/>
                  <a:pt x="5568" y="144"/>
                </a:cubicBezTo>
              </a:path>
            </a:pathLst>
          </a:custGeom>
          <a:noFill/>
          <a:ln w="25400" cap="flat">
            <a:solidFill>
              <a:srgbClr val="FF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sp>
        <p:nvSpPr>
          <p:cNvPr id="2071" name="Freeform 23"/>
          <p:cNvSpPr>
            <a:spLocks/>
          </p:cNvSpPr>
          <p:nvPr/>
        </p:nvSpPr>
        <p:spPr bwMode="auto">
          <a:xfrm>
            <a:off x="228600" y="2743200"/>
            <a:ext cx="8839200" cy="419100"/>
          </a:xfrm>
          <a:custGeom>
            <a:avLst/>
            <a:gdLst>
              <a:gd name="T0" fmla="*/ 0 w 5568"/>
              <a:gd name="T1" fmla="*/ 144 h 264"/>
              <a:gd name="T2" fmla="*/ 288 w 5568"/>
              <a:gd name="T3" fmla="*/ 96 h 264"/>
              <a:gd name="T4" fmla="*/ 624 w 5568"/>
              <a:gd name="T5" fmla="*/ 48 h 264"/>
              <a:gd name="T6" fmla="*/ 912 w 5568"/>
              <a:gd name="T7" fmla="*/ 0 h 264"/>
              <a:gd name="T8" fmla="*/ 1344 w 5568"/>
              <a:gd name="T9" fmla="*/ 48 h 264"/>
              <a:gd name="T10" fmla="*/ 2112 w 5568"/>
              <a:gd name="T11" fmla="*/ 96 h 264"/>
              <a:gd name="T12" fmla="*/ 3696 w 5568"/>
              <a:gd name="T13" fmla="*/ 240 h 264"/>
              <a:gd name="T14" fmla="*/ 4320 w 5568"/>
              <a:gd name="T15" fmla="*/ 240 h 264"/>
              <a:gd name="T16" fmla="*/ 4848 w 5568"/>
              <a:gd name="T17" fmla="*/ 192 h 264"/>
              <a:gd name="T18" fmla="*/ 5568 w 5568"/>
              <a:gd name="T19" fmla="*/ 14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68" h="264">
                <a:moveTo>
                  <a:pt x="0" y="144"/>
                </a:moveTo>
                <a:cubicBezTo>
                  <a:pt x="92" y="128"/>
                  <a:pt x="184" y="112"/>
                  <a:pt x="288" y="96"/>
                </a:cubicBezTo>
                <a:cubicBezTo>
                  <a:pt x="392" y="80"/>
                  <a:pt x="520" y="64"/>
                  <a:pt x="624" y="48"/>
                </a:cubicBezTo>
                <a:cubicBezTo>
                  <a:pt x="728" y="32"/>
                  <a:pt x="792" y="0"/>
                  <a:pt x="912" y="0"/>
                </a:cubicBezTo>
                <a:cubicBezTo>
                  <a:pt x="1032" y="0"/>
                  <a:pt x="1144" y="32"/>
                  <a:pt x="1344" y="48"/>
                </a:cubicBezTo>
                <a:cubicBezTo>
                  <a:pt x="1544" y="64"/>
                  <a:pt x="1720" y="64"/>
                  <a:pt x="2112" y="96"/>
                </a:cubicBezTo>
                <a:cubicBezTo>
                  <a:pt x="2504" y="128"/>
                  <a:pt x="3328" y="216"/>
                  <a:pt x="3696" y="240"/>
                </a:cubicBezTo>
                <a:cubicBezTo>
                  <a:pt x="4064" y="264"/>
                  <a:pt x="4128" y="248"/>
                  <a:pt x="4320" y="240"/>
                </a:cubicBezTo>
                <a:cubicBezTo>
                  <a:pt x="4512" y="232"/>
                  <a:pt x="4640" y="208"/>
                  <a:pt x="4848" y="192"/>
                </a:cubicBezTo>
                <a:cubicBezTo>
                  <a:pt x="5056" y="176"/>
                  <a:pt x="5448" y="152"/>
                  <a:pt x="5568" y="144"/>
                </a:cubicBezTo>
              </a:path>
            </a:pathLst>
          </a:custGeom>
          <a:noFill/>
          <a:ln w="25400" cap="flat">
            <a:solidFill>
              <a:srgbClr val="FF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sp>
        <p:nvSpPr>
          <p:cNvPr id="2072" name="Freeform 24"/>
          <p:cNvSpPr>
            <a:spLocks/>
          </p:cNvSpPr>
          <p:nvPr/>
        </p:nvSpPr>
        <p:spPr bwMode="auto">
          <a:xfrm>
            <a:off x="228600" y="1676400"/>
            <a:ext cx="8839200" cy="419100"/>
          </a:xfrm>
          <a:custGeom>
            <a:avLst/>
            <a:gdLst>
              <a:gd name="T0" fmla="*/ 0 w 5568"/>
              <a:gd name="T1" fmla="*/ 144 h 264"/>
              <a:gd name="T2" fmla="*/ 288 w 5568"/>
              <a:gd name="T3" fmla="*/ 96 h 264"/>
              <a:gd name="T4" fmla="*/ 624 w 5568"/>
              <a:gd name="T5" fmla="*/ 48 h 264"/>
              <a:gd name="T6" fmla="*/ 912 w 5568"/>
              <a:gd name="T7" fmla="*/ 0 h 264"/>
              <a:gd name="T8" fmla="*/ 1344 w 5568"/>
              <a:gd name="T9" fmla="*/ 48 h 264"/>
              <a:gd name="T10" fmla="*/ 2112 w 5568"/>
              <a:gd name="T11" fmla="*/ 96 h 264"/>
              <a:gd name="T12" fmla="*/ 3696 w 5568"/>
              <a:gd name="T13" fmla="*/ 240 h 264"/>
              <a:gd name="T14" fmla="*/ 4320 w 5568"/>
              <a:gd name="T15" fmla="*/ 240 h 264"/>
              <a:gd name="T16" fmla="*/ 4848 w 5568"/>
              <a:gd name="T17" fmla="*/ 192 h 264"/>
              <a:gd name="T18" fmla="*/ 5568 w 5568"/>
              <a:gd name="T19" fmla="*/ 14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68" h="264">
                <a:moveTo>
                  <a:pt x="0" y="144"/>
                </a:moveTo>
                <a:cubicBezTo>
                  <a:pt x="92" y="128"/>
                  <a:pt x="184" y="112"/>
                  <a:pt x="288" y="96"/>
                </a:cubicBezTo>
                <a:cubicBezTo>
                  <a:pt x="392" y="80"/>
                  <a:pt x="520" y="64"/>
                  <a:pt x="624" y="48"/>
                </a:cubicBezTo>
                <a:cubicBezTo>
                  <a:pt x="728" y="32"/>
                  <a:pt x="792" y="0"/>
                  <a:pt x="912" y="0"/>
                </a:cubicBezTo>
                <a:cubicBezTo>
                  <a:pt x="1032" y="0"/>
                  <a:pt x="1144" y="32"/>
                  <a:pt x="1344" y="48"/>
                </a:cubicBezTo>
                <a:cubicBezTo>
                  <a:pt x="1544" y="64"/>
                  <a:pt x="1720" y="64"/>
                  <a:pt x="2112" y="96"/>
                </a:cubicBezTo>
                <a:cubicBezTo>
                  <a:pt x="2504" y="128"/>
                  <a:pt x="3328" y="216"/>
                  <a:pt x="3696" y="240"/>
                </a:cubicBezTo>
                <a:cubicBezTo>
                  <a:pt x="4064" y="264"/>
                  <a:pt x="4128" y="248"/>
                  <a:pt x="4320" y="240"/>
                </a:cubicBezTo>
                <a:cubicBezTo>
                  <a:pt x="4512" y="232"/>
                  <a:pt x="4640" y="208"/>
                  <a:pt x="4848" y="192"/>
                </a:cubicBezTo>
                <a:cubicBezTo>
                  <a:pt x="5056" y="176"/>
                  <a:pt x="5448" y="152"/>
                  <a:pt x="5568" y="144"/>
                </a:cubicBezTo>
              </a:path>
            </a:pathLst>
          </a:custGeom>
          <a:noFill/>
          <a:ln w="25400" cap="flat">
            <a:solidFill>
              <a:srgbClr val="FF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sp>
        <p:nvSpPr>
          <p:cNvPr id="2070" name="Freeform 22"/>
          <p:cNvSpPr>
            <a:spLocks/>
          </p:cNvSpPr>
          <p:nvPr/>
        </p:nvSpPr>
        <p:spPr bwMode="auto">
          <a:xfrm>
            <a:off x="228600" y="3733800"/>
            <a:ext cx="8839200" cy="419100"/>
          </a:xfrm>
          <a:custGeom>
            <a:avLst/>
            <a:gdLst>
              <a:gd name="T0" fmla="*/ 0 w 5568"/>
              <a:gd name="T1" fmla="*/ 144 h 264"/>
              <a:gd name="T2" fmla="*/ 288 w 5568"/>
              <a:gd name="T3" fmla="*/ 96 h 264"/>
              <a:gd name="T4" fmla="*/ 624 w 5568"/>
              <a:gd name="T5" fmla="*/ 48 h 264"/>
              <a:gd name="T6" fmla="*/ 912 w 5568"/>
              <a:gd name="T7" fmla="*/ 0 h 264"/>
              <a:gd name="T8" fmla="*/ 1344 w 5568"/>
              <a:gd name="T9" fmla="*/ 48 h 264"/>
              <a:gd name="T10" fmla="*/ 2112 w 5568"/>
              <a:gd name="T11" fmla="*/ 96 h 264"/>
              <a:gd name="T12" fmla="*/ 3696 w 5568"/>
              <a:gd name="T13" fmla="*/ 240 h 264"/>
              <a:gd name="T14" fmla="*/ 4320 w 5568"/>
              <a:gd name="T15" fmla="*/ 240 h 264"/>
              <a:gd name="T16" fmla="*/ 4848 w 5568"/>
              <a:gd name="T17" fmla="*/ 192 h 264"/>
              <a:gd name="T18" fmla="*/ 5568 w 5568"/>
              <a:gd name="T19" fmla="*/ 14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68" h="264">
                <a:moveTo>
                  <a:pt x="0" y="144"/>
                </a:moveTo>
                <a:cubicBezTo>
                  <a:pt x="92" y="128"/>
                  <a:pt x="184" y="112"/>
                  <a:pt x="288" y="96"/>
                </a:cubicBezTo>
                <a:cubicBezTo>
                  <a:pt x="392" y="80"/>
                  <a:pt x="520" y="64"/>
                  <a:pt x="624" y="48"/>
                </a:cubicBezTo>
                <a:cubicBezTo>
                  <a:pt x="728" y="32"/>
                  <a:pt x="792" y="0"/>
                  <a:pt x="912" y="0"/>
                </a:cubicBezTo>
                <a:cubicBezTo>
                  <a:pt x="1032" y="0"/>
                  <a:pt x="1144" y="32"/>
                  <a:pt x="1344" y="48"/>
                </a:cubicBezTo>
                <a:cubicBezTo>
                  <a:pt x="1544" y="64"/>
                  <a:pt x="1720" y="64"/>
                  <a:pt x="2112" y="96"/>
                </a:cubicBezTo>
                <a:cubicBezTo>
                  <a:pt x="2504" y="128"/>
                  <a:pt x="3328" y="216"/>
                  <a:pt x="3696" y="240"/>
                </a:cubicBezTo>
                <a:cubicBezTo>
                  <a:pt x="4064" y="264"/>
                  <a:pt x="4128" y="248"/>
                  <a:pt x="4320" y="240"/>
                </a:cubicBezTo>
                <a:cubicBezTo>
                  <a:pt x="4512" y="232"/>
                  <a:pt x="4640" y="208"/>
                  <a:pt x="4848" y="192"/>
                </a:cubicBezTo>
                <a:cubicBezTo>
                  <a:pt x="5056" y="176"/>
                  <a:pt x="5448" y="152"/>
                  <a:pt x="5568" y="144"/>
                </a:cubicBezTo>
              </a:path>
            </a:pathLst>
          </a:custGeom>
          <a:noFill/>
          <a:ln w="25400" cap="flat">
            <a:solidFill>
              <a:srgbClr val="FFFF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KW"/>
          </a:p>
        </p:txBody>
      </p:sp>
      <p:pic>
        <p:nvPicPr>
          <p:cNvPr id="2059" name="Picture 11" descr="pink_ca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0413"/>
            <a:ext cx="181927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orange_car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03613"/>
            <a:ext cx="181927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yellow_car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819275" cy="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green_car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6813"/>
            <a:ext cx="181927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ray_car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6213"/>
            <a:ext cx="181927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trees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17563"/>
            <a:ext cx="2590800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gray_bli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2713"/>
            <a:ext cx="887413" cy="4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green_bli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533400"/>
            <a:ext cx="887412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orange_bli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2713"/>
            <a:ext cx="887413" cy="4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pink_blimp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93713"/>
            <a:ext cx="887413" cy="4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yellow_blimp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"/>
            <a:ext cx="887413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8991600" y="1614488"/>
            <a:ext cx="152400" cy="5257800"/>
          </a:xfrm>
          <a:prstGeom prst="rect">
            <a:avLst/>
          </a:prstGeom>
          <a:pattFill prst="lgCheck">
            <a:fgClr>
              <a:schemeClr val="bg1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918" y="72412"/>
            <a:ext cx="1219200" cy="580663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4998E-6 L 0.14219 -0.021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-11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-0.02199 L 0.25885 -0.010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85 -0.01088 L 0.42552 0.011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1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52 0.01134 L 0.60885 0.033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1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885 0.03356 L 0.80885 0.0224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54461E-6 L 0.14219 0.0002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0.00024 L 0.25052 0.000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052 0.00046 L 0.40886 0.0113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86 0.01132 L 0.59219 0.02242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19 0.02242 L 0.80886 0.0224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4.73879E-6 L 0.14271 -0.0108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-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-0.01087 L 0.25885 -0.0108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85 -0.01087 L 0.40885 0.0002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85 0.00024 L 0.59219 0.0226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11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19 0.02266 L 0.80885 0.0115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93296E-6 L 0.15052 -0.0108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17" y="-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52 -0.01087 L 0.26718 0.0002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718 0.00024 L 0.40885 0.0226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11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85 0.02265 L 0.60052 0.0446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0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052 0.04461 L 0.81718 0.0335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2871E-7 L 0.14218 -3.32871E-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_sque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8 -3.32871E-7 L 0.25052 0.011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5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052 0.0111 L 0.40052 0.03329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11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052 0.03329 L 0.60885 0.03329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ccrby0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885 0.03329 L 0.82552 0.03329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12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Verdana</vt:lpstr>
      <vt:lpstr>Default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Ertzberger</dc:creator>
  <cp:lastModifiedBy>desktop</cp:lastModifiedBy>
  <cp:revision>33</cp:revision>
  <dcterms:created xsi:type="dcterms:W3CDTF">2004-06-04T14:00:11Z</dcterms:created>
  <dcterms:modified xsi:type="dcterms:W3CDTF">2018-10-12T20:15:02Z</dcterms:modified>
</cp:coreProperties>
</file>