
<file path=[Content_Types].xml><?xml version="1.0" encoding="utf-8"?>
<Types xmlns="http://schemas.openxmlformats.org/package/2006/content-types">
  <Default Extension="bin" ContentType="audio/unknown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6633"/>
    <a:srgbClr val="663300"/>
    <a:srgbClr val="33CC33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778" y="-8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6508C7-A9FB-42BE-A34E-1B4D6E19518C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873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6AE05B-19AC-46CB-8AA8-FF99C140B0A8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118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9161DE-A5E2-4840-B02B-B4DA42E9C45B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714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09D5E-8E84-4AB0-9860-FF3F294D7A2B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32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095FCE-C317-472E-B942-0DC341A4AC17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90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A54E5-5015-4F94-B3FF-B2754C939AC1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139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4C3057-DB69-4EB5-8625-FFBE348B5605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137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033571-A777-45A0-B56C-9E324328461D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23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E931A2-1B4F-4766-B3A0-0BF4A705679C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044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014CDB-B806-4960-B4D8-0B642E3EA6D0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328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EE26D-F539-45A9-892D-ECA15D89A5C5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94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13EB428-9521-4E94-8F64-6FFFF37EB250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00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Arial" pitchFamily="34" charset="0"/>
              </a:defRPr>
            </a:lvl1pPr>
          </a:lstStyle>
          <a:p>
            <a:fld id="{B522EDAD-131D-49CB-98CC-69DD3AA5CB63}" type="slidenum">
              <a:rPr lang="ar-SA"/>
              <a:pPr/>
              <a:t>‹#›</a:t>
            </a:fld>
            <a:endParaRPr 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7.png"/><Relationship Id="rId3" Type="http://schemas.openxmlformats.org/officeDocument/2006/relationships/audio" Target="../media/audio3.bin"/><Relationship Id="rId7" Type="http://schemas.openxmlformats.org/officeDocument/2006/relationships/audio" Target="../media/audio7.bin"/><Relationship Id="rId12" Type="http://schemas.openxmlformats.org/officeDocument/2006/relationships/image" Target="../media/image6.png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6.bin"/><Relationship Id="rId11" Type="http://schemas.openxmlformats.org/officeDocument/2006/relationships/image" Target="../media/image5.png"/><Relationship Id="rId5" Type="http://schemas.openxmlformats.org/officeDocument/2006/relationships/audio" Target="../media/audio5.bin"/><Relationship Id="rId10" Type="http://schemas.openxmlformats.org/officeDocument/2006/relationships/image" Target="../media/image4.png"/><Relationship Id="rId4" Type="http://schemas.openxmlformats.org/officeDocument/2006/relationships/audio" Target="../media/audio4.bin"/><Relationship Id="rId9" Type="http://schemas.openxmlformats.org/officeDocument/2006/relationships/image" Target="../media/image1.wmf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CC33"/>
            </a:gs>
            <a:gs pos="100000">
              <a:srgbClr val="0066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WordArt 4"/>
          <p:cNvSpPr>
            <a:spLocks noChangeArrowheads="1" noChangeShapeType="1" noTextEdit="1"/>
          </p:cNvSpPr>
          <p:nvPr/>
        </p:nvSpPr>
        <p:spPr bwMode="auto">
          <a:xfrm>
            <a:off x="1143000" y="685800"/>
            <a:ext cx="6724650" cy="170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KW" sz="1600" b="1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Traditional Arabic"/>
                <a:cs typeface="Traditional Arabic"/>
              </a:rPr>
              <a:t>سباق الخيول</a:t>
            </a:r>
          </a:p>
        </p:txBody>
      </p:sp>
      <p:pic>
        <p:nvPicPr>
          <p:cNvPr id="14341" name="Picture 5" descr="PE03732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90800" y="3886200"/>
            <a:ext cx="4583113" cy="274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525"/>
            <a:ext cx="1524000" cy="725829"/>
          </a:xfrm>
          <a:prstGeom prst="rect">
            <a:avLst/>
          </a:prstGeom>
          <a:effectLst>
            <a:glow rad="63500">
              <a:schemeClr val="bg1"/>
            </a:glow>
          </a:effectLst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6248400" y="228600"/>
            <a:ext cx="2667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hangingPunct="1"/>
            <a:r>
              <a:rPr lang="ar-KW" b="1" dirty="0">
                <a:solidFill>
                  <a:schemeClr val="bg1"/>
                </a:solidFill>
              </a:rPr>
              <a:t>السباق مأخوذ من موقع أجنبي</a:t>
            </a:r>
          </a:p>
        </p:txBody>
      </p:sp>
    </p:spTree>
  </p:cSld>
  <p:clrMapOvr>
    <a:masterClrMapping/>
  </p:clrMapOvr>
  <p:transition advTm="5000">
    <p:sndAc>
      <p:stSnd>
        <p:snd r:embed="rId2" name="bell2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85 -0.00023 L 0.50764 -0.00023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1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CC33"/>
            </a:gs>
            <a:gs pos="100000">
              <a:srgbClr val="0066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Rectangle 25"/>
          <p:cNvSpPr>
            <a:spLocks noChangeArrowheads="1"/>
          </p:cNvSpPr>
          <p:nvPr/>
        </p:nvSpPr>
        <p:spPr bwMode="auto">
          <a:xfrm>
            <a:off x="0" y="5715000"/>
            <a:ext cx="9144000" cy="1143000"/>
          </a:xfrm>
          <a:prstGeom prst="rect">
            <a:avLst/>
          </a:prstGeom>
          <a:gradFill rotWithShape="1">
            <a:gsLst>
              <a:gs pos="0">
                <a:srgbClr val="996633"/>
              </a:gs>
              <a:gs pos="100000">
                <a:srgbClr val="6633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KW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3" y="6285520"/>
            <a:ext cx="1004047" cy="478193"/>
          </a:xfrm>
          <a:prstGeom prst="rect">
            <a:avLst/>
          </a:prstGeom>
          <a:effectLst>
            <a:glow rad="63500">
              <a:schemeClr val="bg1"/>
            </a:glow>
          </a:effectLst>
        </p:spPr>
      </p:pic>
      <p:sp>
        <p:nvSpPr>
          <p:cNvPr id="2121" name="AutoShape 73"/>
          <p:cNvSpPr>
            <a:spLocks noChangeArrowheads="1"/>
          </p:cNvSpPr>
          <p:nvPr/>
        </p:nvSpPr>
        <p:spPr bwMode="auto">
          <a:xfrm>
            <a:off x="8839200" y="263525"/>
            <a:ext cx="228600" cy="5257800"/>
          </a:xfrm>
          <a:prstGeom prst="flowChartPredefinedProcess">
            <a:avLst/>
          </a:prstGeom>
          <a:pattFill prst="lgCheck">
            <a:fgClr>
              <a:schemeClr val="tx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KW"/>
          </a:p>
        </p:txBody>
      </p:sp>
      <p:sp>
        <p:nvSpPr>
          <p:cNvPr id="2064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124200" y="5867400"/>
            <a:ext cx="1371600" cy="533400"/>
          </a:xfrm>
          <a:prstGeom prst="actionButtonBlank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sz="1400" b="1" dirty="0" smtClean="0">
                <a:latin typeface="Verdana" pitchFamily="34" charset="0"/>
              </a:rPr>
              <a:t>الحصان الأزرق الغامق</a:t>
            </a:r>
            <a:endParaRPr lang="en-US" sz="1400" b="1" dirty="0">
              <a:latin typeface="Verdana" pitchFamily="34" charset="0"/>
            </a:endParaRPr>
          </a:p>
        </p:txBody>
      </p:sp>
      <p:pic>
        <p:nvPicPr>
          <p:cNvPr id="2071" name="Picture 23" descr="PE03732_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5275"/>
            <a:ext cx="1458913" cy="87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4" name="Line 26"/>
          <p:cNvSpPr>
            <a:spLocks noChangeShapeType="1"/>
          </p:cNvSpPr>
          <p:nvPr/>
        </p:nvSpPr>
        <p:spPr bwMode="auto">
          <a:xfrm>
            <a:off x="0" y="56388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KW"/>
          </a:p>
        </p:txBody>
      </p:sp>
      <p:pic>
        <p:nvPicPr>
          <p:cNvPr id="2102" name="Picture 54" descr="blue_horse"/>
          <p:cNvPicPr>
            <a:picLocks noChangeAspect="1" noChangeArrowheads="1"/>
          </p:cNvPicPr>
          <p:nvPr>
            <p:ph sz="quarter" idx="1"/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47875"/>
            <a:ext cx="1419225" cy="847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107" name="Picture 59" descr="light_green_horse"/>
          <p:cNvPicPr>
            <a:picLocks noChangeAspect="1" noChangeArrowheads="1"/>
          </p:cNvPicPr>
          <p:nvPr>
            <p:ph sz="quarter" idx="2"/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209675"/>
            <a:ext cx="1419225" cy="847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114" name="Picture 66" descr="orange_horse1"/>
          <p:cNvPicPr>
            <a:picLocks noChangeAspect="1" noChangeArrowheads="1"/>
          </p:cNvPicPr>
          <p:nvPr>
            <p:ph sz="quarter" idx="3"/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47625" y="4638675"/>
            <a:ext cx="1419225" cy="847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116" name="Picture 68" descr="purple_horse"/>
          <p:cNvPicPr>
            <a:picLocks noChangeAspect="1" noChangeArrowheads="1"/>
          </p:cNvPicPr>
          <p:nvPr>
            <p:ph sz="quarter" idx="4"/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886075"/>
            <a:ext cx="1419225" cy="847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119" name="Picture 71" descr="light_blue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00475"/>
            <a:ext cx="1419225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20" name="Line 72"/>
          <p:cNvSpPr>
            <a:spLocks noChangeShapeType="1"/>
          </p:cNvSpPr>
          <p:nvPr/>
        </p:nvSpPr>
        <p:spPr bwMode="auto">
          <a:xfrm>
            <a:off x="76200" y="263525"/>
            <a:ext cx="876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KW"/>
          </a:p>
        </p:txBody>
      </p:sp>
      <p:sp>
        <p:nvSpPr>
          <p:cNvPr id="2125" name="AutoShape 7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676400" y="5867400"/>
            <a:ext cx="1371600" cy="533400"/>
          </a:xfrm>
          <a:prstGeom prst="actionButtonBlank">
            <a:avLst/>
          </a:prstGeom>
          <a:solidFill>
            <a:srgbClr val="3399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sz="1400" b="1" dirty="0" smtClean="0">
                <a:latin typeface="Verdana" pitchFamily="34" charset="0"/>
              </a:rPr>
              <a:t>الحصان الأخضر</a:t>
            </a:r>
            <a:endParaRPr lang="en-US" sz="1400" b="1" dirty="0">
              <a:latin typeface="Verdana" pitchFamily="34" charset="0"/>
            </a:endParaRPr>
          </a:p>
        </p:txBody>
      </p:sp>
      <p:sp>
        <p:nvSpPr>
          <p:cNvPr id="2126" name="AutoShape 7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28600" y="5867400"/>
            <a:ext cx="1371600" cy="533400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sz="1400" b="1" dirty="0" smtClean="0">
                <a:latin typeface="Verdana" pitchFamily="34" charset="0"/>
              </a:rPr>
              <a:t>الحصان الأحمر</a:t>
            </a:r>
            <a:endParaRPr lang="en-US" sz="1400" b="1" dirty="0">
              <a:latin typeface="Verdana" pitchFamily="34" charset="0"/>
            </a:endParaRPr>
          </a:p>
        </p:txBody>
      </p:sp>
      <p:sp>
        <p:nvSpPr>
          <p:cNvPr id="2128" name="AutoShape 8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572000" y="5867400"/>
            <a:ext cx="1371600" cy="533400"/>
          </a:xfrm>
          <a:prstGeom prst="actionButtonBlank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sz="1400" b="1" dirty="0" smtClean="0">
                <a:latin typeface="Verdana" pitchFamily="34" charset="0"/>
              </a:rPr>
              <a:t>الحصان الوردي</a:t>
            </a:r>
            <a:endParaRPr lang="en-US" sz="1400" b="1" dirty="0">
              <a:latin typeface="Verdana" pitchFamily="34" charset="0"/>
            </a:endParaRPr>
          </a:p>
        </p:txBody>
      </p:sp>
      <p:sp>
        <p:nvSpPr>
          <p:cNvPr id="2129" name="AutoShape 8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019800" y="5867400"/>
            <a:ext cx="1371600" cy="533400"/>
          </a:xfrm>
          <a:prstGeom prst="actionButtonBlank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sz="1400" b="1" dirty="0" smtClean="0">
                <a:latin typeface="Verdana" pitchFamily="34" charset="0"/>
              </a:rPr>
              <a:t>الحصان الأزرق الفاتح</a:t>
            </a:r>
            <a:endParaRPr lang="en-US" sz="1400" b="1" dirty="0">
              <a:latin typeface="Verdana" pitchFamily="34" charset="0"/>
            </a:endParaRPr>
          </a:p>
        </p:txBody>
      </p:sp>
      <p:sp>
        <p:nvSpPr>
          <p:cNvPr id="2130" name="AutoShape 8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467600" y="5867400"/>
            <a:ext cx="1371600" cy="533400"/>
          </a:xfrm>
          <a:prstGeom prst="actionButtonBlank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sz="1400" b="1" dirty="0" smtClean="0">
                <a:latin typeface="Verdana" pitchFamily="34" charset="0"/>
              </a:rPr>
              <a:t>الحصان البرتقالي</a:t>
            </a:r>
            <a:endParaRPr lang="en-US" sz="1400" b="1" dirty="0">
              <a:latin typeface="Verdana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96296E-6 L 0.10364 -2.96296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74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orse_pass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364 -2.96296E-6 L 0.17864 -2.96296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orse_snort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865 -2.96296E-6 L 0.25834 -2.96296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6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orse_whine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833 -2.96296E-6 L 0.32864 -2.96296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oud_whinn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864 -2.96296E-6 L 0.39531 -2.96296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orse_snort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531 -2.96296E-6 L 0.46198 -2.96296E-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orse_whine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6198 -2.96296E-6 L 0.55364 -2.96296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3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horse_scream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5364 -2.96296E-6 L 0.65364 -2.96296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orse_snort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364 -2.96296E-6 L 0.77864 -2.96296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0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oud_whinn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7864 -4.95608E-6 L 0.83698 -4.95608E-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6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 nodeType="clickPar">
                      <p:stCondLst>
                        <p:cond delay="0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73 -4.09806E-6 L 0.11146 -4.09806E-6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78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orse_pass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146 -4.09806E-6 L 0.18073 -4.09806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5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orse_snort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073 -4.09806E-6 L 0.25573 -4.09806E-6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orse_snort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573 -4.09806E-6 L 0.3224 -4.09806E-6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oud_whinn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24 -4.09806E-6 L 0.3974 -4.09806E-6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horse_scream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74 -4.09806E-6 L 0.45573 -4.09806E-6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orse_whine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573 -4.09806E-6 L 0.5474 -4.09806E-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3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orse_snort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474 -4.09806E-6 L 0.65573 -4.09806E-6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oud_whinn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573 -4.09806E-6 L 0.78073 -4.09806E-6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0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horse_scream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8073 -4.09806E-6 L 0.8474 -4.09806E-6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5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20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 nodeType="clickPar">
                      <p:stCondLst>
                        <p:cond delay="0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73 3.33333E-6 L 0.11146 3.33333E-6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78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orse_pass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146 3.33333E-6 L 0.18073 3.33333E-6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5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oud_whinn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073 3.33333E-6 L 0.25573 3.33333E-6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orse_whine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573 3.33333E-6 L 0.33073 3.33333E-6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orse_snort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073 3.33333E-6 L 0.3974 3.33333E-6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horse_scream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74 3.33333E-6 L 0.45573 3.33333E-6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orse_whine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573 3.33333E-6 L 0.5474 3.33333E-6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3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oud_whinn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474 3.33333E-6 L 0.65573 3.33333E-6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orse_whine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573 3.33333E-6 L 0.7724 3.33333E-6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horse_scream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724 3.33333E-6 L 0.8474 3.33333E-6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4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2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 nodeType="clickPar">
                      <p:stCondLst>
                        <p:cond delay="0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11111E-6 L 0.11407 1.11111E-6 " pathEditMode="relative" rAng="0" ptsTypes="AA">
                                      <p:cBhvr>
                                        <p:cTn id="129" dur="2000" fill="hold"/>
                                        <p:tgtEl>
                                          <p:spTgt spid="2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4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orse_pass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07 1.11111E-6 L 0.18073 1.11111E-6 " pathEditMode="relative" rAng="0" ptsTypes="AA">
                                      <p:cBhvr>
                                        <p:cTn id="133" dur="2000" fill="hold"/>
                                        <p:tgtEl>
                                          <p:spTgt spid="2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oud_whinn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073 1.11111E-6 L 0.26407 1.11111E-6 " pathEditMode="relative" rAng="0" ptsTypes="AA">
                                      <p:cBhvr>
                                        <p:cTn id="137" dur="2000" fill="hold"/>
                                        <p:tgtEl>
                                          <p:spTgt spid="2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orse_snort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407 1.11111E-6 L 0.33073 1.11111E-6 " pathEditMode="relative" rAng="0" ptsTypes="AA">
                                      <p:cBhvr>
                                        <p:cTn id="141" dur="2000" fill="hold"/>
                                        <p:tgtEl>
                                          <p:spTgt spid="2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orse_whine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073 1.11111E-6 L 0.3974 1.11111E-6 " pathEditMode="relative" rAng="0" ptsTypes="AA">
                                      <p:cBhvr>
                                        <p:cTn id="145" dur="2000" fill="hold"/>
                                        <p:tgtEl>
                                          <p:spTgt spid="2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horse_scream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 nodeType="clickPar">
                      <p:stCondLst>
                        <p:cond delay="indefinite"/>
                      </p:stCondLst>
                      <p:childTnLst>
                        <p:par>
                          <p:cTn id="1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74 1.11111E-6 L 0.46407 1.11111E-6 " pathEditMode="relative" rAng="0" ptsTypes="AA">
                                      <p:cBhvr>
                                        <p:cTn id="149" dur="2000" fill="hold"/>
                                        <p:tgtEl>
                                          <p:spTgt spid="2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oud_whinn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6407 1.11111E-6 L 0.5474 1.11111E-6 " pathEditMode="relative" rAng="0" ptsTypes="AA">
                                      <p:cBhvr>
                                        <p:cTn id="153" dur="2000" fill="hold"/>
                                        <p:tgtEl>
                                          <p:spTgt spid="2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orse_whine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474 1.11111E-6 L 0.65573 1.11111E-6 " pathEditMode="relative" rAng="0" ptsTypes="AA">
                                      <p:cBhvr>
                                        <p:cTn id="157" dur="2000" fill="hold"/>
                                        <p:tgtEl>
                                          <p:spTgt spid="2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orse_snort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573 1.11111E-6 L 0.76407 1.11111E-6 " pathEditMode="relative" rAng="0" ptsTypes="AA">
                                      <p:cBhvr>
                                        <p:cTn id="161" dur="2000" fill="hold"/>
                                        <p:tgtEl>
                                          <p:spTgt spid="2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horse_scream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 nodeType="clickPar">
                      <p:stCondLst>
                        <p:cond delay="indefinite"/>
                      </p:stCondLst>
                      <p:childTnLst>
                        <p:par>
                          <p:cTn id="1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6407 1.11111E-6 L 0.8474 1.11111E-6 " pathEditMode="relative" rAng="0" ptsTypes="AA">
                                      <p:cBhvr>
                                        <p:cTn id="165" dur="2000" fill="hold"/>
                                        <p:tgtEl>
                                          <p:spTgt spid="2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8"/>
                  </p:tgtEl>
                </p:cond>
              </p:nextCondLst>
            </p:seq>
            <p:seq concurrent="1" nextAc="seek">
              <p:cTn id="166" restart="whenNotActive" fill="hold" evtFilter="cancelBubble" nodeType="interactiveSeq">
                <p:stCondLst>
                  <p:cond evt="onClick" delay="0">
                    <p:tgtEl>
                      <p:spTgt spid="2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7" fill="hold" nodeType="clickPar">
                      <p:stCondLst>
                        <p:cond delay="0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L 0.11407 -2.22222E-6 " pathEditMode="relative" rAng="0" ptsTypes="AA">
                                      <p:cBhvr>
                                        <p:cTn id="170" dur="2000" fill="hold"/>
                                        <p:tgtEl>
                                          <p:spTgt spid="2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4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orse_pass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 nodeType="clickPar">
                      <p:stCondLst>
                        <p:cond delay="indefinite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06 -2.22222E-6 L 0.18038 -2.22222E-6 " pathEditMode="relative" rAng="0" ptsTypes="AA">
                                      <p:cBhvr>
                                        <p:cTn id="174" dur="2000" fill="hold"/>
                                        <p:tgtEl>
                                          <p:spTgt spid="2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6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oud_whinn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 nodeType="clickPar">
                      <p:stCondLst>
                        <p:cond delay="indefinite"/>
                      </p:stCondLst>
                      <p:childTnLst>
                        <p:par>
                          <p:cTn id="1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038 -2.22222E-6 L 0.26372 -2.22222E-6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2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orse_snort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 nodeType="clickPar">
                      <p:stCondLst>
                        <p:cond delay="indefinite"/>
                      </p:stCondLst>
                      <p:childTnLst>
                        <p:par>
                          <p:cTn id="1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372 -2.22222E-6 L 0.33907 -2.22222E-6 " pathEditMode="relative" rAng="0" ptsTypes="AA">
                                      <p:cBhvr>
                                        <p:cTn id="182" dur="2000" fill="hold"/>
                                        <p:tgtEl>
                                          <p:spTgt spid="2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6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orse_whine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 nodeType="clickPar">
                      <p:stCondLst>
                        <p:cond delay="indefinite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907 -2.22222E-6 L 0.3974 -2.22222E-6 " pathEditMode="relative" rAng="0" ptsTypes="AA">
                                      <p:cBhvr>
                                        <p:cTn id="186" dur="2000" fill="hold"/>
                                        <p:tgtEl>
                                          <p:spTgt spid="2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horse_scream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 nodeType="clickPar">
                      <p:stCondLst>
                        <p:cond delay="indefinite"/>
                      </p:stCondLst>
                      <p:childTnLst>
                        <p:par>
                          <p:cTn id="1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74 -2.22222E-6 L 0.46407 -2.22222E-6 " pathEditMode="relative" rAng="0" ptsTypes="AA">
                                      <p:cBhvr>
                                        <p:cTn id="190" dur="2000" fill="hold"/>
                                        <p:tgtEl>
                                          <p:spTgt spid="2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oud_whinn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 nodeType="clickPar">
                      <p:stCondLst>
                        <p:cond delay="indefinite"/>
                      </p:stCondLst>
                      <p:childTnLst>
                        <p:par>
                          <p:cTn id="1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6407 -2.22222E-6 L 0.5474 -2.22222E-6 " pathEditMode="relative" rAng="0" ptsTypes="AA">
                                      <p:cBhvr>
                                        <p:cTn id="194" dur="2000" fill="hold"/>
                                        <p:tgtEl>
                                          <p:spTgt spid="2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orse_whine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 nodeType="clickPar">
                      <p:stCondLst>
                        <p:cond delay="indefinite"/>
                      </p:stCondLst>
                      <p:childTnLst>
                        <p:par>
                          <p:cTn id="1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474 -2.22222E-6 L 0.65573 -2.22222E-6 " pathEditMode="relative" rAng="0" ptsTypes="AA">
                                      <p:cBhvr>
                                        <p:cTn id="198" dur="2000" fill="hold"/>
                                        <p:tgtEl>
                                          <p:spTgt spid="2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orse_snort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 nodeType="clickPar">
                      <p:stCondLst>
                        <p:cond delay="indefinite"/>
                      </p:stCondLst>
                      <p:childTnLst>
                        <p:par>
                          <p:cTn id="2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573 -2.22222E-6 L 0.76407 -2.22222E-6 " pathEditMode="relative" rAng="0" ptsTypes="AA">
                                      <p:cBhvr>
                                        <p:cTn id="202" dur="2000" fill="hold"/>
                                        <p:tgtEl>
                                          <p:spTgt spid="2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horse_scream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 nodeType="clickPar">
                      <p:stCondLst>
                        <p:cond delay="indefinite"/>
                      </p:stCondLst>
                      <p:childTnLst>
                        <p:par>
                          <p:cTn id="2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6407 -2.22222E-6 L 0.8474 -2.22222E-6 " pathEditMode="relative" rAng="0" ptsTypes="AA">
                                      <p:cBhvr>
                                        <p:cTn id="206" dur="2000" fill="hold"/>
                                        <p:tgtEl>
                                          <p:spTgt spid="2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9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2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 nodeType="clickPar">
                      <p:stCondLst>
                        <p:cond delay="0"/>
                      </p:stCondLst>
                      <p:childTnLst>
                        <p:par>
                          <p:cTn id="2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44444E-6 L 0.11927 -4.44444E-6 " pathEditMode="relative" rAng="0" ptsTypes="AA">
                                      <p:cBhvr>
                                        <p:cTn id="211" dur="2000" fill="hold"/>
                                        <p:tgtEl>
                                          <p:spTgt spid="2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55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orse_pass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 nodeType="clickPar">
                      <p:stCondLst>
                        <p:cond delay="indefinite"/>
                      </p:stCondLst>
                      <p:childTnLst>
                        <p:par>
                          <p:cTn id="2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927 -4.44444E-6 L 0.18593 -4.44444E-6 " pathEditMode="relative" rAng="0" ptsTypes="AA">
                                      <p:cBhvr>
                                        <p:cTn id="215" dur="2000" fill="hold"/>
                                        <p:tgtEl>
                                          <p:spTgt spid="2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oud_whinn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 nodeType="clickPar">
                      <p:stCondLst>
                        <p:cond delay="indefinite"/>
                      </p:stCondLst>
                      <p:childTnLst>
                        <p:par>
                          <p:cTn id="2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593 -4.44444E-6 L 0.26927 -4.44444E-6 " pathEditMode="relative" rAng="0" ptsTypes="AA">
                                      <p:cBhvr>
                                        <p:cTn id="219" dur="2000" fill="hold"/>
                                        <p:tgtEl>
                                          <p:spTgt spid="2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orse_snort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 nodeType="clickPar">
                      <p:stCondLst>
                        <p:cond delay="indefinite"/>
                      </p:stCondLst>
                      <p:childTnLst>
                        <p:par>
                          <p:cTn id="2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927 -4.44444E-6 L 0.34427 -4.44444E-6 " pathEditMode="relative" rAng="0" ptsTypes="AA">
                                      <p:cBhvr>
                                        <p:cTn id="223" dur="2000" fill="hold"/>
                                        <p:tgtEl>
                                          <p:spTgt spid="2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orse_whine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 nodeType="clickPar">
                      <p:stCondLst>
                        <p:cond delay="indefinite"/>
                      </p:stCondLst>
                      <p:childTnLst>
                        <p:par>
                          <p:cTn id="2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427 -4.44444E-6 L 0.41093 -4.44444E-6 " pathEditMode="relative" rAng="0" ptsTypes="AA">
                                      <p:cBhvr>
                                        <p:cTn id="227" dur="2000" fill="hold"/>
                                        <p:tgtEl>
                                          <p:spTgt spid="2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horse_scream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 nodeType="clickPar">
                      <p:stCondLst>
                        <p:cond delay="indefinite"/>
                      </p:stCondLst>
                      <p:childTnLst>
                        <p:par>
                          <p:cTn id="2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1093 -4.44444E-6 L 0.46927 -4.44444E-6 " pathEditMode="relative" rAng="0" ptsTypes="AA">
                                      <p:cBhvr>
                                        <p:cTn id="231" dur="2000" fill="hold"/>
                                        <p:tgtEl>
                                          <p:spTgt spid="2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oud_whinn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 nodeType="clickPar">
                      <p:stCondLst>
                        <p:cond delay="indefinite"/>
                      </p:stCondLst>
                      <p:childTnLst>
                        <p:par>
                          <p:cTn id="2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6927 -4.44444E-6 L 0.56093 -4.44444E-6 " pathEditMode="relative" rAng="0" ptsTypes="AA">
                                      <p:cBhvr>
                                        <p:cTn id="235" dur="2000" fill="hold"/>
                                        <p:tgtEl>
                                          <p:spTgt spid="2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3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orse_whine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 nodeType="clickPar">
                      <p:stCondLst>
                        <p:cond delay="indefinite"/>
                      </p:stCondLst>
                      <p:childTnLst>
                        <p:par>
                          <p:cTn id="2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093 -4.44444E-6 L 0.66093 -4.44444E-6 " pathEditMode="relative" rAng="0" ptsTypes="AA">
                                      <p:cBhvr>
                                        <p:cTn id="239" dur="2000" fill="hold"/>
                                        <p:tgtEl>
                                          <p:spTgt spid="2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orse_snort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 nodeType="clickPar">
                      <p:stCondLst>
                        <p:cond delay="indefinite"/>
                      </p:stCondLst>
                      <p:childTnLst>
                        <p:par>
                          <p:cTn id="2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093 -4.44444E-6 L 0.76927 -4.44444E-6 " pathEditMode="relative" rAng="0" ptsTypes="AA">
                                      <p:cBhvr>
                                        <p:cTn id="243" dur="2000" fill="hold"/>
                                        <p:tgtEl>
                                          <p:spTgt spid="2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horse_scream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 nodeType="clickPar">
                      <p:stCondLst>
                        <p:cond delay="indefinite"/>
                      </p:stCondLst>
                      <p:childTnLst>
                        <p:par>
                          <p:cTn id="2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6927 -4.44444E-6 L 0.8526 -4.44444E-6 " pathEditMode="relative" rAng="0" ptsTypes="AA">
                                      <p:cBhvr>
                                        <p:cTn id="247" dur="2000" fill="hold"/>
                                        <p:tgtEl>
                                          <p:spTgt spid="2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30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21</Words>
  <Application>Microsoft Office PowerPoint</Application>
  <PresentationFormat>On-screen Show (4:3)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Verdana</vt:lpstr>
      <vt:lpstr>Default Design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Horse or Car Race Idea</dc:title>
  <dc:creator>Jeff Ertzberger</dc:creator>
  <cp:lastModifiedBy>desktop</cp:lastModifiedBy>
  <cp:revision>58</cp:revision>
  <dcterms:created xsi:type="dcterms:W3CDTF">2004-04-19T01:36:35Z</dcterms:created>
  <dcterms:modified xsi:type="dcterms:W3CDTF">2018-10-12T20:22:13Z</dcterms:modified>
</cp:coreProperties>
</file>