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7561263" cy="5040313"/>
  <p:notesSz cx="6858000" cy="9144000"/>
  <p:defaultTextStyle>
    <a:defPPr>
      <a:defRPr lang="ar-KW"/>
    </a:defPPr>
    <a:lvl1pPr marL="0" algn="r" defTabSz="720090" rtl="1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0045" algn="r" defTabSz="720090" rtl="1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0090" algn="r" defTabSz="720090" rtl="1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0135" algn="r" defTabSz="720090" rtl="1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40180" algn="r" defTabSz="720090" rtl="1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00225" algn="r" defTabSz="720090" rtl="1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60270" algn="r" defTabSz="720090" rtl="1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20315" algn="r" defTabSz="720090" rtl="1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80360" algn="r" defTabSz="720090" rtl="1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16" d="100"/>
          <a:sy n="116" d="100"/>
        </p:scale>
        <p:origin x="1230" y="120"/>
      </p:cViewPr>
      <p:guideLst>
        <p:guide orient="horz" pos="158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67095" y="1565765"/>
            <a:ext cx="6427074" cy="10804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34190" y="2856178"/>
            <a:ext cx="5292884" cy="1288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0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20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80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4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2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97287" y="3238869"/>
            <a:ext cx="6427074" cy="1001062"/>
          </a:xfrm>
        </p:spPr>
        <p:txBody>
          <a:bodyPr anchor="t"/>
          <a:lstStyle>
            <a:lvl1pPr algn="r">
              <a:defRPr sz="32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97287" y="2136300"/>
            <a:ext cx="6427074" cy="1102568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00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200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8013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401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0022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6027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2031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803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08723" y="1296247"/>
            <a:ext cx="1811553" cy="36682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146297" y="1296247"/>
            <a:ext cx="1812865" cy="36682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78063" y="201847"/>
            <a:ext cx="6805138" cy="840052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78063" y="1128237"/>
            <a:ext cx="3340872" cy="47019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0045" indent="0">
              <a:buNone/>
              <a:defRPr sz="1600" b="1"/>
            </a:lvl2pPr>
            <a:lvl3pPr marL="720090" indent="0">
              <a:buNone/>
              <a:defRPr sz="1400" b="1"/>
            </a:lvl3pPr>
            <a:lvl4pPr marL="1080135" indent="0">
              <a:buNone/>
              <a:defRPr sz="1300" b="1"/>
            </a:lvl4pPr>
            <a:lvl5pPr marL="1440180" indent="0">
              <a:buNone/>
              <a:defRPr sz="1300" b="1"/>
            </a:lvl5pPr>
            <a:lvl6pPr marL="1800225" indent="0">
              <a:buNone/>
              <a:defRPr sz="1300" b="1"/>
            </a:lvl6pPr>
            <a:lvl7pPr marL="2160270" indent="0">
              <a:buNone/>
              <a:defRPr sz="1300" b="1"/>
            </a:lvl7pPr>
            <a:lvl8pPr marL="2520315" indent="0">
              <a:buNone/>
              <a:defRPr sz="1300" b="1"/>
            </a:lvl8pPr>
            <a:lvl9pPr marL="2880360" indent="0">
              <a:buNone/>
              <a:defRPr sz="13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78063" y="1598433"/>
            <a:ext cx="3340872" cy="2904014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841017" y="1128237"/>
            <a:ext cx="3342182" cy="47019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0045" indent="0">
              <a:buNone/>
              <a:defRPr sz="1600" b="1"/>
            </a:lvl2pPr>
            <a:lvl3pPr marL="720090" indent="0">
              <a:buNone/>
              <a:defRPr sz="1400" b="1"/>
            </a:lvl3pPr>
            <a:lvl4pPr marL="1080135" indent="0">
              <a:buNone/>
              <a:defRPr sz="1300" b="1"/>
            </a:lvl4pPr>
            <a:lvl5pPr marL="1440180" indent="0">
              <a:buNone/>
              <a:defRPr sz="1300" b="1"/>
            </a:lvl5pPr>
            <a:lvl6pPr marL="1800225" indent="0">
              <a:buNone/>
              <a:defRPr sz="1300" b="1"/>
            </a:lvl6pPr>
            <a:lvl7pPr marL="2160270" indent="0">
              <a:buNone/>
              <a:defRPr sz="1300" b="1"/>
            </a:lvl7pPr>
            <a:lvl8pPr marL="2520315" indent="0">
              <a:buNone/>
              <a:defRPr sz="1300" b="1"/>
            </a:lvl8pPr>
            <a:lvl9pPr marL="2880360" indent="0">
              <a:buNone/>
              <a:defRPr sz="13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841017" y="1598433"/>
            <a:ext cx="3342182" cy="2904014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78064" y="200679"/>
            <a:ext cx="2487603" cy="854053"/>
          </a:xfrm>
        </p:spPr>
        <p:txBody>
          <a:bodyPr anchor="b"/>
          <a:lstStyle>
            <a:lvl1pPr algn="r">
              <a:defRPr sz="1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956244" y="200679"/>
            <a:ext cx="4226956" cy="430176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78064" y="1054733"/>
            <a:ext cx="2487603" cy="3447714"/>
          </a:xfrm>
        </p:spPr>
        <p:txBody>
          <a:bodyPr/>
          <a:lstStyle>
            <a:lvl1pPr marL="0" indent="0">
              <a:buNone/>
              <a:defRPr sz="1100"/>
            </a:lvl1pPr>
            <a:lvl2pPr marL="360045" indent="0">
              <a:buNone/>
              <a:defRPr sz="900"/>
            </a:lvl2pPr>
            <a:lvl3pPr marL="720090" indent="0">
              <a:buNone/>
              <a:defRPr sz="800"/>
            </a:lvl3pPr>
            <a:lvl4pPr marL="1080135" indent="0">
              <a:buNone/>
              <a:defRPr sz="700"/>
            </a:lvl4pPr>
            <a:lvl5pPr marL="1440180" indent="0">
              <a:buNone/>
              <a:defRPr sz="700"/>
            </a:lvl5pPr>
            <a:lvl6pPr marL="1800225" indent="0">
              <a:buNone/>
              <a:defRPr sz="700"/>
            </a:lvl6pPr>
            <a:lvl7pPr marL="2160270" indent="0">
              <a:buNone/>
              <a:defRPr sz="700"/>
            </a:lvl7pPr>
            <a:lvl8pPr marL="2520315" indent="0">
              <a:buNone/>
              <a:defRPr sz="700"/>
            </a:lvl8pPr>
            <a:lvl9pPr marL="2880360" indent="0">
              <a:buNone/>
              <a:defRPr sz="7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2061" y="3528219"/>
            <a:ext cx="4536758" cy="416526"/>
          </a:xfrm>
        </p:spPr>
        <p:txBody>
          <a:bodyPr anchor="b"/>
          <a:lstStyle>
            <a:lvl1pPr algn="r">
              <a:defRPr sz="1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482061" y="450361"/>
            <a:ext cx="4536758" cy="3024188"/>
          </a:xfrm>
        </p:spPr>
        <p:txBody>
          <a:bodyPr/>
          <a:lstStyle>
            <a:lvl1pPr marL="0" indent="0">
              <a:buNone/>
              <a:defRPr sz="2500"/>
            </a:lvl1pPr>
            <a:lvl2pPr marL="360045" indent="0">
              <a:buNone/>
              <a:defRPr sz="2200"/>
            </a:lvl2pPr>
            <a:lvl3pPr marL="720090" indent="0">
              <a:buNone/>
              <a:defRPr sz="1900"/>
            </a:lvl3pPr>
            <a:lvl4pPr marL="1080135" indent="0">
              <a:buNone/>
              <a:defRPr sz="1600"/>
            </a:lvl4pPr>
            <a:lvl5pPr marL="1440180" indent="0">
              <a:buNone/>
              <a:defRPr sz="1600"/>
            </a:lvl5pPr>
            <a:lvl6pPr marL="1800225" indent="0">
              <a:buNone/>
              <a:defRPr sz="1600"/>
            </a:lvl6pPr>
            <a:lvl7pPr marL="2160270" indent="0">
              <a:buNone/>
              <a:defRPr sz="1600"/>
            </a:lvl7pPr>
            <a:lvl8pPr marL="2520315" indent="0">
              <a:buNone/>
              <a:defRPr sz="1600"/>
            </a:lvl8pPr>
            <a:lvl9pPr marL="2880360" indent="0">
              <a:buNone/>
              <a:defRPr sz="16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482061" y="3944746"/>
            <a:ext cx="4536758" cy="591536"/>
          </a:xfrm>
        </p:spPr>
        <p:txBody>
          <a:bodyPr/>
          <a:lstStyle>
            <a:lvl1pPr marL="0" indent="0">
              <a:buNone/>
              <a:defRPr sz="1100"/>
            </a:lvl1pPr>
            <a:lvl2pPr marL="360045" indent="0">
              <a:buNone/>
              <a:defRPr sz="900"/>
            </a:lvl2pPr>
            <a:lvl3pPr marL="720090" indent="0">
              <a:buNone/>
              <a:defRPr sz="800"/>
            </a:lvl3pPr>
            <a:lvl4pPr marL="1080135" indent="0">
              <a:buNone/>
              <a:defRPr sz="700"/>
            </a:lvl4pPr>
            <a:lvl5pPr marL="1440180" indent="0">
              <a:buNone/>
              <a:defRPr sz="700"/>
            </a:lvl5pPr>
            <a:lvl6pPr marL="1800225" indent="0">
              <a:buNone/>
              <a:defRPr sz="700"/>
            </a:lvl6pPr>
            <a:lvl7pPr marL="2160270" indent="0">
              <a:buNone/>
              <a:defRPr sz="700"/>
            </a:lvl7pPr>
            <a:lvl8pPr marL="2520315" indent="0">
              <a:buNone/>
              <a:defRPr sz="700"/>
            </a:lvl8pPr>
            <a:lvl9pPr marL="2880360" indent="0">
              <a:buNone/>
              <a:defRPr sz="7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021881" y="222847"/>
            <a:ext cx="937282" cy="474162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08723" y="222847"/>
            <a:ext cx="2687136" cy="474162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78063" y="201847"/>
            <a:ext cx="6805138" cy="840052"/>
          </a:xfrm>
          <a:prstGeom prst="rect">
            <a:avLst/>
          </a:prstGeom>
        </p:spPr>
        <p:txBody>
          <a:bodyPr vert="horz" lIns="72009" tIns="36005" rIns="72009" bIns="36005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78063" y="1176073"/>
            <a:ext cx="6805138" cy="3326374"/>
          </a:xfrm>
          <a:prstGeom prst="rect">
            <a:avLst/>
          </a:prstGeom>
        </p:spPr>
        <p:txBody>
          <a:bodyPr vert="horz" lIns="72009" tIns="36005" rIns="72009" bIns="36005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5418905" y="4671625"/>
            <a:ext cx="1764295" cy="268350"/>
          </a:xfrm>
          <a:prstGeom prst="rect">
            <a:avLst/>
          </a:prstGeom>
        </p:spPr>
        <p:txBody>
          <a:bodyPr vert="horz" lIns="72009" tIns="36005" rIns="72009" bIns="36005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DDEBA-E25B-4783-BDA3-C72F53A2D7C2}" type="datetimeFigureOut">
              <a:rPr lang="ar-KW" smtClean="0"/>
              <a:t>11/02/1440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583432" y="4671625"/>
            <a:ext cx="2394400" cy="268350"/>
          </a:xfrm>
          <a:prstGeom prst="rect">
            <a:avLst/>
          </a:prstGeom>
        </p:spPr>
        <p:txBody>
          <a:bodyPr vert="horz" lIns="72009" tIns="36005" rIns="72009" bIns="36005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78065" y="4671625"/>
            <a:ext cx="1764295" cy="268350"/>
          </a:xfrm>
          <a:prstGeom prst="rect">
            <a:avLst/>
          </a:prstGeom>
        </p:spPr>
        <p:txBody>
          <a:bodyPr vert="horz" lIns="72009" tIns="36005" rIns="72009" bIns="36005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D9004-BF61-4B5B-B4F9-465624595B19}" type="slidenum">
              <a:rPr lang="ar-KW" smtClean="0"/>
              <a:t>‹#›</a:t>
            </a:fld>
            <a:endParaRPr 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20090" rtl="1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34" indent="-270034" algn="r" defTabSz="720090" rtl="1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85073" indent="-225028" algn="r" defTabSz="720090" rtl="1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180023" algn="r" defTabSz="720090" rtl="1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158" indent="-180023" algn="r" defTabSz="720090" rtl="1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3" indent="-180023" algn="r" defTabSz="720090" rtl="1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80248" indent="-180023" algn="r" defTabSz="72009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40293" indent="-180023" algn="r" defTabSz="72009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00338" indent="-180023" algn="r" defTabSz="72009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60383" indent="-180023" algn="r" defTabSz="72009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720090" rtl="1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algn="r" defTabSz="720090" rtl="1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algn="r" defTabSz="720090" rtl="1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algn="r" defTabSz="720090" rtl="1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algn="r" defTabSz="720090" rtl="1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00225" algn="r" defTabSz="720090" rtl="1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60270" algn="r" defTabSz="720090" rtl="1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algn="r" defTabSz="720090" rtl="1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80360" algn="r" defTabSz="720090" rtl="1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7561263" cy="50403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cxnSp>
        <p:nvCxnSpPr>
          <p:cNvPr id="7" name="رابط مستقيم 6"/>
          <p:cNvCxnSpPr/>
          <p:nvPr/>
        </p:nvCxnSpPr>
        <p:spPr>
          <a:xfrm>
            <a:off x="3780631" y="69849"/>
            <a:ext cx="0" cy="4860000"/>
          </a:xfrm>
          <a:prstGeom prst="lin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 rot="19667674">
            <a:off x="735048" y="528037"/>
            <a:ext cx="283478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6000" dirty="0" smtClean="0">
                <a:solidFill>
                  <a:srgbClr val="C00000"/>
                </a:solidFill>
                <a:latin typeface="Traditional Arabic" pitchFamily="18" charset="-78"/>
                <a:cs typeface="DecoType Naskh Swashes" pitchFamily="2" charset="-78"/>
              </a:rPr>
              <a:t>المحافظة على الممتلكات العامة</a:t>
            </a:r>
            <a:endParaRPr lang="ar-KW" sz="6000" dirty="0">
              <a:solidFill>
                <a:srgbClr val="C00000"/>
              </a:solidFill>
              <a:latin typeface="Traditional Arabic" pitchFamily="18" charset="-78"/>
              <a:cs typeface="DecoType Naskh Swashes" pitchFamily="2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500710" y="4383653"/>
            <a:ext cx="265774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1600" dirty="0" smtClean="0">
                <a:solidFill>
                  <a:srgbClr val="C00000"/>
                </a:solidFill>
                <a:latin typeface="Traditional Arabic" pitchFamily="18" charset="-78"/>
                <a:cs typeface="AF_Aseer" pitchFamily="2" charset="-78"/>
              </a:rPr>
              <a:t>موقع:</a:t>
            </a:r>
            <a:endParaRPr lang="ar-KW" sz="1600" dirty="0">
              <a:solidFill>
                <a:srgbClr val="C00000"/>
              </a:solidFill>
              <a:latin typeface="Traditional Arabic" pitchFamily="18" charset="-78"/>
              <a:cs typeface="AF_Aseer" pitchFamily="2" charset="-78"/>
            </a:endParaRPr>
          </a:p>
          <a:p>
            <a:pPr algn="ctr"/>
            <a:r>
              <a:rPr lang="en-US" sz="1600" dirty="0" smtClean="0">
                <a:solidFill>
                  <a:srgbClr val="C00000"/>
                </a:solidFill>
                <a:latin typeface="Traditional Arabic" pitchFamily="18" charset="-78"/>
                <a:cs typeface="AF_Aseer" pitchFamily="2" charset="-78"/>
              </a:rPr>
              <a:t>Freepptsq8.com</a:t>
            </a:r>
            <a:endParaRPr lang="en-US" sz="1600" dirty="0">
              <a:solidFill>
                <a:srgbClr val="C00000"/>
              </a:solidFill>
              <a:latin typeface="Traditional Arabic" pitchFamily="18" charset="-78"/>
              <a:cs typeface="AF_Aseer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32" y="3796265"/>
            <a:ext cx="1512168" cy="1132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31" y="2682300"/>
            <a:ext cx="1513345" cy="113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67422" flipV="1">
            <a:off x="2095714" y="2980704"/>
            <a:ext cx="1400944" cy="1400944"/>
          </a:xfrm>
          <a:prstGeom prst="rect">
            <a:avLst/>
          </a:prstGeom>
        </p:spPr>
      </p:pic>
      <p:sp>
        <p:nvSpPr>
          <p:cNvPr id="17" name="مربع نص 9"/>
          <p:cNvSpPr txBox="1"/>
          <p:nvPr/>
        </p:nvSpPr>
        <p:spPr>
          <a:xfrm>
            <a:off x="4212599" y="3748048"/>
            <a:ext cx="242646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المحافظة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على الكتب والدفاتر وعدم تمزيقها وتشويهها 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617" y="143892"/>
            <a:ext cx="1972444" cy="98824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777" y="2016100"/>
            <a:ext cx="720000" cy="72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935" y="2821048"/>
            <a:ext cx="720000" cy="72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270" y="3676120"/>
            <a:ext cx="720000" cy="720000"/>
          </a:xfrm>
          <a:prstGeom prst="rect">
            <a:avLst/>
          </a:prstGeom>
        </p:spPr>
      </p:pic>
      <p:sp>
        <p:nvSpPr>
          <p:cNvPr id="23" name="مربع نص 9"/>
          <p:cNvSpPr txBox="1"/>
          <p:nvPr/>
        </p:nvSpPr>
        <p:spPr>
          <a:xfrm>
            <a:off x="4134122" y="2883952"/>
            <a:ext cx="238281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عدم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الكتابة على الجدران والطاولات ، وعدم العبث في مكوناتها كالشبابيك والأشجار والحنفيات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4" name="مربع نص 9"/>
          <p:cNvSpPr txBox="1"/>
          <p:nvPr/>
        </p:nvSpPr>
        <p:spPr>
          <a:xfrm>
            <a:off x="4114499" y="2157521"/>
            <a:ext cx="24024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عدم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رمي المخلفات في الساحات والفصول والإسهام في تنظيفها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5" name="مربع نص 9"/>
          <p:cNvSpPr txBox="1"/>
          <p:nvPr/>
        </p:nvSpPr>
        <p:spPr>
          <a:xfrm>
            <a:off x="4068663" y="1153293"/>
            <a:ext cx="30243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بيت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العلم والتي يحصل فيها المعرفة ونتعلم مكارم الأخلاق. وهناك أمور يجدر بنا التقيد بها نحو هذا المرفق الحيوي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: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796" y="4482747"/>
            <a:ext cx="1019769" cy="48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0" y="0"/>
            <a:ext cx="7561263" cy="50403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cxnSp>
        <p:nvCxnSpPr>
          <p:cNvPr id="5" name="رابط مستقيم 4"/>
          <p:cNvCxnSpPr/>
          <p:nvPr/>
        </p:nvCxnSpPr>
        <p:spPr>
          <a:xfrm>
            <a:off x="3780631" y="68170"/>
            <a:ext cx="0" cy="4860000"/>
          </a:xfrm>
          <a:prstGeom prst="lin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مربع نص 7"/>
          <p:cNvSpPr txBox="1"/>
          <p:nvPr/>
        </p:nvSpPr>
        <p:spPr>
          <a:xfrm>
            <a:off x="4284687" y="143892"/>
            <a:ext cx="2736304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KW" sz="1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فوائد المحافظة على الممتلكات العامة:</a:t>
            </a:r>
            <a:endParaRPr lang="ar-KW" sz="18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140671" y="4434755"/>
            <a:ext cx="30243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لنحرص على الممتلكات العامة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3" y="3888308"/>
            <a:ext cx="1401283" cy="1052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مربع نص 7"/>
          <p:cNvSpPr txBox="1"/>
          <p:nvPr/>
        </p:nvSpPr>
        <p:spPr>
          <a:xfrm>
            <a:off x="540271" y="143892"/>
            <a:ext cx="2736304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KW" sz="18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مفاسد إتلاف الممتلكات العامة:</a:t>
            </a:r>
            <a:endParaRPr lang="ar-KW" sz="18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057" y="717968"/>
            <a:ext cx="720000" cy="72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057" y="1469718"/>
            <a:ext cx="720000" cy="72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057" y="2226612"/>
            <a:ext cx="720000" cy="72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943" y="2967222"/>
            <a:ext cx="720000" cy="72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943" y="3672364"/>
            <a:ext cx="720000" cy="72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649" y="719956"/>
            <a:ext cx="720000" cy="72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649" y="1471706"/>
            <a:ext cx="720000" cy="72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649" y="2228600"/>
            <a:ext cx="720000" cy="72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535" y="2969210"/>
            <a:ext cx="720000" cy="72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535" y="3674352"/>
            <a:ext cx="720000" cy="72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968" y="4454499"/>
            <a:ext cx="513929" cy="51392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42766" y="4454499"/>
            <a:ext cx="513929" cy="513929"/>
          </a:xfrm>
          <a:prstGeom prst="rect">
            <a:avLst/>
          </a:prstGeom>
        </p:spPr>
      </p:pic>
      <p:sp>
        <p:nvSpPr>
          <p:cNvPr id="25" name="مربع نص 9"/>
          <p:cNvSpPr txBox="1"/>
          <p:nvPr/>
        </p:nvSpPr>
        <p:spPr>
          <a:xfrm>
            <a:off x="3857053" y="906453"/>
            <a:ext cx="28102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تطبيق سنة النبي صلى الله عليه وسلم: ( لا ضرر ولا ضرار ).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6" name="مربع نص 9"/>
          <p:cNvSpPr txBox="1"/>
          <p:nvPr/>
        </p:nvSpPr>
        <p:spPr>
          <a:xfrm>
            <a:off x="3865339" y="1528733"/>
            <a:ext cx="28102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إتاحة الفرصة لجميع الناس بالاستفادة من هذه الممتلكات.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7" name="مربع نص 9"/>
          <p:cNvSpPr txBox="1"/>
          <p:nvPr/>
        </p:nvSpPr>
        <p:spPr>
          <a:xfrm>
            <a:off x="3865561" y="2223413"/>
            <a:ext cx="28102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الحفاظ على المال العام من الضياع وصرفه في أوجهه الصحيحة.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8" name="مربع نص 9"/>
          <p:cNvSpPr txBox="1"/>
          <p:nvPr/>
        </p:nvSpPr>
        <p:spPr>
          <a:xfrm>
            <a:off x="3858989" y="2962543"/>
            <a:ext cx="28102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إذا تربى الجيل على المحافظة على الممتلكات العامة سيثمر إزدهاراً وتطوراً للدولة والإنسانية.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9" name="مربع نص 9"/>
          <p:cNvSpPr txBox="1"/>
          <p:nvPr/>
        </p:nvSpPr>
        <p:spPr>
          <a:xfrm>
            <a:off x="3858989" y="3688973"/>
            <a:ext cx="281024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أن يتربى الجيل على الأمانة وحفظها هذا من الخصال الحميدة التي يستفيد منها وطنهم مستقبلاً.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0" name="مربع نص 9"/>
          <p:cNvSpPr txBox="1"/>
          <p:nvPr/>
        </p:nvSpPr>
        <p:spPr>
          <a:xfrm>
            <a:off x="108223" y="906453"/>
            <a:ext cx="28102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الدخول في قوله تعالى: { إن الله لا يحب المفسدين} </a:t>
            </a:r>
            <a:r>
              <a:rPr lang="ar-KW" sz="1200" b="1" dirty="0" smtClean="0">
                <a:latin typeface="Traditional Arabic" pitchFamily="18" charset="-78"/>
                <a:cs typeface="Traditional Arabic" pitchFamily="18" charset="-78"/>
              </a:rPr>
              <a:t>القصص 77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1" name="مربع نص 9"/>
          <p:cNvSpPr txBox="1"/>
          <p:nvPr/>
        </p:nvSpPr>
        <p:spPr>
          <a:xfrm>
            <a:off x="116509" y="1528733"/>
            <a:ext cx="28102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حرمان الناس من الاستفادة من هذه الممتلكات العامة بسبب إتلافها.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2" name="مربع نص 9"/>
          <p:cNvSpPr txBox="1"/>
          <p:nvPr/>
        </p:nvSpPr>
        <p:spPr>
          <a:xfrm>
            <a:off x="116731" y="2276371"/>
            <a:ext cx="28102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الخسائر المادية التي تلحق الدولة بسبب إتلاف هذه الممتلكات العامة.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3" name="مربع نص 9"/>
          <p:cNvSpPr txBox="1"/>
          <p:nvPr/>
        </p:nvSpPr>
        <p:spPr>
          <a:xfrm>
            <a:off x="110159" y="2926601"/>
            <a:ext cx="281024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ترك الجيل من غير توجيه يؤدي إلى ترسيخ هذه الخصلة مما سيؤدي لإتلاف أمور أكبر والاستهانة بالدماء المحرمة في المستقبل.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4" name="مربع نص 9"/>
          <p:cNvSpPr txBox="1"/>
          <p:nvPr/>
        </p:nvSpPr>
        <p:spPr>
          <a:xfrm>
            <a:off x="1521855" y="3777391"/>
            <a:ext cx="1398552" cy="11695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b="1" dirty="0" smtClean="0">
                <a:latin typeface="Traditional Arabic" pitchFamily="18" charset="-78"/>
                <a:cs typeface="Traditional Arabic" pitchFamily="18" charset="-78"/>
              </a:rPr>
              <a:t>التربية على ضياع الأمانة وإهدارها فالممتلكات العامة أمانة في عنق كل مواطن أو مقيم على أرض هذه البلد.</a:t>
            </a:r>
            <a:endParaRPr lang="ar-KW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216</Words>
  <Application>Microsoft Office PowerPoint</Application>
  <PresentationFormat>مخصص</PresentationFormat>
  <Paragraphs>20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9" baseType="lpstr">
      <vt:lpstr>AF_Aseer</vt:lpstr>
      <vt:lpstr>Arial</vt:lpstr>
      <vt:lpstr>Calibri</vt:lpstr>
      <vt:lpstr>DecoType Naskh Swashes</vt:lpstr>
      <vt:lpstr>Times New Roman</vt:lpstr>
      <vt:lpstr>Traditional Arabic</vt:lpstr>
      <vt:lpstr>سمة Office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INTEL</dc:creator>
  <cp:lastModifiedBy>مسير ماطر عجيل ناجى الظفيرى</cp:lastModifiedBy>
  <cp:revision>35</cp:revision>
  <dcterms:created xsi:type="dcterms:W3CDTF">2013-04-07T16:13:23Z</dcterms:created>
  <dcterms:modified xsi:type="dcterms:W3CDTF">2018-10-21T09:44:55Z</dcterms:modified>
</cp:coreProperties>
</file>