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9" r:id="rId2"/>
    <p:sldId id="288" r:id="rId3"/>
    <p:sldId id="286" r:id="rId4"/>
    <p:sldId id="289" r:id="rId5"/>
    <p:sldId id="290" r:id="rId6"/>
    <p:sldId id="291" r:id="rId7"/>
    <p:sldId id="292" r:id="rId8"/>
    <p:sldId id="293" r:id="rId9"/>
    <p:sldId id="294" r:id="rId10"/>
    <p:sldId id="295" r:id="rId11"/>
    <p:sldId id="296" r:id="rId12"/>
    <p:sldId id="297" r:id="rId13"/>
    <p:sldId id="287" r:id="rId14"/>
    <p:sldId id="271" r:id="rId15"/>
    <p:sldId id="272" r:id="rId16"/>
    <p:sldId id="273" r:id="rId17"/>
    <p:sldId id="274" r:id="rId18"/>
    <p:sldId id="275" r:id="rId19"/>
    <p:sldId id="276" r:id="rId20"/>
    <p:sldId id="277" r:id="rId21"/>
    <p:sldId id="278" r:id="rId22"/>
    <p:sldId id="279" r:id="rId23"/>
    <p:sldId id="298" r:id="rId24"/>
    <p:sldId id="285" r:id="rId25"/>
    <p:sldId id="281" r:id="rId26"/>
    <p:sldId id="282" r:id="rId27"/>
    <p:sldId id="283" r:id="rId28"/>
    <p:sldId id="284" r:id="rId29"/>
  </p:sldIdLst>
  <p:sldSz cx="9144000" cy="6858000" type="screen4x3"/>
  <p:notesSz cx="6858000" cy="9144000"/>
  <p:defaultText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KW"/>
          </a:p>
        </p:txBody>
      </p:sp>
      <p:sp>
        <p:nvSpPr>
          <p:cNvPr id="4" name="عنصر نائب للتاريخ 3"/>
          <p:cNvSpPr>
            <a:spLocks noGrp="1"/>
          </p:cNvSpPr>
          <p:nvPr>
            <p:ph type="dt" sz="half" idx="10"/>
          </p:nvPr>
        </p:nvSpPr>
        <p:spPr/>
        <p:txBody>
          <a:bodyPr/>
          <a:lstStyle/>
          <a:p>
            <a:fld id="{70D85601-AB6A-44D1-8089-7CFE8C574535}" type="datetimeFigureOut">
              <a:rPr lang="ar-KW" smtClean="0"/>
              <a:pPr/>
              <a:t>03/02/1440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118DDF22-FA1E-440E-8239-B26AE8273227}" type="slidenum">
              <a:rPr lang="ar-KW" smtClean="0"/>
              <a:pPr/>
              <a:t>‹#›</a:t>
            </a:fld>
            <a:endParaRPr lang="ar-KW"/>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70D85601-AB6A-44D1-8089-7CFE8C574535}" type="datetimeFigureOut">
              <a:rPr lang="ar-KW" smtClean="0"/>
              <a:pPr/>
              <a:t>03/02/1440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118DDF22-FA1E-440E-8239-B26AE8273227}" type="slidenum">
              <a:rPr lang="ar-KW" smtClean="0"/>
              <a:pPr/>
              <a:t>‹#›</a:t>
            </a:fld>
            <a:endParaRPr lang="ar-KW"/>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0D85601-AB6A-44D1-8089-7CFE8C574535}" type="datetimeFigureOut">
              <a:rPr lang="ar-KW" smtClean="0"/>
              <a:pPr/>
              <a:t>03/02/1440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118DDF22-FA1E-440E-8239-B26AE8273227}" type="slidenum">
              <a:rPr lang="ar-KW" smtClean="0"/>
              <a:pPr/>
              <a:t>‹#›</a:t>
            </a:fld>
            <a:endParaRPr lang="ar-KW"/>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تاريخ 4"/>
          <p:cNvSpPr>
            <a:spLocks noGrp="1"/>
          </p:cNvSpPr>
          <p:nvPr>
            <p:ph type="dt" sz="half" idx="10"/>
          </p:nvPr>
        </p:nvSpPr>
        <p:spPr/>
        <p:txBody>
          <a:bodyPr/>
          <a:lstStyle/>
          <a:p>
            <a:fld id="{70D85601-AB6A-44D1-8089-7CFE8C574535}" type="datetimeFigureOut">
              <a:rPr lang="ar-KW" smtClean="0"/>
              <a:pPr/>
              <a:t>03/02/1440</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118DDF22-FA1E-440E-8239-B26AE8273227}" type="slidenum">
              <a:rPr lang="ar-KW" smtClean="0"/>
              <a:pPr/>
              <a:t>‹#›</a:t>
            </a:fld>
            <a:endParaRPr lang="ar-KW"/>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عنصر نائب للتاريخ 6"/>
          <p:cNvSpPr>
            <a:spLocks noGrp="1"/>
          </p:cNvSpPr>
          <p:nvPr>
            <p:ph type="dt" sz="half" idx="10"/>
          </p:nvPr>
        </p:nvSpPr>
        <p:spPr/>
        <p:txBody>
          <a:bodyPr/>
          <a:lstStyle/>
          <a:p>
            <a:fld id="{70D85601-AB6A-44D1-8089-7CFE8C574535}" type="datetimeFigureOut">
              <a:rPr lang="ar-KW" smtClean="0"/>
              <a:pPr/>
              <a:t>03/02/1440</a:t>
            </a:fld>
            <a:endParaRPr lang="ar-KW"/>
          </a:p>
        </p:txBody>
      </p:sp>
      <p:sp>
        <p:nvSpPr>
          <p:cNvPr id="8" name="عنصر نائب للتذييل 7"/>
          <p:cNvSpPr>
            <a:spLocks noGrp="1"/>
          </p:cNvSpPr>
          <p:nvPr>
            <p:ph type="ftr" sz="quarter" idx="11"/>
          </p:nvPr>
        </p:nvSpPr>
        <p:spPr/>
        <p:txBody>
          <a:bodyPr/>
          <a:lstStyle/>
          <a:p>
            <a:endParaRPr lang="ar-KW"/>
          </a:p>
        </p:txBody>
      </p:sp>
      <p:sp>
        <p:nvSpPr>
          <p:cNvPr id="9" name="عنصر نائب لرقم الشريحة 8"/>
          <p:cNvSpPr>
            <a:spLocks noGrp="1"/>
          </p:cNvSpPr>
          <p:nvPr>
            <p:ph type="sldNum" sz="quarter" idx="12"/>
          </p:nvPr>
        </p:nvSpPr>
        <p:spPr/>
        <p:txBody>
          <a:bodyPr/>
          <a:lstStyle/>
          <a:p>
            <a:fld id="{118DDF22-FA1E-440E-8239-B26AE8273227}" type="slidenum">
              <a:rPr lang="ar-KW" smtClean="0"/>
              <a:pPr/>
              <a:t>‹#›</a:t>
            </a:fld>
            <a:endParaRPr lang="ar-KW"/>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تاريخ 2"/>
          <p:cNvSpPr>
            <a:spLocks noGrp="1"/>
          </p:cNvSpPr>
          <p:nvPr>
            <p:ph type="dt" sz="half" idx="10"/>
          </p:nvPr>
        </p:nvSpPr>
        <p:spPr/>
        <p:txBody>
          <a:bodyPr/>
          <a:lstStyle/>
          <a:p>
            <a:fld id="{70D85601-AB6A-44D1-8089-7CFE8C574535}" type="datetimeFigureOut">
              <a:rPr lang="ar-KW" smtClean="0"/>
              <a:pPr/>
              <a:t>03/02/1440</a:t>
            </a:fld>
            <a:endParaRPr lang="ar-KW"/>
          </a:p>
        </p:txBody>
      </p:sp>
      <p:sp>
        <p:nvSpPr>
          <p:cNvPr id="4" name="عنصر نائب للتذييل 3"/>
          <p:cNvSpPr>
            <a:spLocks noGrp="1"/>
          </p:cNvSpPr>
          <p:nvPr>
            <p:ph type="ftr" sz="quarter" idx="11"/>
          </p:nvPr>
        </p:nvSpPr>
        <p:spPr/>
        <p:txBody>
          <a:bodyPr/>
          <a:lstStyle/>
          <a:p>
            <a:endParaRPr lang="ar-KW"/>
          </a:p>
        </p:txBody>
      </p:sp>
      <p:sp>
        <p:nvSpPr>
          <p:cNvPr id="5" name="عنصر نائب لرقم الشريحة 4"/>
          <p:cNvSpPr>
            <a:spLocks noGrp="1"/>
          </p:cNvSpPr>
          <p:nvPr>
            <p:ph type="sldNum" sz="quarter" idx="12"/>
          </p:nvPr>
        </p:nvSpPr>
        <p:spPr/>
        <p:txBody>
          <a:bodyPr/>
          <a:lstStyle/>
          <a:p>
            <a:fld id="{118DDF22-FA1E-440E-8239-B26AE8273227}" type="slidenum">
              <a:rPr lang="ar-KW" smtClean="0"/>
              <a:pPr/>
              <a:t>‹#›</a:t>
            </a:fld>
            <a:endParaRPr lang="ar-KW"/>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0D85601-AB6A-44D1-8089-7CFE8C574535}" type="datetimeFigureOut">
              <a:rPr lang="ar-KW" smtClean="0"/>
              <a:pPr/>
              <a:t>03/02/1440</a:t>
            </a:fld>
            <a:endParaRPr lang="ar-KW"/>
          </a:p>
        </p:txBody>
      </p:sp>
      <p:sp>
        <p:nvSpPr>
          <p:cNvPr id="3" name="عنصر نائب للتذييل 2"/>
          <p:cNvSpPr>
            <a:spLocks noGrp="1"/>
          </p:cNvSpPr>
          <p:nvPr>
            <p:ph type="ftr" sz="quarter" idx="11"/>
          </p:nvPr>
        </p:nvSpPr>
        <p:spPr/>
        <p:txBody>
          <a:bodyPr/>
          <a:lstStyle/>
          <a:p>
            <a:endParaRPr lang="ar-KW"/>
          </a:p>
        </p:txBody>
      </p:sp>
      <p:sp>
        <p:nvSpPr>
          <p:cNvPr id="4" name="عنصر نائب لرقم الشريحة 3"/>
          <p:cNvSpPr>
            <a:spLocks noGrp="1"/>
          </p:cNvSpPr>
          <p:nvPr>
            <p:ph type="sldNum" sz="quarter" idx="12"/>
          </p:nvPr>
        </p:nvSpPr>
        <p:spPr/>
        <p:txBody>
          <a:bodyPr/>
          <a:lstStyle/>
          <a:p>
            <a:fld id="{118DDF22-FA1E-440E-8239-B26AE8273227}" type="slidenum">
              <a:rPr lang="ar-KW" smtClean="0"/>
              <a:pPr/>
              <a:t>‹#›</a:t>
            </a:fld>
            <a:endParaRPr lang="ar-KW"/>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0D85601-AB6A-44D1-8089-7CFE8C574535}" type="datetimeFigureOut">
              <a:rPr lang="ar-KW" smtClean="0"/>
              <a:pPr/>
              <a:t>03/02/1440</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118DDF22-FA1E-440E-8239-B26AE8273227}" type="slidenum">
              <a:rPr lang="ar-KW" smtClean="0"/>
              <a:pPr/>
              <a:t>‹#›</a:t>
            </a:fld>
            <a:endParaRPr lang="ar-KW"/>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KW"/>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0D85601-AB6A-44D1-8089-7CFE8C574535}" type="datetimeFigureOut">
              <a:rPr lang="ar-KW" smtClean="0"/>
              <a:pPr/>
              <a:t>03/02/1440</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118DDF22-FA1E-440E-8239-B26AE8273227}" type="slidenum">
              <a:rPr lang="ar-KW" smtClean="0"/>
              <a:pPr/>
              <a:t>‹#›</a:t>
            </a:fld>
            <a:endParaRPr lang="ar-KW"/>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70D85601-AB6A-44D1-8089-7CFE8C574535}" type="datetimeFigureOut">
              <a:rPr lang="ar-KW" smtClean="0"/>
              <a:pPr/>
              <a:t>03/02/1440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118DDF22-FA1E-440E-8239-B26AE8273227}" type="slidenum">
              <a:rPr lang="ar-KW" smtClean="0"/>
              <a:pPr/>
              <a:t>‹#›</a:t>
            </a:fld>
            <a:endParaRPr lang="ar-KW"/>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70D85601-AB6A-44D1-8089-7CFE8C574535}" type="datetimeFigureOut">
              <a:rPr lang="ar-KW" smtClean="0"/>
              <a:pPr/>
              <a:t>03/02/1440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118DDF22-FA1E-440E-8239-B26AE8273227}" type="slidenum">
              <a:rPr lang="ar-KW" smtClean="0"/>
              <a:pPr/>
              <a:t>‹#›</a:t>
            </a:fld>
            <a:endParaRPr lang="ar-KW"/>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0D85601-AB6A-44D1-8089-7CFE8C574535}" type="datetimeFigureOut">
              <a:rPr lang="ar-KW" smtClean="0"/>
              <a:pPr/>
              <a:t>03/02/1440</a:t>
            </a:fld>
            <a:endParaRPr lang="ar-KW"/>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KW"/>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18DDF22-FA1E-440E-8239-B26AE8273227}" type="slidenum">
              <a:rPr lang="ar-KW" smtClean="0"/>
              <a:pPr/>
              <a:t>‹#›</a:t>
            </a:fld>
            <a:endParaRPr lang="ar-K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Click="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12.png"/><Relationship Id="rId18" Type="http://schemas.openxmlformats.org/officeDocument/2006/relationships/slide" Target="slide10.xml"/><Relationship Id="rId3" Type="http://schemas.openxmlformats.org/officeDocument/2006/relationships/image" Target="../media/image7.png"/><Relationship Id="rId21" Type="http://schemas.openxmlformats.org/officeDocument/2006/relationships/image" Target="../media/image16.png"/><Relationship Id="rId7" Type="http://schemas.openxmlformats.org/officeDocument/2006/relationships/image" Target="../media/image9.png"/><Relationship Id="rId12" Type="http://schemas.openxmlformats.org/officeDocument/2006/relationships/slide" Target="slide12.xml"/><Relationship Id="rId17" Type="http://schemas.openxmlformats.org/officeDocument/2006/relationships/image" Target="../media/image14.png"/><Relationship Id="rId2" Type="http://schemas.openxmlformats.org/officeDocument/2006/relationships/slide" Target="slide13.xml"/><Relationship Id="rId16" Type="http://schemas.openxmlformats.org/officeDocument/2006/relationships/slide" Target="slide9.xml"/><Relationship Id="rId20"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image" Target="../media/image11.png"/><Relationship Id="rId5" Type="http://schemas.openxmlformats.org/officeDocument/2006/relationships/image" Target="../media/image8.png"/><Relationship Id="rId15" Type="http://schemas.openxmlformats.org/officeDocument/2006/relationships/image" Target="../media/image13.png"/><Relationship Id="rId23" Type="http://schemas.openxmlformats.org/officeDocument/2006/relationships/image" Target="../media/image6.png"/><Relationship Id="rId10" Type="http://schemas.openxmlformats.org/officeDocument/2006/relationships/slide" Target="slide5.xml"/><Relationship Id="rId19" Type="http://schemas.openxmlformats.org/officeDocument/2006/relationships/image" Target="../media/image15.png"/><Relationship Id="rId4" Type="http://schemas.openxmlformats.org/officeDocument/2006/relationships/slide" Target="slide7.xml"/><Relationship Id="rId9" Type="http://schemas.openxmlformats.org/officeDocument/2006/relationships/image" Target="../media/image10.png"/><Relationship Id="rId14" Type="http://schemas.openxmlformats.org/officeDocument/2006/relationships/slide" Target="slide11.xml"/><Relationship Id="rId22" Type="http://schemas.openxmlformats.org/officeDocument/2006/relationships/slide" Target="slide24.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18.png"/><Relationship Id="rId4" Type="http://schemas.openxmlformats.org/officeDocument/2006/relationships/slide" Target="slide14.xml"/></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0.png"/><Relationship Id="rId7" Type="http://schemas.openxmlformats.org/officeDocument/2006/relationships/slide" Target="slide15.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slide" Target="slide3.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slide" Target="slide16.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slide" Target="slide17.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slide" Target="slide20.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slide" Target="slide19.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slide" Target="slide18.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slide" Target="slide21.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slide" Target="slide2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8.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slide" Target="slide23.xml"/><Relationship Id="rId5" Type="http://schemas.openxmlformats.org/officeDocument/2006/relationships/image" Target="../media/image19.png"/><Relationship Id="rId4" Type="http://schemas.openxmlformats.org/officeDocument/2006/relationships/slide" Target="slide3.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ideo" Target="file:///C:\Users\INTEL\Desktop\&#1575;&#1604;&#1605;&#1580;&#1605;&#1608;&#1593;&#1577;%20&#1575;&#1604;&#1588;&#1605;&#1587;&#1610;&#1577;\&#1575;&#1604;&#1605;&#1580;&#1605;&#1608;&#1593;&#1577;%20&#1575;&#1604;&#1588;&#1605;&#1587;&#1610;&#1577;\photos\sun.mp4" TargetMode="External"/><Relationship Id="rId6" Type="http://schemas.openxmlformats.org/officeDocument/2006/relationships/slide" Target="slide3.xml"/><Relationship Id="rId5" Type="http://schemas.openxmlformats.org/officeDocument/2006/relationships/image" Target="../media/image25.jpe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11" Type="http://schemas.openxmlformats.org/officeDocument/2006/relationships/image" Target="../media/image19.png"/><Relationship Id="rId5" Type="http://schemas.openxmlformats.org/officeDocument/2006/relationships/image" Target="../media/image29.jpeg"/><Relationship Id="rId10" Type="http://schemas.openxmlformats.org/officeDocument/2006/relationships/slide" Target="slide3.xml"/><Relationship Id="rId4" Type="http://schemas.openxmlformats.org/officeDocument/2006/relationships/image" Target="../media/image28.jpeg"/><Relationship Id="rId9"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10.pn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image" Target="../media/image19.png"/><Relationship Id="rId4" Type="http://schemas.openxmlformats.org/officeDocument/2006/relationships/slide" Target="slide3.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19.pn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39.jpeg"/><Relationship Id="rId4" Type="http://schemas.openxmlformats.org/officeDocument/2006/relationships/image" Target="../media/image38.jpeg"/></Relationships>
</file>

<file path=ppt/slides/_rels/slide18.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10" Type="http://schemas.openxmlformats.org/officeDocument/2006/relationships/image" Target="../media/image19.png"/><Relationship Id="rId4" Type="http://schemas.openxmlformats.org/officeDocument/2006/relationships/image" Target="../media/image42.jpeg"/><Relationship Id="rId9" Type="http://schemas.openxmlformats.org/officeDocument/2006/relationships/slide" Target="slide3.xml"/></Relationships>
</file>

<file path=ppt/slides/_rels/slide19.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gif"/><Relationship Id="rId12" Type="http://schemas.openxmlformats.org/officeDocument/2006/relationships/image" Target="../media/image14.pn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51.jpeg"/><Relationship Id="rId11" Type="http://schemas.openxmlformats.org/officeDocument/2006/relationships/slide" Target="slide9.xml"/><Relationship Id="rId5" Type="http://schemas.openxmlformats.org/officeDocument/2006/relationships/image" Target="../media/image50.jpeg"/><Relationship Id="rId10" Type="http://schemas.openxmlformats.org/officeDocument/2006/relationships/image" Target="../media/image19.png"/><Relationship Id="rId4" Type="http://schemas.openxmlformats.org/officeDocument/2006/relationships/image" Target="../media/image49.jpeg"/><Relationship Id="rId9" Type="http://schemas.openxmlformats.org/officeDocument/2006/relationships/slide" Target="slide3.xml"/></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55.jpeg"/><Relationship Id="rId7" Type="http://schemas.openxmlformats.org/officeDocument/2006/relationships/slide" Target="slide3.xml"/><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 Id="rId9"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slide" Target="slide3.xml"/></Relationships>
</file>

<file path=ppt/slides/_rels/slide22.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slideLayout" Target="../slideLayouts/slideLayout2.xml"/><Relationship Id="rId1" Type="http://schemas.openxmlformats.org/officeDocument/2006/relationships/video" Target="file:///C:\Users\INTEL\Desktop\&#1575;&#1604;&#1605;&#1580;&#1605;&#1608;&#1593;&#1577;%20&#1575;&#1604;&#1588;&#1605;&#1587;&#1610;&#1577;\&#1575;&#1604;&#1605;&#1580;&#1605;&#1608;&#1593;&#1577;%20&#1575;&#1604;&#1588;&#1605;&#1587;&#1610;&#1577;\photos\Neptune\media.wmv" TargetMode="External"/><Relationship Id="rId6" Type="http://schemas.openxmlformats.org/officeDocument/2006/relationships/image" Target="../media/image64.png"/><Relationship Id="rId5" Type="http://schemas.openxmlformats.org/officeDocument/2006/relationships/image" Target="../media/image63.jpeg"/><Relationship Id="rId4" Type="http://schemas.openxmlformats.org/officeDocument/2006/relationships/image" Target="../media/image62.jpeg"/><Relationship Id="rId9"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66.jpeg"/><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png"/><Relationship Id="rId18" Type="http://schemas.openxmlformats.org/officeDocument/2006/relationships/image" Target="../media/image12.png"/><Relationship Id="rId3" Type="http://schemas.openxmlformats.org/officeDocument/2006/relationships/slide" Target="slide3.xml"/><Relationship Id="rId21" Type="http://schemas.openxmlformats.org/officeDocument/2006/relationships/image" Target="../media/image15.png"/><Relationship Id="rId7" Type="http://schemas.openxmlformats.org/officeDocument/2006/relationships/slide" Target="slide26.xml"/><Relationship Id="rId12" Type="http://schemas.openxmlformats.org/officeDocument/2006/relationships/image" Target="../media/image71.png"/><Relationship Id="rId17" Type="http://schemas.openxmlformats.org/officeDocument/2006/relationships/image" Target="../media/image11.png"/><Relationship Id="rId2" Type="http://schemas.openxmlformats.org/officeDocument/2006/relationships/image" Target="../media/image6.png"/><Relationship Id="rId16" Type="http://schemas.openxmlformats.org/officeDocument/2006/relationships/image" Target="../media/image10.png"/><Relationship Id="rId20"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slide" Target="slide28.xml"/><Relationship Id="rId5" Type="http://schemas.openxmlformats.org/officeDocument/2006/relationships/slide" Target="slide25.xml"/><Relationship Id="rId15" Type="http://schemas.openxmlformats.org/officeDocument/2006/relationships/image" Target="../media/image9.png"/><Relationship Id="rId10" Type="http://schemas.openxmlformats.org/officeDocument/2006/relationships/image" Target="../media/image70.png"/><Relationship Id="rId19" Type="http://schemas.openxmlformats.org/officeDocument/2006/relationships/image" Target="../media/image13.png"/><Relationship Id="rId4" Type="http://schemas.openxmlformats.org/officeDocument/2006/relationships/image" Target="../media/image19.png"/><Relationship Id="rId9" Type="http://schemas.openxmlformats.org/officeDocument/2006/relationships/slide" Target="slide27.xml"/><Relationship Id="rId14" Type="http://schemas.openxmlformats.org/officeDocument/2006/relationships/image" Target="../media/image8.png"/><Relationship Id="rId22" Type="http://schemas.openxmlformats.org/officeDocument/2006/relationships/image" Target="../media/image16.png"/></Relationships>
</file>

<file path=ppt/slides/_rels/slide25.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slide" Target="slide15.xml"/><Relationship Id="rId7" Type="http://schemas.openxmlformats.org/officeDocument/2006/relationships/image" Target="../media/image74.png"/><Relationship Id="rId12"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19.png"/><Relationship Id="rId5" Type="http://schemas.openxmlformats.org/officeDocument/2006/relationships/image" Target="../media/image72.png"/><Relationship Id="rId10" Type="http://schemas.openxmlformats.org/officeDocument/2006/relationships/slide" Target="slide24.xml"/><Relationship Id="rId4" Type="http://schemas.openxmlformats.org/officeDocument/2006/relationships/slide" Target="slide1.xml"/><Relationship Id="rId9" Type="http://schemas.openxmlformats.org/officeDocument/2006/relationships/image" Target="../media/image76.png"/></Relationships>
</file>

<file path=ppt/slides/_rels/slide26.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80.gif"/><Relationship Id="rId5" Type="http://schemas.openxmlformats.org/officeDocument/2006/relationships/image" Target="../media/image79.png"/><Relationship Id="rId10" Type="http://schemas.openxmlformats.org/officeDocument/2006/relationships/image" Target="../media/image6.png"/><Relationship Id="rId4" Type="http://schemas.openxmlformats.org/officeDocument/2006/relationships/image" Target="../media/image78.png"/><Relationship Id="rId9" Type="http://schemas.openxmlformats.org/officeDocument/2006/relationships/image" Target="../media/image19.png"/></Relationships>
</file>

<file path=ppt/slides/_rels/slide27.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82.png"/><Relationship Id="rId7" Type="http://schemas.openxmlformats.org/officeDocument/2006/relationships/image" Target="../media/image85.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10" Type="http://schemas.openxmlformats.org/officeDocument/2006/relationships/image" Target="../media/image6.png"/><Relationship Id="rId4" Type="http://schemas.openxmlformats.org/officeDocument/2006/relationships/image" Target="../media/image77.png"/><Relationship Id="rId9" Type="http://schemas.openxmlformats.org/officeDocument/2006/relationships/image" Target="../media/image19.png"/></Relationships>
</file>

<file path=ppt/slides/_rels/slide28.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89.png"/><Relationship Id="rId3" Type="http://schemas.openxmlformats.org/officeDocument/2006/relationships/image" Target="../media/image78.png"/><Relationship Id="rId7" Type="http://schemas.openxmlformats.org/officeDocument/2006/relationships/image" Target="../media/image73.png"/><Relationship Id="rId12" Type="http://schemas.openxmlformats.org/officeDocument/2006/relationships/image" Target="../media/image88.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79.png"/><Relationship Id="rId11" Type="http://schemas.openxmlformats.org/officeDocument/2006/relationships/image" Target="../media/image19.png"/><Relationship Id="rId5" Type="http://schemas.openxmlformats.org/officeDocument/2006/relationships/slide" Target="slide14.xml"/><Relationship Id="rId10" Type="http://schemas.openxmlformats.org/officeDocument/2006/relationships/slide" Target="slide24.xml"/><Relationship Id="rId4" Type="http://schemas.openxmlformats.org/officeDocument/2006/relationships/image" Target="../media/image75.png"/><Relationship Id="rId9" Type="http://schemas.openxmlformats.org/officeDocument/2006/relationships/image" Target="../media/image87.png"/><Relationship Id="rId1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صورة 28" descr="224330main_image_1072_946-710.jpg"/>
          <p:cNvPicPr>
            <a:picLocks noChangeAspect="1"/>
          </p:cNvPicPr>
          <p:nvPr/>
        </p:nvPicPr>
        <p:blipFill>
          <a:blip r:embed="rId2" cstate="print"/>
          <a:stretch>
            <a:fillRect/>
          </a:stretch>
        </p:blipFill>
        <p:spPr>
          <a:xfrm>
            <a:off x="0" y="1"/>
            <a:ext cx="3500430" cy="6858024"/>
          </a:xfrm>
          <a:prstGeom prst="rect">
            <a:avLst/>
          </a:prstGeom>
        </p:spPr>
      </p:pic>
      <p:pic>
        <p:nvPicPr>
          <p:cNvPr id="17" name="صورة 16" descr="1324457216_Sunny.png"/>
          <p:cNvPicPr>
            <a:picLocks noChangeAspect="1"/>
          </p:cNvPicPr>
          <p:nvPr/>
        </p:nvPicPr>
        <p:blipFill>
          <a:blip r:embed="rId3" cstate="print"/>
          <a:stretch>
            <a:fillRect/>
          </a:stretch>
        </p:blipFill>
        <p:spPr>
          <a:xfrm>
            <a:off x="6598096" y="54496"/>
            <a:ext cx="2438400" cy="2438400"/>
          </a:xfrm>
          <a:prstGeom prst="rect">
            <a:avLst/>
          </a:prstGeom>
        </p:spPr>
      </p:pic>
      <p:sp>
        <p:nvSpPr>
          <p:cNvPr id="16" name="مستطيل 15"/>
          <p:cNvSpPr/>
          <p:nvPr/>
        </p:nvSpPr>
        <p:spPr>
          <a:xfrm>
            <a:off x="3563888" y="2780928"/>
            <a:ext cx="5000088" cy="101566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ar-KW" sz="6000" b="1" cap="all" spc="0"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المجموعة الشمسية</a:t>
            </a:r>
            <a:endParaRPr lang="ar-SA" sz="6000" b="1" cap="all" spc="0" dirty="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19" name="صورة 18" descr="environment.png"/>
          <p:cNvPicPr>
            <a:picLocks noChangeAspect="1"/>
          </p:cNvPicPr>
          <p:nvPr/>
        </p:nvPicPr>
        <p:blipFill>
          <a:blip r:embed="rId4" cstate="print"/>
          <a:stretch>
            <a:fillRect/>
          </a:stretch>
        </p:blipFill>
        <p:spPr>
          <a:xfrm>
            <a:off x="6660232" y="4509120"/>
            <a:ext cx="2451187" cy="2266947"/>
          </a:xfrm>
          <a:prstGeom prst="rect">
            <a:avLst/>
          </a:prstGeom>
        </p:spPr>
      </p:pic>
      <p:sp>
        <p:nvSpPr>
          <p:cNvPr id="8" name="TextBox 7"/>
          <p:cNvSpPr txBox="1"/>
          <p:nvPr/>
        </p:nvSpPr>
        <p:spPr>
          <a:xfrm>
            <a:off x="3779912" y="5589240"/>
            <a:ext cx="2411016" cy="400110"/>
          </a:xfrm>
          <a:prstGeom prst="rect">
            <a:avLst/>
          </a:prstGeom>
          <a:noFill/>
        </p:spPr>
        <p:txBody>
          <a:bodyPr wrap="square" rtlCol="0">
            <a:spAutoFit/>
          </a:bodyPr>
          <a:lstStyle/>
          <a:p>
            <a:pPr algn="ctr" rtl="1"/>
            <a:r>
              <a:rPr lang="en-US" sz="2000" b="1" dirty="0" smtClean="0">
                <a:solidFill>
                  <a:schemeClr val="bg1"/>
                </a:solidFill>
                <a:cs typeface="Traditional Arabic" pitchFamily="2" charset="-78"/>
              </a:rPr>
              <a:t>Freepptsq8.com</a:t>
            </a:r>
            <a:endParaRPr lang="en-US" sz="2000" b="1" dirty="0">
              <a:solidFill>
                <a:schemeClr val="bg1"/>
              </a:solidFill>
              <a:cs typeface="Traditional Arabic" pitchFamily="2" charset="-78"/>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9912" y="4287027"/>
            <a:ext cx="2466012" cy="1174477"/>
          </a:xfrm>
          <a:prstGeom prst="rect">
            <a:avLst/>
          </a:prstGeom>
          <a:effectLst>
            <a:glow rad="101600">
              <a:srgbClr val="FFFF00">
                <a:alpha val="60000"/>
              </a:srgbClr>
            </a:glow>
          </a:effectLst>
        </p:spPr>
      </p:pic>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0e35464e64f103.jpg"/>
          <p:cNvPicPr>
            <a:picLocks noChangeAspect="1"/>
          </p:cNvPicPr>
          <p:nvPr/>
        </p:nvPicPr>
        <p:blipFill>
          <a:blip r:embed="rId2" cstate="print"/>
          <a:srcRect r="1806" b="11194"/>
          <a:stretch>
            <a:fillRect/>
          </a:stretch>
        </p:blipFill>
        <p:spPr>
          <a:xfrm>
            <a:off x="0" y="1844824"/>
            <a:ext cx="9144000" cy="2966194"/>
          </a:xfrm>
          <a:prstGeom prst="rect">
            <a:avLst/>
          </a:prstGeom>
        </p:spPr>
      </p:pic>
      <p:sp>
        <p:nvSpPr>
          <p:cNvPr id="5" name="مستطيل 4"/>
          <p:cNvSpPr/>
          <p:nvPr/>
        </p:nvSpPr>
        <p:spPr>
          <a:xfrm>
            <a:off x="467544" y="653787"/>
            <a:ext cx="8090676" cy="830997"/>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ar-KW" sz="4800" b="1" cap="all" spc="0"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ترتيب الكواكب بحسب قربها من الشمس</a:t>
            </a:r>
            <a:endParaRPr lang="ar-SA" sz="4800" b="1" cap="all" spc="0" dirty="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6851" y="6193879"/>
            <a:ext cx="1057930" cy="503856"/>
          </a:xfrm>
          <a:prstGeom prst="rect">
            <a:avLst/>
          </a:prstGeom>
          <a:effectLst>
            <a:glow rad="101600">
              <a:schemeClr val="accent3">
                <a:satMod val="175000"/>
                <a:alpha val="40000"/>
              </a:schemeClr>
            </a:glow>
          </a:effectLst>
        </p:spPr>
      </p:pic>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
        <p:cNvGrpSpPr/>
        <p:nvPr/>
      </p:nvGrpSpPr>
      <p:grpSpPr>
        <a:xfrm>
          <a:off x="0" y="0"/>
          <a:ext cx="0" cy="0"/>
          <a:chOff x="0" y="0"/>
          <a:chExt cx="0" cy="0"/>
        </a:xfrm>
      </p:grpSpPr>
      <p:cxnSp>
        <p:nvCxnSpPr>
          <p:cNvPr id="43" name="رابط منحني 42"/>
          <p:cNvCxnSpPr/>
          <p:nvPr/>
        </p:nvCxnSpPr>
        <p:spPr>
          <a:xfrm>
            <a:off x="1628381" y="5733256"/>
            <a:ext cx="5832648" cy="432048"/>
          </a:xfrm>
          <a:prstGeom prst="curvedConnector3">
            <a:avLst>
              <a:gd name="adj1" fmla="val 50000"/>
            </a:avLst>
          </a:prstGeom>
        </p:spPr>
        <p:style>
          <a:lnRef idx="3">
            <a:schemeClr val="accent4"/>
          </a:lnRef>
          <a:fillRef idx="0">
            <a:schemeClr val="accent4"/>
          </a:fillRef>
          <a:effectRef idx="2">
            <a:schemeClr val="accent4"/>
          </a:effectRef>
          <a:fontRef idx="minor">
            <a:schemeClr val="tx1"/>
          </a:fontRef>
        </p:style>
      </p:cxnSp>
      <p:cxnSp>
        <p:nvCxnSpPr>
          <p:cNvPr id="41" name="رابط مستقيم 40"/>
          <p:cNvCxnSpPr/>
          <p:nvPr/>
        </p:nvCxnSpPr>
        <p:spPr>
          <a:xfrm flipH="1">
            <a:off x="2319998" y="4500411"/>
            <a:ext cx="5040560" cy="504056"/>
          </a:xfrm>
          <a:prstGeom prst="line">
            <a:avLst/>
          </a:prstGeom>
        </p:spPr>
        <p:style>
          <a:lnRef idx="3">
            <a:schemeClr val="accent4"/>
          </a:lnRef>
          <a:fillRef idx="0">
            <a:schemeClr val="accent4"/>
          </a:fillRef>
          <a:effectRef idx="2">
            <a:schemeClr val="accent4"/>
          </a:effectRef>
          <a:fontRef idx="minor">
            <a:schemeClr val="tx1"/>
          </a:fontRef>
        </p:style>
      </p:cxnSp>
      <p:cxnSp>
        <p:nvCxnSpPr>
          <p:cNvPr id="38" name="رابط منحني 37"/>
          <p:cNvCxnSpPr/>
          <p:nvPr/>
        </p:nvCxnSpPr>
        <p:spPr>
          <a:xfrm>
            <a:off x="2420469" y="3501008"/>
            <a:ext cx="5328592" cy="432048"/>
          </a:xfrm>
          <a:prstGeom prst="curvedConnector3">
            <a:avLst>
              <a:gd name="adj1" fmla="val 50000"/>
            </a:avLst>
          </a:prstGeom>
        </p:spPr>
        <p:style>
          <a:lnRef idx="3">
            <a:schemeClr val="accent4"/>
          </a:lnRef>
          <a:fillRef idx="0">
            <a:schemeClr val="accent4"/>
          </a:fillRef>
          <a:effectRef idx="2">
            <a:schemeClr val="accent4"/>
          </a:effectRef>
          <a:fontRef idx="minor">
            <a:schemeClr val="tx1"/>
          </a:fontRef>
        </p:style>
      </p:cxnSp>
      <p:cxnSp>
        <p:nvCxnSpPr>
          <p:cNvPr id="37" name="رابط مستقيم 36"/>
          <p:cNvCxnSpPr/>
          <p:nvPr/>
        </p:nvCxnSpPr>
        <p:spPr>
          <a:xfrm flipH="1">
            <a:off x="2852517" y="1988840"/>
            <a:ext cx="5040560" cy="1080120"/>
          </a:xfrm>
          <a:prstGeom prst="line">
            <a:avLst/>
          </a:prstGeom>
        </p:spPr>
        <p:style>
          <a:lnRef idx="3">
            <a:schemeClr val="accent4"/>
          </a:lnRef>
          <a:fillRef idx="0">
            <a:schemeClr val="accent4"/>
          </a:fillRef>
          <a:effectRef idx="2">
            <a:schemeClr val="accent4"/>
          </a:effectRef>
          <a:fontRef idx="minor">
            <a:schemeClr val="tx1"/>
          </a:fontRef>
        </p:style>
      </p:cxnSp>
      <p:cxnSp>
        <p:nvCxnSpPr>
          <p:cNvPr id="33" name="رابط منحني 32"/>
          <p:cNvCxnSpPr/>
          <p:nvPr/>
        </p:nvCxnSpPr>
        <p:spPr>
          <a:xfrm>
            <a:off x="2060429" y="980728"/>
            <a:ext cx="5832648" cy="432048"/>
          </a:xfrm>
          <a:prstGeom prst="curvedConnector3">
            <a:avLst>
              <a:gd name="adj1" fmla="val 50000"/>
            </a:avLst>
          </a:prstGeom>
        </p:spPr>
        <p:style>
          <a:lnRef idx="3">
            <a:schemeClr val="accent4"/>
          </a:lnRef>
          <a:fillRef idx="0">
            <a:schemeClr val="accent4"/>
          </a:fillRef>
          <a:effectRef idx="2">
            <a:schemeClr val="accent4"/>
          </a:effectRef>
          <a:fontRef idx="minor">
            <a:schemeClr val="tx1"/>
          </a:fontRef>
        </p:style>
      </p:cxnSp>
      <p:sp>
        <p:nvSpPr>
          <p:cNvPr id="8" name="مستطيل 7"/>
          <p:cNvSpPr/>
          <p:nvPr/>
        </p:nvSpPr>
        <p:spPr>
          <a:xfrm>
            <a:off x="0" y="0"/>
            <a:ext cx="9144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KW" b="1"/>
          </a:p>
        </p:txBody>
      </p:sp>
      <p:pic>
        <p:nvPicPr>
          <p:cNvPr id="6" name="صورة 5" descr="QsPluto.png">
            <a:hlinkClick r:id="rId2" action="ppaction://hlinksldjump"/>
          </p:cNvPr>
          <p:cNvPicPr>
            <a:picLocks noChangeAspect="1"/>
          </p:cNvPicPr>
          <p:nvPr/>
        </p:nvPicPr>
        <p:blipFill>
          <a:blip r:embed="rId3" cstate="print"/>
          <a:stretch>
            <a:fillRect/>
          </a:stretch>
        </p:blipFill>
        <p:spPr>
          <a:xfrm>
            <a:off x="6092877" y="4697760"/>
            <a:ext cx="1800000" cy="1800000"/>
          </a:xfrm>
          <a:prstGeom prst="rect">
            <a:avLst/>
          </a:prstGeom>
        </p:spPr>
      </p:pic>
      <p:sp>
        <p:nvSpPr>
          <p:cNvPr id="9" name="مربع نص 8"/>
          <p:cNvSpPr txBox="1"/>
          <p:nvPr/>
        </p:nvSpPr>
        <p:spPr>
          <a:xfrm>
            <a:off x="6164685" y="6445123"/>
            <a:ext cx="1656184" cy="369332"/>
          </a:xfrm>
          <a:prstGeom prst="rect">
            <a:avLst/>
          </a:prstGeom>
          <a:noFill/>
        </p:spPr>
        <p:txBody>
          <a:bodyPr wrap="square" rtlCol="1">
            <a:spAutoFit/>
          </a:bodyPr>
          <a:lstStyle/>
          <a:p>
            <a:pPr algn="ctr"/>
            <a:r>
              <a:rPr lang="ar-KW" b="1" dirty="0" smtClean="0"/>
              <a:t>بلوتو</a:t>
            </a:r>
            <a:endParaRPr lang="ar-KW" b="1" dirty="0"/>
          </a:p>
        </p:txBody>
      </p:sp>
      <p:pic>
        <p:nvPicPr>
          <p:cNvPr id="10" name="صورة 9" descr="Earth.png">
            <a:hlinkClick r:id="rId4" action="ppaction://hlinksldjump"/>
          </p:cNvPr>
          <p:cNvPicPr>
            <a:picLocks noChangeAspect="1"/>
          </p:cNvPicPr>
          <p:nvPr/>
        </p:nvPicPr>
        <p:blipFill>
          <a:blip r:embed="rId5" cstate="print"/>
          <a:stretch>
            <a:fillRect/>
          </a:stretch>
        </p:blipFill>
        <p:spPr>
          <a:xfrm>
            <a:off x="6884965" y="620688"/>
            <a:ext cx="1800000" cy="1800000"/>
          </a:xfrm>
          <a:prstGeom prst="rect">
            <a:avLst/>
          </a:prstGeom>
        </p:spPr>
      </p:pic>
      <p:sp>
        <p:nvSpPr>
          <p:cNvPr id="11" name="مربع نص 10"/>
          <p:cNvSpPr txBox="1"/>
          <p:nvPr/>
        </p:nvSpPr>
        <p:spPr>
          <a:xfrm>
            <a:off x="7812360" y="2204864"/>
            <a:ext cx="1008112" cy="369332"/>
          </a:xfrm>
          <a:prstGeom prst="rect">
            <a:avLst/>
          </a:prstGeom>
          <a:noFill/>
        </p:spPr>
        <p:txBody>
          <a:bodyPr wrap="square" rtlCol="1">
            <a:spAutoFit/>
          </a:bodyPr>
          <a:lstStyle/>
          <a:p>
            <a:pPr algn="ctr"/>
            <a:r>
              <a:rPr lang="ar-KW" b="1" dirty="0" smtClean="0"/>
              <a:t>الأرض</a:t>
            </a:r>
            <a:endParaRPr lang="ar-KW" b="1" dirty="0"/>
          </a:p>
        </p:txBody>
      </p:sp>
      <p:pic>
        <p:nvPicPr>
          <p:cNvPr id="12" name="صورة 11" descr="saturn_2_T.png">
            <a:hlinkClick r:id="rId6" action="ppaction://hlinksldjump"/>
          </p:cNvPr>
          <p:cNvPicPr>
            <a:picLocks noChangeAspect="1"/>
          </p:cNvPicPr>
          <p:nvPr/>
        </p:nvPicPr>
        <p:blipFill>
          <a:blip r:embed="rId7" cstate="print"/>
          <a:stretch>
            <a:fillRect/>
          </a:stretch>
        </p:blipFill>
        <p:spPr>
          <a:xfrm>
            <a:off x="1412357" y="2636912"/>
            <a:ext cx="2861528" cy="1727076"/>
          </a:xfrm>
          <a:prstGeom prst="rect">
            <a:avLst/>
          </a:prstGeom>
        </p:spPr>
      </p:pic>
      <p:sp>
        <p:nvSpPr>
          <p:cNvPr id="14" name="مربع نص 13"/>
          <p:cNvSpPr txBox="1"/>
          <p:nvPr/>
        </p:nvSpPr>
        <p:spPr>
          <a:xfrm>
            <a:off x="2708501" y="4211796"/>
            <a:ext cx="1008112" cy="369332"/>
          </a:xfrm>
          <a:prstGeom prst="rect">
            <a:avLst/>
          </a:prstGeom>
          <a:noFill/>
        </p:spPr>
        <p:txBody>
          <a:bodyPr wrap="square" rtlCol="1">
            <a:spAutoFit/>
          </a:bodyPr>
          <a:lstStyle/>
          <a:p>
            <a:pPr algn="ctr"/>
            <a:r>
              <a:rPr lang="ar-KW" b="1" dirty="0" smtClean="0"/>
              <a:t>زحل</a:t>
            </a:r>
            <a:endParaRPr lang="ar-KW" b="1" dirty="0"/>
          </a:p>
        </p:txBody>
      </p:sp>
      <p:pic>
        <p:nvPicPr>
          <p:cNvPr id="15" name="صورة 14" descr="venus.png">
            <a:hlinkClick r:id="rId8" action="ppaction://hlinksldjump"/>
          </p:cNvPr>
          <p:cNvPicPr>
            <a:picLocks noChangeAspect="1"/>
          </p:cNvPicPr>
          <p:nvPr/>
        </p:nvPicPr>
        <p:blipFill>
          <a:blip r:embed="rId9" cstate="print"/>
          <a:stretch>
            <a:fillRect/>
          </a:stretch>
        </p:blipFill>
        <p:spPr>
          <a:xfrm>
            <a:off x="4796733" y="476672"/>
            <a:ext cx="1800200" cy="1800200"/>
          </a:xfrm>
          <a:prstGeom prst="rect">
            <a:avLst/>
          </a:prstGeom>
        </p:spPr>
      </p:pic>
      <p:sp>
        <p:nvSpPr>
          <p:cNvPr id="16" name="مربع نص 15"/>
          <p:cNvSpPr txBox="1"/>
          <p:nvPr/>
        </p:nvSpPr>
        <p:spPr>
          <a:xfrm>
            <a:off x="4652717" y="2132856"/>
            <a:ext cx="864096" cy="369332"/>
          </a:xfrm>
          <a:prstGeom prst="rect">
            <a:avLst/>
          </a:prstGeom>
          <a:noFill/>
        </p:spPr>
        <p:txBody>
          <a:bodyPr wrap="square" rtlCol="1">
            <a:spAutoFit/>
          </a:bodyPr>
          <a:lstStyle/>
          <a:p>
            <a:pPr algn="ctr"/>
            <a:r>
              <a:rPr lang="ar-KW" b="1" dirty="0" smtClean="0"/>
              <a:t>الزهرة</a:t>
            </a:r>
            <a:endParaRPr lang="ar-KW" b="1" dirty="0"/>
          </a:p>
        </p:txBody>
      </p:sp>
      <p:pic>
        <p:nvPicPr>
          <p:cNvPr id="17" name="صورة 16" descr="mercury.png">
            <a:hlinkClick r:id="rId10" action="ppaction://hlinksldjump"/>
          </p:cNvPr>
          <p:cNvPicPr>
            <a:picLocks noChangeAspect="1"/>
          </p:cNvPicPr>
          <p:nvPr/>
        </p:nvPicPr>
        <p:blipFill>
          <a:blip r:embed="rId11" cstate="print"/>
          <a:stretch>
            <a:fillRect/>
          </a:stretch>
        </p:blipFill>
        <p:spPr>
          <a:xfrm>
            <a:off x="2708501" y="404664"/>
            <a:ext cx="1838047" cy="1800536"/>
          </a:xfrm>
          <a:prstGeom prst="rect">
            <a:avLst/>
          </a:prstGeom>
        </p:spPr>
      </p:pic>
      <p:sp>
        <p:nvSpPr>
          <p:cNvPr id="18" name="مربع نص 17"/>
          <p:cNvSpPr txBox="1"/>
          <p:nvPr/>
        </p:nvSpPr>
        <p:spPr>
          <a:xfrm>
            <a:off x="2636493" y="2204864"/>
            <a:ext cx="1656184" cy="369332"/>
          </a:xfrm>
          <a:prstGeom prst="rect">
            <a:avLst/>
          </a:prstGeom>
          <a:noFill/>
        </p:spPr>
        <p:txBody>
          <a:bodyPr wrap="square" rtlCol="1">
            <a:spAutoFit/>
          </a:bodyPr>
          <a:lstStyle/>
          <a:p>
            <a:pPr algn="ctr"/>
            <a:r>
              <a:rPr lang="ar-KW" b="1" dirty="0" smtClean="0"/>
              <a:t>عطارد</a:t>
            </a:r>
            <a:endParaRPr lang="ar-KW" b="1" dirty="0"/>
          </a:p>
        </p:txBody>
      </p:sp>
      <p:pic>
        <p:nvPicPr>
          <p:cNvPr id="19" name="صورة 18" descr="neptune.png">
            <a:hlinkClick r:id="rId12" action="ppaction://hlinksldjump"/>
          </p:cNvPr>
          <p:cNvPicPr>
            <a:picLocks noChangeAspect="1"/>
          </p:cNvPicPr>
          <p:nvPr/>
        </p:nvPicPr>
        <p:blipFill>
          <a:blip r:embed="rId13" cstate="print"/>
          <a:stretch>
            <a:fillRect/>
          </a:stretch>
        </p:blipFill>
        <p:spPr>
          <a:xfrm>
            <a:off x="3644605" y="4869160"/>
            <a:ext cx="1747423" cy="1800000"/>
          </a:xfrm>
          <a:prstGeom prst="rect">
            <a:avLst/>
          </a:prstGeom>
        </p:spPr>
      </p:pic>
      <p:pic>
        <p:nvPicPr>
          <p:cNvPr id="20" name="صورة 19" descr="uranus2.png">
            <a:hlinkClick r:id="rId14" action="ppaction://hlinksldjump"/>
          </p:cNvPr>
          <p:cNvPicPr>
            <a:picLocks noChangeAspect="1"/>
          </p:cNvPicPr>
          <p:nvPr/>
        </p:nvPicPr>
        <p:blipFill>
          <a:blip r:embed="rId15" cstate="print"/>
          <a:srcRect l="9677" t="10094" r="12903" b="12487"/>
          <a:stretch>
            <a:fillRect/>
          </a:stretch>
        </p:blipFill>
        <p:spPr>
          <a:xfrm>
            <a:off x="980309" y="4509120"/>
            <a:ext cx="1728192" cy="1728192"/>
          </a:xfrm>
          <a:prstGeom prst="rect">
            <a:avLst/>
          </a:prstGeom>
        </p:spPr>
      </p:pic>
      <p:sp>
        <p:nvSpPr>
          <p:cNvPr id="21" name="مربع نص 20"/>
          <p:cNvSpPr txBox="1"/>
          <p:nvPr/>
        </p:nvSpPr>
        <p:spPr>
          <a:xfrm>
            <a:off x="3068541" y="6309320"/>
            <a:ext cx="936104" cy="369332"/>
          </a:xfrm>
          <a:prstGeom prst="rect">
            <a:avLst/>
          </a:prstGeom>
          <a:noFill/>
        </p:spPr>
        <p:txBody>
          <a:bodyPr wrap="square" rtlCol="1">
            <a:spAutoFit/>
          </a:bodyPr>
          <a:lstStyle/>
          <a:p>
            <a:pPr algn="ctr"/>
            <a:r>
              <a:rPr lang="ar-KW" b="1" dirty="0" smtClean="0"/>
              <a:t>نبتون</a:t>
            </a:r>
            <a:endParaRPr lang="ar-KW" b="1" dirty="0"/>
          </a:p>
        </p:txBody>
      </p:sp>
      <p:sp>
        <p:nvSpPr>
          <p:cNvPr id="22" name="مربع نص 21"/>
          <p:cNvSpPr txBox="1"/>
          <p:nvPr/>
        </p:nvSpPr>
        <p:spPr>
          <a:xfrm>
            <a:off x="539552" y="6228020"/>
            <a:ext cx="1656184" cy="369332"/>
          </a:xfrm>
          <a:prstGeom prst="rect">
            <a:avLst/>
          </a:prstGeom>
          <a:noFill/>
        </p:spPr>
        <p:txBody>
          <a:bodyPr wrap="square" rtlCol="1">
            <a:spAutoFit/>
          </a:bodyPr>
          <a:lstStyle/>
          <a:p>
            <a:pPr algn="ctr"/>
            <a:r>
              <a:rPr lang="ar-KW" b="1" dirty="0" smtClean="0"/>
              <a:t>أورانوس</a:t>
            </a:r>
            <a:endParaRPr lang="ar-KW" b="1" dirty="0"/>
          </a:p>
        </p:txBody>
      </p:sp>
      <p:pic>
        <p:nvPicPr>
          <p:cNvPr id="23" name="صورة 22" descr="jupiter.png">
            <a:hlinkClick r:id="rId16" action="ppaction://hlinksldjump"/>
          </p:cNvPr>
          <p:cNvPicPr>
            <a:picLocks noChangeAspect="1"/>
          </p:cNvPicPr>
          <p:nvPr/>
        </p:nvPicPr>
        <p:blipFill>
          <a:blip r:embed="rId17" cstate="print"/>
          <a:stretch>
            <a:fillRect/>
          </a:stretch>
        </p:blipFill>
        <p:spPr>
          <a:xfrm>
            <a:off x="4580709" y="2852936"/>
            <a:ext cx="1795264" cy="1795264"/>
          </a:xfrm>
          <a:prstGeom prst="rect">
            <a:avLst/>
          </a:prstGeom>
        </p:spPr>
      </p:pic>
      <p:sp>
        <p:nvSpPr>
          <p:cNvPr id="24" name="مربع نص 23"/>
          <p:cNvSpPr txBox="1"/>
          <p:nvPr/>
        </p:nvSpPr>
        <p:spPr>
          <a:xfrm>
            <a:off x="3995936" y="4410402"/>
            <a:ext cx="1224136" cy="369332"/>
          </a:xfrm>
          <a:prstGeom prst="rect">
            <a:avLst/>
          </a:prstGeom>
          <a:noFill/>
        </p:spPr>
        <p:txBody>
          <a:bodyPr wrap="square" rtlCol="1">
            <a:spAutoFit/>
          </a:bodyPr>
          <a:lstStyle/>
          <a:p>
            <a:pPr algn="ctr"/>
            <a:r>
              <a:rPr lang="ar-KW" b="1" dirty="0" smtClean="0"/>
              <a:t>المشتري</a:t>
            </a:r>
            <a:endParaRPr lang="ar-KW" b="1" dirty="0"/>
          </a:p>
        </p:txBody>
      </p:sp>
      <p:pic>
        <p:nvPicPr>
          <p:cNvPr id="25" name="صورة 24" descr="mars.png">
            <a:hlinkClick r:id="rId18" action="ppaction://hlinksldjump"/>
          </p:cNvPr>
          <p:cNvPicPr>
            <a:picLocks noChangeAspect="1"/>
          </p:cNvPicPr>
          <p:nvPr/>
        </p:nvPicPr>
        <p:blipFill>
          <a:blip r:embed="rId19" cstate="print"/>
          <a:stretch>
            <a:fillRect/>
          </a:stretch>
        </p:blipFill>
        <p:spPr>
          <a:xfrm>
            <a:off x="6596933" y="2780928"/>
            <a:ext cx="1778268" cy="1775445"/>
          </a:xfrm>
          <a:prstGeom prst="rect">
            <a:avLst/>
          </a:prstGeom>
        </p:spPr>
      </p:pic>
      <p:sp>
        <p:nvSpPr>
          <p:cNvPr id="26" name="مربع نص 25"/>
          <p:cNvSpPr txBox="1"/>
          <p:nvPr/>
        </p:nvSpPr>
        <p:spPr>
          <a:xfrm>
            <a:off x="7605045" y="4403065"/>
            <a:ext cx="1008112" cy="369332"/>
          </a:xfrm>
          <a:prstGeom prst="rect">
            <a:avLst/>
          </a:prstGeom>
          <a:noFill/>
        </p:spPr>
        <p:txBody>
          <a:bodyPr wrap="square" rtlCol="1">
            <a:spAutoFit/>
          </a:bodyPr>
          <a:lstStyle/>
          <a:p>
            <a:pPr algn="ctr"/>
            <a:r>
              <a:rPr lang="ar-KW" b="1" dirty="0" smtClean="0"/>
              <a:t>المريخ</a:t>
            </a:r>
            <a:endParaRPr lang="ar-KW" b="1" dirty="0"/>
          </a:p>
        </p:txBody>
      </p:sp>
      <p:pic>
        <p:nvPicPr>
          <p:cNvPr id="28" name="صورة 27" descr="sun_solarpower_sun.png">
            <a:hlinkClick r:id="rId20" action="ppaction://hlinksldjump"/>
          </p:cNvPr>
          <p:cNvPicPr>
            <a:picLocks noChangeAspect="1"/>
          </p:cNvPicPr>
          <p:nvPr/>
        </p:nvPicPr>
        <p:blipFill>
          <a:blip r:embed="rId21" cstate="print"/>
          <a:stretch>
            <a:fillRect/>
          </a:stretch>
        </p:blipFill>
        <p:spPr>
          <a:xfrm>
            <a:off x="467544" y="90505"/>
            <a:ext cx="1800000" cy="1800000"/>
          </a:xfrm>
          <a:prstGeom prst="rect">
            <a:avLst/>
          </a:prstGeom>
        </p:spPr>
      </p:pic>
      <p:sp>
        <p:nvSpPr>
          <p:cNvPr id="29" name="مربع نص 28"/>
          <p:cNvSpPr txBox="1"/>
          <p:nvPr/>
        </p:nvSpPr>
        <p:spPr>
          <a:xfrm>
            <a:off x="620269" y="1844824"/>
            <a:ext cx="1008112" cy="369332"/>
          </a:xfrm>
          <a:prstGeom prst="rect">
            <a:avLst/>
          </a:prstGeom>
          <a:noFill/>
        </p:spPr>
        <p:txBody>
          <a:bodyPr wrap="square" rtlCol="1">
            <a:spAutoFit/>
          </a:bodyPr>
          <a:lstStyle/>
          <a:p>
            <a:pPr algn="ctr"/>
            <a:r>
              <a:rPr lang="ar-KW" b="1" dirty="0" smtClean="0"/>
              <a:t>الشمس</a:t>
            </a:r>
            <a:endParaRPr lang="ar-KW" b="1" dirty="0"/>
          </a:p>
        </p:txBody>
      </p:sp>
      <p:sp>
        <p:nvSpPr>
          <p:cNvPr id="30" name="مستطيل مستدير الزوايا 29">
            <a:hlinkClick r:id="rId22" action="ppaction://hlinksldjump"/>
          </p:cNvPr>
          <p:cNvSpPr/>
          <p:nvPr/>
        </p:nvSpPr>
        <p:spPr>
          <a:xfrm>
            <a:off x="179512" y="3645024"/>
            <a:ext cx="108012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KW" b="1" dirty="0" smtClean="0"/>
              <a:t>المسابقة</a:t>
            </a:r>
            <a:endParaRPr lang="ar-KW" b="1" dirty="0"/>
          </a:p>
        </p:txBody>
      </p:sp>
      <p:pic>
        <p:nvPicPr>
          <p:cNvPr id="31" name="Picture 30"/>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7946851" y="6193879"/>
            <a:ext cx="1057930" cy="503856"/>
          </a:xfrm>
          <a:prstGeom prst="rect">
            <a:avLst/>
          </a:prstGeom>
          <a:effectLst/>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dissolv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dissolve">
                                      <p:cBhvr>
                                        <p:cTn id="15" dur="500"/>
                                        <p:tgtEl>
                                          <p:spTgt spid="1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dissolve">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dissolve">
                                      <p:cBhvr>
                                        <p:cTn id="23" dur="500"/>
                                        <p:tgtEl>
                                          <p:spTgt spid="15"/>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dissolv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dissolve">
                                      <p:cBhvr>
                                        <p:cTn id="31" dur="500"/>
                                        <p:tgtEl>
                                          <p:spTgt spid="1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dissolve">
                                      <p:cBhvr>
                                        <p:cTn id="34" dur="500"/>
                                        <p:tgtEl>
                                          <p:spTgt spid="11"/>
                                        </p:tgtEl>
                                      </p:cBhvr>
                                    </p:animEffect>
                                  </p:childTnLst>
                                </p:cTn>
                              </p:par>
                            </p:childTnLst>
                          </p:cTn>
                        </p:par>
                        <p:par>
                          <p:cTn id="35" fill="hold">
                            <p:stCondLst>
                              <p:cond delay="500"/>
                            </p:stCondLst>
                            <p:childTnLst>
                              <p:par>
                                <p:cTn id="36" presetID="9" presetClass="entr" presetSubtype="0"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dissolve">
                                      <p:cBhvr>
                                        <p:cTn id="38" dur="500"/>
                                        <p:tgtEl>
                                          <p:spTgt spid="33"/>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dissolve">
                                      <p:cBhvr>
                                        <p:cTn id="43" dur="500"/>
                                        <p:tgtEl>
                                          <p:spTgt spid="37"/>
                                        </p:tgtEl>
                                      </p:cBhvr>
                                    </p:animEffect>
                                  </p:childTnLst>
                                </p:cTn>
                              </p:par>
                              <p:par>
                                <p:cTn id="44" presetID="9" presetClass="entr" presetSubtype="0"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dissolve">
                                      <p:cBhvr>
                                        <p:cTn id="46" dur="500"/>
                                        <p:tgtEl>
                                          <p:spTgt spid="12"/>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dissolve">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dissolve">
                                      <p:cBhvr>
                                        <p:cTn id="54" dur="500"/>
                                        <p:tgtEl>
                                          <p:spTgt spid="24"/>
                                        </p:tgtEl>
                                      </p:cBhvr>
                                    </p:animEffect>
                                  </p:childTnLst>
                                </p:cTn>
                              </p:par>
                              <p:par>
                                <p:cTn id="55" presetID="9" presetClass="entr" presetSubtype="0"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dissolve">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dissolve">
                                      <p:cBhvr>
                                        <p:cTn id="62" dur="500"/>
                                        <p:tgtEl>
                                          <p:spTgt spid="25"/>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dissolve">
                                      <p:cBhvr>
                                        <p:cTn id="65" dur="500"/>
                                        <p:tgtEl>
                                          <p:spTgt spid="26"/>
                                        </p:tgtEl>
                                      </p:cBhvr>
                                    </p:animEffect>
                                  </p:childTnLst>
                                </p:cTn>
                              </p:par>
                              <p:par>
                                <p:cTn id="66" presetID="9" presetClass="entr" presetSubtype="0" fill="hold"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dissolve">
                                      <p:cBhvr>
                                        <p:cTn id="68" dur="500"/>
                                        <p:tgtEl>
                                          <p:spTgt spid="38"/>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nodeType="click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dissolve">
                                      <p:cBhvr>
                                        <p:cTn id="73" dur="500"/>
                                        <p:tgtEl>
                                          <p:spTgt spid="41"/>
                                        </p:tgtEl>
                                      </p:cBhvr>
                                    </p:animEffect>
                                  </p:childTnLst>
                                </p:cTn>
                              </p:par>
                              <p:par>
                                <p:cTn id="74" presetID="9" presetClass="entr" presetSubtype="0" fill="hold" nodeType="with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dissolve">
                                      <p:cBhvr>
                                        <p:cTn id="76" dur="500"/>
                                        <p:tgtEl>
                                          <p:spTgt spid="20"/>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dissolve">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9" presetClass="entr" presetSubtype="0" fill="hold" nodeType="click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dissolve">
                                      <p:cBhvr>
                                        <p:cTn id="84" dur="500"/>
                                        <p:tgtEl>
                                          <p:spTgt spid="19"/>
                                        </p:tgtEl>
                                      </p:cBhvr>
                                    </p:animEffect>
                                  </p:childTnLst>
                                </p:cTn>
                              </p:par>
                              <p:par>
                                <p:cTn id="85" presetID="9" presetClass="entr" presetSubtype="0"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dissolve">
                                      <p:cBhvr>
                                        <p:cTn id="87" dur="5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9" presetClass="entr" presetSubtype="0" fill="hold" nodeType="clickEffect">
                                  <p:stCondLst>
                                    <p:cond delay="0"/>
                                  </p:stCondLst>
                                  <p:childTnLst>
                                    <p:set>
                                      <p:cBhvr>
                                        <p:cTn id="91" dur="1" fill="hold">
                                          <p:stCondLst>
                                            <p:cond delay="0"/>
                                          </p:stCondLst>
                                        </p:cTn>
                                        <p:tgtEl>
                                          <p:spTgt spid="6"/>
                                        </p:tgtEl>
                                        <p:attrNameLst>
                                          <p:attrName>style.visibility</p:attrName>
                                        </p:attrNameLst>
                                      </p:cBhvr>
                                      <p:to>
                                        <p:strVal val="visible"/>
                                      </p:to>
                                    </p:set>
                                    <p:animEffect transition="in" filter="dissolve">
                                      <p:cBhvr>
                                        <p:cTn id="92" dur="500"/>
                                        <p:tgtEl>
                                          <p:spTgt spid="6"/>
                                        </p:tgtEl>
                                      </p:cBhvr>
                                    </p:animEffect>
                                  </p:childTnLst>
                                </p:cTn>
                              </p:par>
                              <p:par>
                                <p:cTn id="93" presetID="9" presetClass="entr" presetSubtype="0" fill="hold" nodeType="with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dissolve">
                                      <p:cBhvr>
                                        <p:cTn id="95" dur="500"/>
                                        <p:tgtEl>
                                          <p:spTgt spid="43"/>
                                        </p:tgtEl>
                                      </p:cBhvr>
                                    </p:animEffect>
                                  </p:childTnLst>
                                </p:cTn>
                              </p:par>
                              <p:par>
                                <p:cTn id="96" presetID="9" presetClass="entr" presetSubtype="0" fill="hold" grpId="0" nodeType="withEffect">
                                  <p:stCondLst>
                                    <p:cond delay="0"/>
                                  </p:stCondLst>
                                  <p:childTnLst>
                                    <p:set>
                                      <p:cBhvr>
                                        <p:cTn id="97" dur="1" fill="hold">
                                          <p:stCondLst>
                                            <p:cond delay="0"/>
                                          </p:stCondLst>
                                        </p:cTn>
                                        <p:tgtEl>
                                          <p:spTgt spid="9"/>
                                        </p:tgtEl>
                                        <p:attrNameLst>
                                          <p:attrName>style.visibility</p:attrName>
                                        </p:attrNameLst>
                                      </p:cBhvr>
                                      <p:to>
                                        <p:strVal val="visible"/>
                                      </p:to>
                                    </p:set>
                                    <p:animEffect transition="in" filter="dissolve">
                                      <p:cBhvr>
                                        <p:cTn id="9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4" grpId="0"/>
      <p:bldP spid="16" grpId="0"/>
      <p:bldP spid="18" grpId="0"/>
      <p:bldP spid="21" grpId="0"/>
      <p:bldP spid="22" grpId="0"/>
      <p:bldP spid="24" grpId="0"/>
      <p:bldP spid="26"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صورة 27" descr="sun_solarpower_sun.png"/>
          <p:cNvPicPr>
            <a:picLocks noChangeAspect="1"/>
          </p:cNvPicPr>
          <p:nvPr/>
        </p:nvPicPr>
        <p:blipFill>
          <a:blip r:embed="rId2" cstate="print"/>
          <a:stretch>
            <a:fillRect/>
          </a:stretch>
        </p:blipFill>
        <p:spPr>
          <a:xfrm>
            <a:off x="467544" y="90505"/>
            <a:ext cx="1800000" cy="1800000"/>
          </a:xfrm>
          <a:prstGeom prst="rect">
            <a:avLst/>
          </a:prstGeom>
        </p:spPr>
      </p:pic>
      <p:sp>
        <p:nvSpPr>
          <p:cNvPr id="30" name="مربع نص 29"/>
          <p:cNvSpPr txBox="1"/>
          <p:nvPr/>
        </p:nvSpPr>
        <p:spPr>
          <a:xfrm>
            <a:off x="1460078" y="2276872"/>
            <a:ext cx="7072362" cy="2062103"/>
          </a:xfrm>
          <a:prstGeom prst="rect">
            <a:avLst/>
          </a:prstGeom>
          <a:noFill/>
        </p:spPr>
        <p:txBody>
          <a:bodyPr wrap="square" rtlCol="1">
            <a:spAutoFit/>
          </a:bodyPr>
          <a:lstStyle/>
          <a:p>
            <a:pPr algn="just">
              <a:buClr>
                <a:schemeClr val="bg1"/>
              </a:buClr>
              <a:buFont typeface="Wingdings" pitchFamily="2" charset="2"/>
              <a:buChar char="v"/>
            </a:pPr>
            <a:r>
              <a:rPr lang="ar-KW" sz="3200" dirty="0" smtClean="0">
                <a:solidFill>
                  <a:srgbClr val="FFFF00"/>
                </a:solidFill>
              </a:rPr>
              <a:t> كوكب الشمس هو الأكبر في المجموعة الشمسية.</a:t>
            </a:r>
          </a:p>
          <a:p>
            <a:pPr algn="just">
              <a:buClr>
                <a:schemeClr val="bg1"/>
              </a:buClr>
              <a:buFont typeface="Wingdings" pitchFamily="2" charset="2"/>
              <a:buChar char="v"/>
            </a:pPr>
            <a:r>
              <a:rPr lang="ar-KW" sz="3200" dirty="0" smtClean="0">
                <a:solidFill>
                  <a:srgbClr val="FFFF00"/>
                </a:solidFill>
              </a:rPr>
              <a:t> منه نستمد الحرارة.</a:t>
            </a:r>
          </a:p>
          <a:p>
            <a:pPr algn="just">
              <a:buClr>
                <a:schemeClr val="bg1"/>
              </a:buClr>
              <a:buFont typeface="Wingdings" pitchFamily="2" charset="2"/>
              <a:buChar char="v"/>
            </a:pPr>
            <a:r>
              <a:rPr lang="ar-KW" sz="3200" dirty="0" smtClean="0">
                <a:solidFill>
                  <a:srgbClr val="FFFF00"/>
                </a:solidFill>
              </a:rPr>
              <a:t>يعتبر الشمس نجم غني </a:t>
            </a:r>
            <a:r>
              <a:rPr lang="ar-KW" sz="3200" dirty="0" err="1" smtClean="0">
                <a:solidFill>
                  <a:srgbClr val="FFFF00"/>
                </a:solidFill>
              </a:rPr>
              <a:t>بالمعادن.</a:t>
            </a:r>
            <a:r>
              <a:rPr lang="ar-KW" sz="3200" dirty="0" smtClean="0">
                <a:solidFill>
                  <a:srgbClr val="FFFF00"/>
                </a:solidFill>
              </a:rPr>
              <a:t> </a:t>
            </a:r>
          </a:p>
          <a:p>
            <a:pPr algn="just">
              <a:buClr>
                <a:schemeClr val="bg1"/>
              </a:buClr>
              <a:buFont typeface="Wingdings" pitchFamily="2" charset="2"/>
              <a:buChar char="v"/>
            </a:pPr>
            <a:r>
              <a:rPr lang="ar-KW" sz="3200" dirty="0" smtClean="0">
                <a:solidFill>
                  <a:srgbClr val="FFFF00"/>
                </a:solidFill>
              </a:rPr>
              <a:t> هو مركز المجموعة الشمسي.</a:t>
            </a:r>
          </a:p>
        </p:txBody>
      </p:sp>
      <p:sp>
        <p:nvSpPr>
          <p:cNvPr id="5" name="مربع نص 4"/>
          <p:cNvSpPr txBox="1"/>
          <p:nvPr/>
        </p:nvSpPr>
        <p:spPr>
          <a:xfrm>
            <a:off x="2843808" y="116632"/>
            <a:ext cx="4536504" cy="1862048"/>
          </a:xfrm>
          <a:prstGeom prst="rect">
            <a:avLst/>
          </a:prstGeom>
          <a:noFill/>
        </p:spPr>
        <p:txBody>
          <a:bodyPr wrap="square" rtlCol="1">
            <a:spAutoFit/>
          </a:bodyPr>
          <a:lstStyle/>
          <a:p>
            <a:pPr algn="ctr"/>
            <a:r>
              <a:rPr lang="ar-KW" sz="11500" dirty="0" smtClean="0">
                <a:solidFill>
                  <a:schemeClr val="bg1"/>
                </a:solidFill>
                <a:latin typeface="Traditional Arabic" pitchFamily="18" charset="-78"/>
                <a:cs typeface="Traditional Arabic" pitchFamily="18" charset="-78"/>
              </a:rPr>
              <a:t>الشمس</a:t>
            </a:r>
            <a:endParaRPr lang="ar-KW" sz="11500" dirty="0">
              <a:solidFill>
                <a:schemeClr val="bg1"/>
              </a:solidFill>
              <a:latin typeface="Traditional Arabic" pitchFamily="18" charset="-78"/>
              <a:cs typeface="Traditional Arabic" pitchFamily="18" charset="-78"/>
            </a:endParaRPr>
          </a:p>
        </p:txBody>
      </p:sp>
      <p:pic>
        <p:nvPicPr>
          <p:cNvPr id="6" name="صورة 5" descr="sunrise.png"/>
          <p:cNvPicPr>
            <a:picLocks noChangeAspect="1"/>
          </p:cNvPicPr>
          <p:nvPr/>
        </p:nvPicPr>
        <p:blipFill>
          <a:blip r:embed="rId3" cstate="print"/>
          <a:stretch>
            <a:fillRect/>
          </a:stretch>
        </p:blipFill>
        <p:spPr>
          <a:xfrm>
            <a:off x="323528" y="3941018"/>
            <a:ext cx="4457700" cy="2800350"/>
          </a:xfrm>
          <a:prstGeom prst="rect">
            <a:avLst/>
          </a:prstGeom>
        </p:spPr>
      </p:pic>
      <p:pic>
        <p:nvPicPr>
          <p:cNvPr id="7" name="صورة 6" descr="1324566868_photo.png">
            <a:hlinkClick r:id="rId4" action="ppaction://hlinksldjump"/>
          </p:cNvPr>
          <p:cNvPicPr>
            <a:picLocks noChangeAspect="1"/>
          </p:cNvPicPr>
          <p:nvPr/>
        </p:nvPicPr>
        <p:blipFill>
          <a:blip r:embed="rId5" cstate="print"/>
          <a:stretch>
            <a:fillRect/>
          </a:stretch>
        </p:blipFill>
        <p:spPr>
          <a:xfrm>
            <a:off x="7236296" y="4941168"/>
            <a:ext cx="1504952" cy="1504952"/>
          </a:xfrm>
          <a:prstGeom prst="rect">
            <a:avLst/>
          </a:prstGeom>
        </p:spPr>
      </p:pic>
      <p:pic>
        <p:nvPicPr>
          <p:cNvPr id="11" name="صورة 10" descr="صورة1.png">
            <a:hlinkClick r:id="rId6" action="ppaction://hlinksldjump"/>
          </p:cNvPr>
          <p:cNvPicPr>
            <a:picLocks noChangeAspect="1"/>
          </p:cNvPicPr>
          <p:nvPr/>
        </p:nvPicPr>
        <p:blipFill>
          <a:blip r:embed="rId7" cstate="print"/>
          <a:stretch>
            <a:fillRect/>
          </a:stretch>
        </p:blipFill>
        <p:spPr>
          <a:xfrm>
            <a:off x="7956376" y="98155"/>
            <a:ext cx="1097316" cy="1081179"/>
          </a:xfrm>
          <a:prstGeom prst="rect">
            <a:avLst/>
          </a:prstGeom>
        </p:spPr>
      </p:pic>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صورة 17" descr="mercury.png"/>
          <p:cNvPicPr>
            <a:picLocks noChangeAspect="1"/>
          </p:cNvPicPr>
          <p:nvPr/>
        </p:nvPicPr>
        <p:blipFill>
          <a:blip r:embed="rId2" cstate="print"/>
          <a:stretch>
            <a:fillRect/>
          </a:stretch>
        </p:blipFill>
        <p:spPr>
          <a:xfrm>
            <a:off x="6948264" y="116632"/>
            <a:ext cx="1838047" cy="1800536"/>
          </a:xfrm>
          <a:prstGeom prst="rect">
            <a:avLst/>
          </a:prstGeom>
        </p:spPr>
      </p:pic>
      <p:sp>
        <p:nvSpPr>
          <p:cNvPr id="19" name="مربع نص 18"/>
          <p:cNvSpPr txBox="1"/>
          <p:nvPr/>
        </p:nvSpPr>
        <p:spPr>
          <a:xfrm>
            <a:off x="1547664" y="116632"/>
            <a:ext cx="4536504" cy="1862048"/>
          </a:xfrm>
          <a:prstGeom prst="rect">
            <a:avLst/>
          </a:prstGeom>
          <a:noFill/>
        </p:spPr>
        <p:txBody>
          <a:bodyPr wrap="square" rtlCol="1">
            <a:spAutoFit/>
          </a:bodyPr>
          <a:lstStyle/>
          <a:p>
            <a:pPr algn="ctr"/>
            <a:r>
              <a:rPr lang="ar-KW" sz="11500" dirty="0" smtClean="0">
                <a:solidFill>
                  <a:schemeClr val="bg1"/>
                </a:solidFill>
                <a:latin typeface="Traditional Arabic" pitchFamily="18" charset="-78"/>
                <a:cs typeface="Traditional Arabic" pitchFamily="18" charset="-78"/>
              </a:rPr>
              <a:t>عطارد</a:t>
            </a:r>
            <a:endParaRPr lang="ar-KW" sz="11500" dirty="0">
              <a:solidFill>
                <a:schemeClr val="bg1"/>
              </a:solidFill>
              <a:latin typeface="Traditional Arabic" pitchFamily="18" charset="-78"/>
              <a:cs typeface="Traditional Arabic" pitchFamily="18" charset="-78"/>
            </a:endParaRPr>
          </a:p>
        </p:txBody>
      </p:sp>
      <p:sp>
        <p:nvSpPr>
          <p:cNvPr id="4" name="مربع نص 3"/>
          <p:cNvSpPr txBox="1"/>
          <p:nvPr/>
        </p:nvSpPr>
        <p:spPr>
          <a:xfrm>
            <a:off x="467544" y="1916832"/>
            <a:ext cx="7128792" cy="2862322"/>
          </a:xfrm>
          <a:prstGeom prst="rect">
            <a:avLst/>
          </a:prstGeom>
          <a:noFill/>
        </p:spPr>
        <p:txBody>
          <a:bodyPr wrap="square" rtlCol="1">
            <a:spAutoFit/>
          </a:bodyPr>
          <a:lstStyle/>
          <a:p>
            <a:pPr algn="just">
              <a:buClr>
                <a:schemeClr val="bg1"/>
              </a:buClr>
              <a:buFont typeface="Wingdings" pitchFamily="2" charset="2"/>
              <a:buChar char="v"/>
            </a:pPr>
            <a:r>
              <a:rPr lang="ar-KW" sz="2000" dirty="0" smtClean="0">
                <a:solidFill>
                  <a:srgbClr val="FFFF00"/>
                </a:solidFill>
              </a:rPr>
              <a:t> عطارد هو أصغر كواكب المجموعة الشمسية وأقربها إلى الشمس. </a:t>
            </a:r>
          </a:p>
          <a:p>
            <a:pPr algn="just">
              <a:buClr>
                <a:schemeClr val="bg1"/>
              </a:buClr>
              <a:buFont typeface="Wingdings" pitchFamily="2" charset="2"/>
              <a:buChar char="v"/>
            </a:pPr>
            <a:r>
              <a:rPr lang="ar-KW" sz="2000" dirty="0" smtClean="0">
                <a:solidFill>
                  <a:srgbClr val="FFFF00"/>
                </a:solidFill>
              </a:rPr>
              <a:t> يظهر عطارد بشكل متألق عندما يراه الناظر من الأرض. </a:t>
            </a:r>
          </a:p>
          <a:p>
            <a:pPr algn="just">
              <a:buClr>
                <a:schemeClr val="bg1"/>
              </a:buClr>
              <a:buFont typeface="Wingdings" pitchFamily="2" charset="2"/>
              <a:buChar char="v"/>
            </a:pPr>
            <a:r>
              <a:rPr lang="ar-KW" sz="2000" dirty="0" smtClean="0">
                <a:solidFill>
                  <a:srgbClr val="FFFF00"/>
                </a:solidFill>
              </a:rPr>
              <a:t> بما أنه لا يمكن رؤية عطارد في وهج النهار إلا إذا كان هناك كسوف للشمس لذلك يمكن مشاهدته في الفجر والشفق.</a:t>
            </a:r>
          </a:p>
          <a:p>
            <a:pPr algn="just">
              <a:buClr>
                <a:schemeClr val="bg1"/>
              </a:buClr>
              <a:buFont typeface="Wingdings" pitchFamily="2" charset="2"/>
              <a:buChar char="v"/>
            </a:pPr>
            <a:r>
              <a:rPr lang="ar-KW" sz="2000" dirty="0" smtClean="0">
                <a:solidFill>
                  <a:srgbClr val="FFFF00"/>
                </a:solidFill>
              </a:rPr>
              <a:t> المعلومات المتوفرة حول عطارد قليلة نسبياً إذ أن التلسكوبات الأرضية لم تكشف سوى الأجزاء الهلالية من سطح عطارد. </a:t>
            </a:r>
          </a:p>
          <a:p>
            <a:pPr algn="just">
              <a:buClr>
                <a:schemeClr val="bg1"/>
              </a:buClr>
              <a:buFont typeface="Wingdings" pitchFamily="2" charset="2"/>
              <a:buChar char="v"/>
            </a:pPr>
            <a:r>
              <a:rPr lang="ar-KW" sz="2000" dirty="0" smtClean="0">
                <a:solidFill>
                  <a:srgbClr val="FFFF00"/>
                </a:solidFill>
              </a:rPr>
              <a:t>  يشبه عطارد قمر الأرض في شكله.</a:t>
            </a:r>
          </a:p>
          <a:p>
            <a:pPr algn="just">
              <a:buClr>
                <a:schemeClr val="bg1"/>
              </a:buClr>
              <a:buFont typeface="Wingdings" pitchFamily="2" charset="2"/>
              <a:buChar char="v"/>
            </a:pPr>
            <a:r>
              <a:rPr lang="ar-KW" sz="2000" dirty="0" smtClean="0">
                <a:solidFill>
                  <a:srgbClr val="FFFF00"/>
                </a:solidFill>
              </a:rPr>
              <a:t> هو أقرب الكواكب للشمس لا يوجد له أقمار وعدد أيام السنة فيه 88 يوما واليوم يعادل 59 دقيقة.</a:t>
            </a:r>
          </a:p>
        </p:txBody>
      </p:sp>
      <p:pic>
        <p:nvPicPr>
          <p:cNvPr id="5" name="صورة 4" descr="telescope.png"/>
          <p:cNvPicPr>
            <a:picLocks noChangeAspect="1"/>
          </p:cNvPicPr>
          <p:nvPr/>
        </p:nvPicPr>
        <p:blipFill>
          <a:blip r:embed="rId3" cstate="print"/>
          <a:stretch>
            <a:fillRect/>
          </a:stretch>
        </p:blipFill>
        <p:spPr>
          <a:xfrm>
            <a:off x="6948264" y="4653136"/>
            <a:ext cx="2150368" cy="2150368"/>
          </a:xfrm>
          <a:prstGeom prst="rect">
            <a:avLst/>
          </a:prstGeom>
        </p:spPr>
      </p:pic>
      <p:pic>
        <p:nvPicPr>
          <p:cNvPr id="6" name="صورة 5" descr="Telescope2.png"/>
          <p:cNvPicPr>
            <a:picLocks noChangeAspect="1"/>
          </p:cNvPicPr>
          <p:nvPr/>
        </p:nvPicPr>
        <p:blipFill>
          <a:blip r:embed="rId4" cstate="print"/>
          <a:stretch>
            <a:fillRect/>
          </a:stretch>
        </p:blipFill>
        <p:spPr>
          <a:xfrm>
            <a:off x="17418" y="4926873"/>
            <a:ext cx="1847850" cy="1905000"/>
          </a:xfrm>
          <a:prstGeom prst="rect">
            <a:avLst/>
          </a:prstGeom>
        </p:spPr>
      </p:pic>
      <p:pic>
        <p:nvPicPr>
          <p:cNvPr id="7" name="صورة 6" descr="صورة1.png">
            <a:hlinkClick r:id="rId5" action="ppaction://hlinksldjump"/>
          </p:cNvPr>
          <p:cNvPicPr>
            <a:picLocks noChangeAspect="1"/>
          </p:cNvPicPr>
          <p:nvPr/>
        </p:nvPicPr>
        <p:blipFill>
          <a:blip r:embed="rId6" cstate="print"/>
          <a:stretch>
            <a:fillRect/>
          </a:stretch>
        </p:blipFill>
        <p:spPr>
          <a:xfrm>
            <a:off x="107504" y="43565"/>
            <a:ext cx="1097316" cy="1081179"/>
          </a:xfrm>
          <a:prstGeom prst="rect">
            <a:avLst/>
          </a:prstGeom>
        </p:spPr>
      </p:pic>
      <p:pic>
        <p:nvPicPr>
          <p:cNvPr id="8" name="صورة 7" descr="1324566868_photo.png">
            <a:hlinkClick r:id="rId7" action="ppaction://hlinksldjump"/>
          </p:cNvPr>
          <p:cNvPicPr>
            <a:picLocks noChangeAspect="1"/>
          </p:cNvPicPr>
          <p:nvPr/>
        </p:nvPicPr>
        <p:blipFill>
          <a:blip r:embed="rId8" cstate="print"/>
          <a:stretch>
            <a:fillRect/>
          </a:stretch>
        </p:blipFill>
        <p:spPr>
          <a:xfrm>
            <a:off x="4355976" y="5013176"/>
            <a:ext cx="1504952" cy="1504952"/>
          </a:xfrm>
          <a:prstGeom prst="rect">
            <a:avLst/>
          </a:prstGeom>
        </p:spPr>
      </p:pic>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صورة 15" descr="venus.png"/>
          <p:cNvPicPr>
            <a:picLocks noChangeAspect="1"/>
          </p:cNvPicPr>
          <p:nvPr/>
        </p:nvPicPr>
        <p:blipFill>
          <a:blip r:embed="rId2" cstate="print"/>
          <a:stretch>
            <a:fillRect/>
          </a:stretch>
        </p:blipFill>
        <p:spPr>
          <a:xfrm>
            <a:off x="138303" y="4892951"/>
            <a:ext cx="1800200" cy="1800200"/>
          </a:xfrm>
          <a:prstGeom prst="rect">
            <a:avLst/>
          </a:prstGeom>
        </p:spPr>
      </p:pic>
      <p:sp>
        <p:nvSpPr>
          <p:cNvPr id="4" name="مربع نص 3"/>
          <p:cNvSpPr txBox="1"/>
          <p:nvPr/>
        </p:nvSpPr>
        <p:spPr>
          <a:xfrm>
            <a:off x="1979712" y="1796038"/>
            <a:ext cx="6929486" cy="4801314"/>
          </a:xfrm>
          <a:prstGeom prst="rect">
            <a:avLst/>
          </a:prstGeom>
          <a:noFill/>
        </p:spPr>
        <p:txBody>
          <a:bodyPr wrap="square" rtlCol="1">
            <a:spAutoFit/>
          </a:bodyPr>
          <a:lstStyle/>
          <a:p>
            <a:pPr algn="just">
              <a:buClr>
                <a:schemeClr val="bg1"/>
              </a:buClr>
              <a:buFont typeface="Wingdings" pitchFamily="2" charset="2"/>
              <a:buChar char="v"/>
            </a:pPr>
            <a:r>
              <a:rPr lang="ar-KW" b="1" dirty="0" smtClean="0">
                <a:solidFill>
                  <a:srgbClr val="FFFF00"/>
                </a:solidFill>
              </a:rPr>
              <a:t> الزُهرة، هو ثاني كواكب المجموعة الشمسية من حيث قربه إلى الشمس. </a:t>
            </a:r>
          </a:p>
          <a:p>
            <a:pPr algn="just">
              <a:buClr>
                <a:schemeClr val="bg1"/>
              </a:buClr>
              <a:buFont typeface="Wingdings" pitchFamily="2" charset="2"/>
              <a:buChar char="v"/>
            </a:pPr>
            <a:r>
              <a:rPr lang="ar-KW" b="1" dirty="0" smtClean="0">
                <a:solidFill>
                  <a:srgbClr val="FFFF00"/>
                </a:solidFill>
              </a:rPr>
              <a:t> هو كوكب ترابي كعطارد والمريخ، شبيه بكوكب الأرض حجما وتركيبا.</a:t>
            </a:r>
          </a:p>
          <a:p>
            <a:pPr algn="just">
              <a:buClr>
                <a:schemeClr val="bg1"/>
              </a:buClr>
              <a:buFont typeface="Wingdings" pitchFamily="2" charset="2"/>
              <a:buChar char="v"/>
            </a:pPr>
            <a:r>
              <a:rPr lang="ar-KW" b="1" dirty="0" smtClean="0">
                <a:solidFill>
                  <a:srgbClr val="FFFF00"/>
                </a:solidFill>
              </a:rPr>
              <a:t>   على سطح الزهرة توجد جبال معدنية مغطاة بصقيع معدني من الرصاص تذوب وتتبخر في الارتفاعات </a:t>
            </a:r>
            <a:r>
              <a:rPr lang="ar-KW" b="1" dirty="0" err="1" smtClean="0">
                <a:solidFill>
                  <a:srgbClr val="FFFF00"/>
                </a:solidFill>
              </a:rPr>
              <a:t>الحرارية.</a:t>
            </a:r>
            <a:r>
              <a:rPr lang="ar-KW" b="1" dirty="0" smtClean="0">
                <a:solidFill>
                  <a:srgbClr val="FFFF00"/>
                </a:solidFill>
              </a:rPr>
              <a:t> </a:t>
            </a:r>
          </a:p>
          <a:p>
            <a:pPr algn="just">
              <a:buClr>
                <a:schemeClr val="bg1"/>
              </a:buClr>
              <a:buFont typeface="Wingdings" pitchFamily="2" charset="2"/>
              <a:buChar char="v"/>
            </a:pPr>
            <a:r>
              <a:rPr lang="ar-KW" b="1" dirty="0" smtClean="0">
                <a:solidFill>
                  <a:srgbClr val="FFFF00"/>
                </a:solidFill>
              </a:rPr>
              <a:t> أظهرت الصور أن على الكوكب براكين نشطة، كذلك تبيّن وجود نسبة مرتفعة من الكبريت في الجو.</a:t>
            </a:r>
          </a:p>
          <a:p>
            <a:pPr algn="just">
              <a:buClr>
                <a:schemeClr val="bg1"/>
              </a:buClr>
              <a:buFont typeface="Wingdings" pitchFamily="2" charset="2"/>
              <a:buChar char="v"/>
            </a:pPr>
            <a:r>
              <a:rPr lang="ar-KW" b="1" dirty="0" smtClean="0">
                <a:solidFill>
                  <a:srgbClr val="FFFF00"/>
                </a:solidFill>
              </a:rPr>
              <a:t>يُعتبر الزهرة كوكبا عاصفا ذو رياح شديدة ومرتفع الحرارة، وهو تقريبا في مثل حجم الأرض، لهذا يطلق عليه أخت الأرض، حيث أن وزن الإنسان على سطحه سيكون تقريبا مثل وزنه على الأرض. فلو كان وزن شخص ما 70 نيوتن فسيصل على سطح الزهرة إلى 63 نيوتن. </a:t>
            </a:r>
          </a:p>
          <a:p>
            <a:pPr algn="just">
              <a:buClr>
                <a:schemeClr val="bg1"/>
              </a:buClr>
              <a:buFont typeface="Wingdings" pitchFamily="2" charset="2"/>
              <a:buChar char="v"/>
            </a:pPr>
            <a:r>
              <a:rPr lang="ar-KW" b="1" dirty="0" smtClean="0">
                <a:solidFill>
                  <a:srgbClr val="FFFF00"/>
                </a:solidFill>
              </a:rPr>
              <a:t> تكسو الزهرة سحابة كثيفة من الغازات السامة تخفي سطحه عن الرؤية وتحتفظ بكميات هائلة من حرارة الشمس. </a:t>
            </a:r>
          </a:p>
          <a:p>
            <a:pPr algn="just">
              <a:buClr>
                <a:schemeClr val="bg1"/>
              </a:buClr>
              <a:buFont typeface="Wingdings" pitchFamily="2" charset="2"/>
              <a:buChar char="v"/>
            </a:pPr>
            <a:r>
              <a:rPr lang="ar-KW" b="1" dirty="0" smtClean="0">
                <a:solidFill>
                  <a:srgbClr val="FFFF00"/>
                </a:solidFill>
              </a:rPr>
              <a:t> ويعتبر كوكب الزهرة أسخن كواكب المجموعة الشمسية. وهذا الكوكب يشبه الأرض في البراكين والزلازل البركانية النشطة والجبال والوديان. والخلاف الأساسي بينهما أن جوه حار جدا </a:t>
            </a:r>
            <a:r>
              <a:rPr lang="ar-KW" b="1" dirty="0" err="1" smtClean="0">
                <a:solidFill>
                  <a:srgbClr val="FFFF00"/>
                </a:solidFill>
              </a:rPr>
              <a:t>لايسمح</a:t>
            </a:r>
            <a:r>
              <a:rPr lang="ar-KW" b="1" dirty="0" smtClean="0">
                <a:solidFill>
                  <a:srgbClr val="FFFF00"/>
                </a:solidFill>
              </a:rPr>
              <a:t> للحياة </a:t>
            </a:r>
            <a:r>
              <a:rPr lang="ar-KW" b="1" dirty="0" err="1" smtClean="0">
                <a:solidFill>
                  <a:srgbClr val="FFFF00"/>
                </a:solidFill>
              </a:rPr>
              <a:t>فوقه.</a:t>
            </a:r>
            <a:r>
              <a:rPr lang="ar-KW" b="1" dirty="0" smtClean="0">
                <a:solidFill>
                  <a:srgbClr val="FFFF00"/>
                </a:solidFill>
              </a:rPr>
              <a:t> </a:t>
            </a:r>
          </a:p>
          <a:p>
            <a:pPr algn="just">
              <a:buClr>
                <a:schemeClr val="bg1"/>
              </a:buClr>
              <a:buFont typeface="Wingdings" pitchFamily="2" charset="2"/>
              <a:buChar char="v"/>
            </a:pPr>
            <a:r>
              <a:rPr lang="ar-KW" b="1" dirty="0" smtClean="0">
                <a:solidFill>
                  <a:srgbClr val="FFFF00"/>
                </a:solidFill>
              </a:rPr>
              <a:t> هي أقرب الكواكب للأرض وليس للزهرة أقمار وعدد أيام السنة 224 يوما واليوم يعادل 243 دوران.</a:t>
            </a:r>
          </a:p>
        </p:txBody>
      </p:sp>
      <p:sp>
        <p:nvSpPr>
          <p:cNvPr id="5" name="مربع نص 4"/>
          <p:cNvSpPr txBox="1"/>
          <p:nvPr/>
        </p:nvSpPr>
        <p:spPr>
          <a:xfrm>
            <a:off x="2843808" y="116632"/>
            <a:ext cx="4536504" cy="1862048"/>
          </a:xfrm>
          <a:prstGeom prst="rect">
            <a:avLst/>
          </a:prstGeom>
          <a:noFill/>
        </p:spPr>
        <p:txBody>
          <a:bodyPr wrap="square" rtlCol="1">
            <a:spAutoFit/>
          </a:bodyPr>
          <a:lstStyle/>
          <a:p>
            <a:pPr algn="ctr"/>
            <a:r>
              <a:rPr lang="ar-KW" sz="11500" dirty="0" smtClean="0">
                <a:solidFill>
                  <a:schemeClr val="bg1"/>
                </a:solidFill>
                <a:latin typeface="Traditional Arabic" pitchFamily="18" charset="-78"/>
                <a:cs typeface="Traditional Arabic" pitchFamily="18" charset="-78"/>
              </a:rPr>
              <a:t>الزهرة</a:t>
            </a:r>
            <a:endParaRPr lang="ar-KW" sz="11500" dirty="0">
              <a:solidFill>
                <a:schemeClr val="bg1"/>
              </a:solidFill>
              <a:latin typeface="Traditional Arabic" pitchFamily="18" charset="-78"/>
              <a:cs typeface="Traditional Arabic" pitchFamily="18" charset="-78"/>
            </a:endParaRPr>
          </a:p>
        </p:txBody>
      </p:sp>
      <p:pic>
        <p:nvPicPr>
          <p:cNvPr id="6" name="صورة 5" descr="صورة1.png">
            <a:hlinkClick r:id="rId3" action="ppaction://hlinksldjump"/>
          </p:cNvPr>
          <p:cNvPicPr>
            <a:picLocks noChangeAspect="1"/>
          </p:cNvPicPr>
          <p:nvPr/>
        </p:nvPicPr>
        <p:blipFill>
          <a:blip r:embed="rId4" cstate="print"/>
          <a:stretch>
            <a:fillRect/>
          </a:stretch>
        </p:blipFill>
        <p:spPr>
          <a:xfrm>
            <a:off x="7956376" y="98155"/>
            <a:ext cx="1097316" cy="1081179"/>
          </a:xfrm>
          <a:prstGeom prst="rect">
            <a:avLst/>
          </a:prstGeom>
        </p:spPr>
      </p:pic>
      <p:pic>
        <p:nvPicPr>
          <p:cNvPr id="7" name="صورة 6" descr="1324566868_photo.png">
            <a:hlinkClick r:id="rId5" action="ppaction://hlinksldjump"/>
          </p:cNvPr>
          <p:cNvPicPr>
            <a:picLocks noChangeAspect="1"/>
          </p:cNvPicPr>
          <p:nvPr/>
        </p:nvPicPr>
        <p:blipFill>
          <a:blip r:embed="rId6" cstate="print"/>
          <a:stretch>
            <a:fillRect/>
          </a:stretch>
        </p:blipFill>
        <p:spPr>
          <a:xfrm>
            <a:off x="395536" y="260648"/>
            <a:ext cx="1504952" cy="1504952"/>
          </a:xfrm>
          <a:prstGeom prst="rect">
            <a:avLst/>
          </a:prstGeom>
        </p:spPr>
      </p:pic>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صورة 11" descr="Earth.png"/>
          <p:cNvPicPr>
            <a:picLocks noChangeAspect="1"/>
          </p:cNvPicPr>
          <p:nvPr/>
        </p:nvPicPr>
        <p:blipFill>
          <a:blip r:embed="rId2" cstate="print"/>
          <a:stretch>
            <a:fillRect/>
          </a:stretch>
        </p:blipFill>
        <p:spPr>
          <a:xfrm>
            <a:off x="7308304" y="5013176"/>
            <a:ext cx="1800000" cy="1800000"/>
          </a:xfrm>
          <a:prstGeom prst="rect">
            <a:avLst/>
          </a:prstGeom>
        </p:spPr>
      </p:pic>
      <p:sp>
        <p:nvSpPr>
          <p:cNvPr id="4" name="مربع نص 3"/>
          <p:cNvSpPr txBox="1"/>
          <p:nvPr/>
        </p:nvSpPr>
        <p:spPr>
          <a:xfrm>
            <a:off x="235372" y="2060848"/>
            <a:ext cx="7000924" cy="4708981"/>
          </a:xfrm>
          <a:prstGeom prst="rect">
            <a:avLst/>
          </a:prstGeom>
          <a:noFill/>
        </p:spPr>
        <p:txBody>
          <a:bodyPr wrap="square" rtlCol="1">
            <a:spAutoFit/>
          </a:bodyPr>
          <a:lstStyle/>
          <a:p>
            <a:pPr algn="just">
              <a:buClr>
                <a:schemeClr val="bg1"/>
              </a:buClr>
              <a:buFont typeface="Wingdings" pitchFamily="2" charset="2"/>
              <a:buChar char="v"/>
            </a:pPr>
            <a:r>
              <a:rPr lang="ar-KW" sz="2000" dirty="0" smtClean="0">
                <a:solidFill>
                  <a:srgbClr val="FFFF00"/>
                </a:solidFill>
              </a:rPr>
              <a:t> الأرض هي ثالث كواكب المجموعة الشمسية بعدًا عن الشمس بعد كل من عطارد والزهرة، وتعتبر أكبر الكواكب الأرضية في النظام الشمسي، وذلك من حيث قطرها وكتلتها وكثافتها. </a:t>
            </a:r>
          </a:p>
          <a:p>
            <a:pPr algn="just">
              <a:buClr>
                <a:schemeClr val="bg1"/>
              </a:buClr>
              <a:buFont typeface="Wingdings" pitchFamily="2" charset="2"/>
              <a:buChar char="v"/>
            </a:pPr>
            <a:r>
              <a:rPr lang="ar-KW" sz="2000" dirty="0" smtClean="0">
                <a:solidFill>
                  <a:srgbClr val="FFFF00"/>
                </a:solidFill>
              </a:rPr>
              <a:t> ويطلق على هذا الكوكب أيضًا اسم العالم واليابس.</a:t>
            </a:r>
          </a:p>
          <a:p>
            <a:pPr algn="just">
              <a:buClr>
                <a:schemeClr val="bg1"/>
              </a:buClr>
              <a:buFont typeface="Wingdings" pitchFamily="2" charset="2"/>
              <a:buChar char="v"/>
            </a:pPr>
            <a:r>
              <a:rPr lang="ar-KW" sz="2000" dirty="0" smtClean="0">
                <a:solidFill>
                  <a:srgbClr val="FFFF00"/>
                </a:solidFill>
              </a:rPr>
              <a:t> تعتبر الأرض مسكنًا لملايين الأنواع من الكائنات الحية، بما فيها الإنسان.</a:t>
            </a:r>
          </a:p>
          <a:p>
            <a:pPr algn="just">
              <a:buClr>
                <a:schemeClr val="bg1"/>
              </a:buClr>
              <a:buFont typeface="Wingdings" pitchFamily="2" charset="2"/>
              <a:buChar char="v"/>
            </a:pPr>
            <a:r>
              <a:rPr lang="ar-KW" sz="2000" dirty="0" smtClean="0">
                <a:solidFill>
                  <a:srgbClr val="FFFF00"/>
                </a:solidFill>
              </a:rPr>
              <a:t> هي المكان الوحيد المعروف بوجود حياة عليه في الكون. تكونت الأرض منذ حوالي 4.54 مليار سنة وقد ظهرت الحياة على سطحها في مليار سنة الأخيرة. </a:t>
            </a:r>
          </a:p>
          <a:p>
            <a:pPr algn="just">
              <a:buClr>
                <a:schemeClr val="bg1"/>
              </a:buClr>
              <a:buFont typeface="Wingdings" pitchFamily="2" charset="2"/>
              <a:buChar char="v"/>
            </a:pPr>
            <a:r>
              <a:rPr lang="ar-KW" sz="2000" dirty="0" smtClean="0">
                <a:solidFill>
                  <a:srgbClr val="FFFF00"/>
                </a:solidFill>
              </a:rPr>
              <a:t>تحجب طبقة الأوزون الأشعة فوق البنفسجية، ويعمل المجال المغناطيسي للأرض على إزاحة وإبعاد الجسيمات الأولية المشحونة القادمة من الشمس بسرعات عظيمة ويبعدها في الفضاء الخارجي بعيدا عن الأرض، فلا تتسبب في الإضرار بالكائنات الحية.</a:t>
            </a:r>
          </a:p>
          <a:p>
            <a:pPr algn="just">
              <a:buClr>
                <a:schemeClr val="bg1"/>
              </a:buClr>
              <a:buFont typeface="Wingdings" pitchFamily="2" charset="2"/>
              <a:buChar char="v"/>
            </a:pPr>
            <a:r>
              <a:rPr lang="ar-KW" sz="2000" dirty="0" smtClean="0">
                <a:solidFill>
                  <a:srgbClr val="FFFF00"/>
                </a:solidFill>
              </a:rPr>
              <a:t> أدت الخصائص الفيزيائية للأرض، بالإضافة إلى تاريخها الجيولوجي والمدار الفلكي التي تدور فيه إلى استمرار الحياة عليها حتى العصر </a:t>
            </a:r>
            <a:r>
              <a:rPr lang="ar-KW" sz="2000" dirty="0" err="1" smtClean="0">
                <a:solidFill>
                  <a:srgbClr val="FFFF00"/>
                </a:solidFill>
              </a:rPr>
              <a:t>الحالي.</a:t>
            </a:r>
            <a:r>
              <a:rPr lang="ar-KW" sz="2000" dirty="0" smtClean="0">
                <a:solidFill>
                  <a:srgbClr val="FFFF00"/>
                </a:solidFill>
              </a:rPr>
              <a:t> </a:t>
            </a:r>
          </a:p>
          <a:p>
            <a:pPr algn="just">
              <a:buClr>
                <a:schemeClr val="bg1"/>
              </a:buClr>
              <a:buFont typeface="Wingdings" pitchFamily="2" charset="2"/>
              <a:buChar char="v"/>
            </a:pPr>
            <a:r>
              <a:rPr lang="ar-KW" sz="2000" dirty="0" smtClean="0">
                <a:solidFill>
                  <a:srgbClr val="FFFF00"/>
                </a:solidFill>
              </a:rPr>
              <a:t> له قمر واحد يدور حول نفسه وحول الأرض وعدد أيام السنة 365 يوما واليوم يعادل 23 ساعة </a:t>
            </a:r>
            <a:r>
              <a:rPr lang="ar-KW" sz="2000" dirty="0" err="1" smtClean="0">
                <a:solidFill>
                  <a:srgbClr val="FFFF00"/>
                </a:solidFill>
              </a:rPr>
              <a:t>و56</a:t>
            </a:r>
            <a:r>
              <a:rPr lang="ar-KW" sz="2000" dirty="0" smtClean="0">
                <a:solidFill>
                  <a:srgbClr val="FFFF00"/>
                </a:solidFill>
              </a:rPr>
              <a:t> دقيقة </a:t>
            </a:r>
            <a:r>
              <a:rPr lang="ar-KW" sz="2000" dirty="0" err="1" smtClean="0">
                <a:solidFill>
                  <a:srgbClr val="FFFF00"/>
                </a:solidFill>
              </a:rPr>
              <a:t>و4</a:t>
            </a:r>
            <a:r>
              <a:rPr lang="ar-KW" sz="2000" dirty="0" smtClean="0">
                <a:solidFill>
                  <a:srgbClr val="FFFF00"/>
                </a:solidFill>
              </a:rPr>
              <a:t> ثواني.</a:t>
            </a:r>
          </a:p>
        </p:txBody>
      </p:sp>
      <p:sp>
        <p:nvSpPr>
          <p:cNvPr id="5" name="مربع نص 4"/>
          <p:cNvSpPr txBox="1"/>
          <p:nvPr/>
        </p:nvSpPr>
        <p:spPr>
          <a:xfrm>
            <a:off x="1619672" y="116632"/>
            <a:ext cx="4536504" cy="1862048"/>
          </a:xfrm>
          <a:prstGeom prst="rect">
            <a:avLst/>
          </a:prstGeom>
          <a:noFill/>
        </p:spPr>
        <p:txBody>
          <a:bodyPr wrap="square" rtlCol="1">
            <a:spAutoFit/>
          </a:bodyPr>
          <a:lstStyle/>
          <a:p>
            <a:pPr algn="ctr"/>
            <a:r>
              <a:rPr lang="ar-KW" sz="11500" dirty="0" smtClean="0">
                <a:solidFill>
                  <a:schemeClr val="bg1"/>
                </a:solidFill>
                <a:latin typeface="Traditional Arabic" pitchFamily="18" charset="-78"/>
                <a:cs typeface="Traditional Arabic" pitchFamily="18" charset="-78"/>
              </a:rPr>
              <a:t>الأرض</a:t>
            </a:r>
            <a:endParaRPr lang="ar-KW" sz="11500" dirty="0">
              <a:solidFill>
                <a:schemeClr val="bg1"/>
              </a:solidFill>
              <a:latin typeface="Traditional Arabic" pitchFamily="18" charset="-78"/>
              <a:cs typeface="Traditional Arabic" pitchFamily="18" charset="-78"/>
            </a:endParaRPr>
          </a:p>
        </p:txBody>
      </p:sp>
      <p:pic>
        <p:nvPicPr>
          <p:cNvPr id="6" name="صورة 5" descr="صورة1.png">
            <a:hlinkClick r:id="rId3" action="ppaction://hlinksldjump"/>
          </p:cNvPr>
          <p:cNvPicPr>
            <a:picLocks noChangeAspect="1"/>
          </p:cNvPicPr>
          <p:nvPr/>
        </p:nvPicPr>
        <p:blipFill>
          <a:blip r:embed="rId4" cstate="print"/>
          <a:stretch>
            <a:fillRect/>
          </a:stretch>
        </p:blipFill>
        <p:spPr>
          <a:xfrm>
            <a:off x="7956376" y="98155"/>
            <a:ext cx="1097316" cy="1081179"/>
          </a:xfrm>
          <a:prstGeom prst="rect">
            <a:avLst/>
          </a:prstGeom>
        </p:spPr>
      </p:pic>
      <p:pic>
        <p:nvPicPr>
          <p:cNvPr id="7" name="صورة 6" descr="1324566868_photo.png">
            <a:hlinkClick r:id="rId5" action="ppaction://hlinksldjump"/>
          </p:cNvPr>
          <p:cNvPicPr>
            <a:picLocks noChangeAspect="1"/>
          </p:cNvPicPr>
          <p:nvPr/>
        </p:nvPicPr>
        <p:blipFill>
          <a:blip r:embed="rId6" cstate="print"/>
          <a:stretch>
            <a:fillRect/>
          </a:stretch>
        </p:blipFill>
        <p:spPr>
          <a:xfrm>
            <a:off x="467544" y="188640"/>
            <a:ext cx="1504952" cy="1504952"/>
          </a:xfrm>
          <a:prstGeom prst="rect">
            <a:avLst/>
          </a:prstGeom>
        </p:spPr>
      </p:pic>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descr="saturn_2_T.png"/>
          <p:cNvPicPr>
            <a:picLocks noChangeAspect="1"/>
          </p:cNvPicPr>
          <p:nvPr/>
        </p:nvPicPr>
        <p:blipFill>
          <a:blip r:embed="rId2" cstate="print"/>
          <a:stretch>
            <a:fillRect/>
          </a:stretch>
        </p:blipFill>
        <p:spPr>
          <a:xfrm>
            <a:off x="467544" y="404664"/>
            <a:ext cx="2861528" cy="1727076"/>
          </a:xfrm>
          <a:prstGeom prst="rect">
            <a:avLst/>
          </a:prstGeom>
        </p:spPr>
      </p:pic>
      <p:sp>
        <p:nvSpPr>
          <p:cNvPr id="4" name="مربع نص 3"/>
          <p:cNvSpPr txBox="1"/>
          <p:nvPr/>
        </p:nvSpPr>
        <p:spPr>
          <a:xfrm>
            <a:off x="1870466" y="2492896"/>
            <a:ext cx="6950006" cy="4154984"/>
          </a:xfrm>
          <a:prstGeom prst="rect">
            <a:avLst/>
          </a:prstGeom>
          <a:noFill/>
        </p:spPr>
        <p:txBody>
          <a:bodyPr wrap="square" rtlCol="1">
            <a:spAutoFit/>
          </a:bodyPr>
          <a:lstStyle/>
          <a:p>
            <a:pPr algn="just">
              <a:buClr>
                <a:schemeClr val="bg1"/>
              </a:buClr>
              <a:buFont typeface="Wingdings" pitchFamily="2" charset="2"/>
              <a:buChar char="v"/>
            </a:pPr>
            <a:r>
              <a:rPr lang="ar-KW" sz="2400" b="1" dirty="0" smtClean="0">
                <a:solidFill>
                  <a:srgbClr val="FFFF00"/>
                </a:solidFill>
              </a:rPr>
              <a:t> </a:t>
            </a:r>
            <a:r>
              <a:rPr lang="ar-KW" sz="2400" b="1" dirty="0" err="1" smtClean="0">
                <a:solidFill>
                  <a:srgbClr val="FFFF00"/>
                </a:solidFill>
              </a:rPr>
              <a:t>زُحُل </a:t>
            </a:r>
            <a:r>
              <a:rPr lang="ar-KW" sz="2400" b="1" dirty="0" smtClean="0">
                <a:solidFill>
                  <a:srgbClr val="FFFF00"/>
                </a:solidFill>
              </a:rPr>
              <a:t>، واسمه مشتق من الجذر "زَحَل" بمعنى تنحّى وتباعد.</a:t>
            </a:r>
          </a:p>
          <a:p>
            <a:pPr algn="just">
              <a:buClr>
                <a:schemeClr val="bg1"/>
              </a:buClr>
              <a:buFont typeface="Wingdings" pitchFamily="2" charset="2"/>
              <a:buChar char="v"/>
            </a:pPr>
            <a:r>
              <a:rPr lang="ar-KW" sz="2400" b="1" dirty="0" smtClean="0">
                <a:solidFill>
                  <a:srgbClr val="FFFF00"/>
                </a:solidFill>
              </a:rPr>
              <a:t>  زحل هو الكوكب السادس من حيث البُعد عن الشمس وهو ثاني أكبر كوكب في النظام الشمسي بعد المشتري.</a:t>
            </a:r>
          </a:p>
          <a:p>
            <a:pPr algn="just">
              <a:buClr>
                <a:schemeClr val="bg1"/>
              </a:buClr>
              <a:buFont typeface="Wingdings" pitchFamily="2" charset="2"/>
              <a:buChar char="v"/>
            </a:pPr>
            <a:r>
              <a:rPr lang="ar-KW" sz="2400" b="1" dirty="0" smtClean="0">
                <a:solidFill>
                  <a:srgbClr val="FFFF00"/>
                </a:solidFill>
              </a:rPr>
              <a:t> تعتبر الظروف البيئية على سطح زحل ظروفًا متطرفة بسبب كتلته الكبيرة وقوة جاذبيته.</a:t>
            </a:r>
          </a:p>
          <a:p>
            <a:pPr algn="just">
              <a:buClr>
                <a:schemeClr val="bg1"/>
              </a:buClr>
              <a:buFont typeface="Wingdings" pitchFamily="2" charset="2"/>
              <a:buChar char="v"/>
            </a:pPr>
            <a:r>
              <a:rPr lang="ar-KW" sz="2400" b="1" dirty="0" smtClean="0">
                <a:solidFill>
                  <a:srgbClr val="FFFF00"/>
                </a:solidFill>
              </a:rPr>
              <a:t>سرعة الرياح على سطحه تقارب 1800 كم/س، وهي سرعة كبيرة جداً مقارنة مع سرعة الرياح على سطح المشتري.</a:t>
            </a:r>
          </a:p>
          <a:p>
            <a:pPr algn="just">
              <a:buClr>
                <a:schemeClr val="bg1"/>
              </a:buClr>
              <a:buFont typeface="Wingdings" pitchFamily="2" charset="2"/>
              <a:buChar char="v"/>
            </a:pPr>
            <a:r>
              <a:rPr lang="ar-KW" sz="2400" b="1" dirty="0" smtClean="0">
                <a:solidFill>
                  <a:srgbClr val="FFFF00"/>
                </a:solidFill>
              </a:rPr>
              <a:t> يتميز زحل بتسع حلقات من الجليد والغبار تدور حوله في مستوى واحد مما يعطيه شكلاً </a:t>
            </a:r>
            <a:r>
              <a:rPr lang="ar-KW" sz="2400" b="1" dirty="0" err="1" smtClean="0">
                <a:solidFill>
                  <a:srgbClr val="FFFF00"/>
                </a:solidFill>
              </a:rPr>
              <a:t>مميزاً.</a:t>
            </a:r>
            <a:r>
              <a:rPr lang="ar-KW" sz="2400" b="1" dirty="0" smtClean="0">
                <a:solidFill>
                  <a:srgbClr val="FFFF00"/>
                </a:solidFill>
              </a:rPr>
              <a:t> </a:t>
            </a:r>
          </a:p>
          <a:p>
            <a:pPr algn="just">
              <a:buClr>
                <a:schemeClr val="bg1"/>
              </a:buClr>
              <a:buFont typeface="Wingdings" pitchFamily="2" charset="2"/>
              <a:buChar char="v"/>
            </a:pPr>
            <a:r>
              <a:rPr lang="ar-KW" sz="2400" b="1" dirty="0" smtClean="0">
                <a:solidFill>
                  <a:srgbClr val="FFFF00"/>
                </a:solidFill>
              </a:rPr>
              <a:t> عدد أقماره المشهورة 11 قمر وعدد أيام السنة 29 يوما واليوم يعادل 10 ساعات </a:t>
            </a:r>
            <a:r>
              <a:rPr lang="ar-KW" sz="2400" b="1" dirty="0" err="1" smtClean="0">
                <a:solidFill>
                  <a:srgbClr val="FFFF00"/>
                </a:solidFill>
              </a:rPr>
              <a:t>و14</a:t>
            </a:r>
            <a:r>
              <a:rPr lang="ar-KW" sz="2400" b="1" dirty="0" smtClean="0">
                <a:solidFill>
                  <a:srgbClr val="FFFF00"/>
                </a:solidFill>
              </a:rPr>
              <a:t> دقيقة.</a:t>
            </a:r>
          </a:p>
        </p:txBody>
      </p:sp>
      <p:sp>
        <p:nvSpPr>
          <p:cNvPr id="5" name="مربع نص 4"/>
          <p:cNvSpPr txBox="1"/>
          <p:nvPr/>
        </p:nvSpPr>
        <p:spPr>
          <a:xfrm>
            <a:off x="3419872" y="260648"/>
            <a:ext cx="4536504" cy="1862048"/>
          </a:xfrm>
          <a:prstGeom prst="rect">
            <a:avLst/>
          </a:prstGeom>
          <a:noFill/>
        </p:spPr>
        <p:txBody>
          <a:bodyPr wrap="square" rtlCol="1">
            <a:spAutoFit/>
          </a:bodyPr>
          <a:lstStyle/>
          <a:p>
            <a:pPr algn="ctr"/>
            <a:r>
              <a:rPr lang="ar-KW" sz="11500" dirty="0" smtClean="0">
                <a:solidFill>
                  <a:schemeClr val="bg1"/>
                </a:solidFill>
                <a:latin typeface="Traditional Arabic" pitchFamily="18" charset="-78"/>
                <a:cs typeface="Traditional Arabic" pitchFamily="18" charset="-78"/>
              </a:rPr>
              <a:t>زحل</a:t>
            </a:r>
            <a:endParaRPr lang="ar-KW" sz="11500" dirty="0">
              <a:solidFill>
                <a:schemeClr val="bg1"/>
              </a:solidFill>
              <a:latin typeface="Traditional Arabic" pitchFamily="18" charset="-78"/>
              <a:cs typeface="Traditional Arabic" pitchFamily="18" charset="-78"/>
            </a:endParaRPr>
          </a:p>
        </p:txBody>
      </p:sp>
      <p:pic>
        <p:nvPicPr>
          <p:cNvPr id="6" name="صورة 5" descr="صورة1.png">
            <a:hlinkClick r:id="rId3" action="ppaction://hlinksldjump"/>
          </p:cNvPr>
          <p:cNvPicPr>
            <a:picLocks noChangeAspect="1"/>
          </p:cNvPicPr>
          <p:nvPr/>
        </p:nvPicPr>
        <p:blipFill>
          <a:blip r:embed="rId4" cstate="print"/>
          <a:stretch>
            <a:fillRect/>
          </a:stretch>
        </p:blipFill>
        <p:spPr>
          <a:xfrm>
            <a:off x="7956376" y="98155"/>
            <a:ext cx="1097316" cy="1081179"/>
          </a:xfrm>
          <a:prstGeom prst="rect">
            <a:avLst/>
          </a:prstGeom>
        </p:spPr>
      </p:pic>
      <p:pic>
        <p:nvPicPr>
          <p:cNvPr id="7" name="صورة 6" descr="1324566868_photo.png">
            <a:hlinkClick r:id="rId5" action="ppaction://hlinksldjump"/>
          </p:cNvPr>
          <p:cNvPicPr>
            <a:picLocks noChangeAspect="1"/>
          </p:cNvPicPr>
          <p:nvPr/>
        </p:nvPicPr>
        <p:blipFill>
          <a:blip r:embed="rId6" cstate="print"/>
          <a:stretch>
            <a:fillRect/>
          </a:stretch>
        </p:blipFill>
        <p:spPr>
          <a:xfrm>
            <a:off x="395536" y="5229200"/>
            <a:ext cx="1504952" cy="1504952"/>
          </a:xfrm>
          <a:prstGeom prst="rect">
            <a:avLst/>
          </a:prstGeom>
        </p:spPr>
      </p:pic>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صورة 23" descr="jupiter.png"/>
          <p:cNvPicPr>
            <a:picLocks noChangeAspect="1"/>
          </p:cNvPicPr>
          <p:nvPr/>
        </p:nvPicPr>
        <p:blipFill>
          <a:blip r:embed="rId2" cstate="print"/>
          <a:stretch>
            <a:fillRect/>
          </a:stretch>
        </p:blipFill>
        <p:spPr>
          <a:xfrm>
            <a:off x="7020272" y="4365104"/>
            <a:ext cx="1795264" cy="1795264"/>
          </a:xfrm>
          <a:prstGeom prst="rect">
            <a:avLst/>
          </a:prstGeom>
        </p:spPr>
      </p:pic>
      <p:sp>
        <p:nvSpPr>
          <p:cNvPr id="4" name="مربع نص 3"/>
          <p:cNvSpPr txBox="1"/>
          <p:nvPr/>
        </p:nvSpPr>
        <p:spPr>
          <a:xfrm>
            <a:off x="323528" y="332656"/>
            <a:ext cx="6984776" cy="4401205"/>
          </a:xfrm>
          <a:prstGeom prst="rect">
            <a:avLst/>
          </a:prstGeom>
          <a:noFill/>
        </p:spPr>
        <p:txBody>
          <a:bodyPr wrap="square" rtlCol="1">
            <a:spAutoFit/>
          </a:bodyPr>
          <a:lstStyle/>
          <a:p>
            <a:pPr algn="just">
              <a:buClr>
                <a:schemeClr val="bg1"/>
              </a:buClr>
              <a:buFont typeface="Wingdings" pitchFamily="2" charset="2"/>
              <a:buChar char="v"/>
            </a:pPr>
            <a:r>
              <a:rPr lang="ar-KW" sz="2800" dirty="0" smtClean="0">
                <a:solidFill>
                  <a:srgbClr val="FFFF00"/>
                </a:solidFill>
              </a:rPr>
              <a:t> المشتري هو أضخم كواكب المجموعة الشمسية.</a:t>
            </a:r>
          </a:p>
          <a:p>
            <a:pPr algn="just">
              <a:buClr>
                <a:schemeClr val="bg1"/>
              </a:buClr>
              <a:buFont typeface="Wingdings" pitchFamily="2" charset="2"/>
              <a:buChar char="v"/>
            </a:pPr>
            <a:r>
              <a:rPr lang="ar-KW" sz="2800" dirty="0" smtClean="0">
                <a:solidFill>
                  <a:srgbClr val="FFFF00"/>
                </a:solidFill>
              </a:rPr>
              <a:t>  المشتري خامس الكواكب بعداً عن الشمس وأكبر كواكب المجموعة الشمسية.</a:t>
            </a:r>
          </a:p>
          <a:p>
            <a:pPr algn="just">
              <a:buClr>
                <a:schemeClr val="bg1"/>
              </a:buClr>
              <a:buFont typeface="Wingdings" pitchFamily="2" charset="2"/>
              <a:buChar char="v"/>
            </a:pPr>
            <a:r>
              <a:rPr lang="ar-KW" sz="2800" dirty="0" smtClean="0">
                <a:solidFill>
                  <a:srgbClr val="FFFF00"/>
                </a:solidFill>
              </a:rPr>
              <a:t>  يتكون المشتري بشكل رئيسي من الهيدروجين، ويشكل </a:t>
            </a:r>
            <a:r>
              <a:rPr lang="ar-KW" sz="2800" dirty="0" err="1" smtClean="0">
                <a:solidFill>
                  <a:srgbClr val="FFFF00"/>
                </a:solidFill>
              </a:rPr>
              <a:t>الهيليوم</a:t>
            </a:r>
            <a:r>
              <a:rPr lang="ar-KW" sz="2800" dirty="0" smtClean="0">
                <a:solidFill>
                  <a:srgbClr val="FFFF00"/>
                </a:solidFill>
              </a:rPr>
              <a:t> أقل بقليل من ربع كتلته.</a:t>
            </a:r>
          </a:p>
          <a:p>
            <a:pPr algn="just">
              <a:buClr>
                <a:schemeClr val="bg1"/>
              </a:buClr>
              <a:buFont typeface="Wingdings" pitchFamily="2" charset="2"/>
              <a:buChar char="v"/>
            </a:pPr>
            <a:r>
              <a:rPr lang="ar-KW" sz="2800" dirty="0" smtClean="0">
                <a:solidFill>
                  <a:srgbClr val="FFFF00"/>
                </a:solidFill>
              </a:rPr>
              <a:t> يحيط بهذا الكوكب نظام حلقات خافت، وحقل مغناطيسي قوي.</a:t>
            </a:r>
          </a:p>
          <a:p>
            <a:pPr algn="just">
              <a:buClr>
                <a:schemeClr val="bg1"/>
              </a:buClr>
              <a:buFont typeface="Wingdings" pitchFamily="2" charset="2"/>
              <a:buChar char="v"/>
            </a:pPr>
            <a:r>
              <a:rPr lang="ar-KW" sz="2800" dirty="0" smtClean="0">
                <a:solidFill>
                  <a:srgbClr val="FFFF00"/>
                </a:solidFill>
              </a:rPr>
              <a:t> هو أكبر الكواكب في المجموعة الشمسية وله 14 قمرا مشهورا عدد أيام السنة فيه 86 يوما واليوم يعادل </a:t>
            </a:r>
            <a:r>
              <a:rPr lang="ar-KW" sz="2800" dirty="0" err="1" smtClean="0">
                <a:solidFill>
                  <a:srgbClr val="FFFF00"/>
                </a:solidFill>
              </a:rPr>
              <a:t>9ساعات</a:t>
            </a:r>
            <a:r>
              <a:rPr lang="ar-KW" sz="2800" dirty="0" smtClean="0">
                <a:solidFill>
                  <a:srgbClr val="FFFF00"/>
                </a:solidFill>
              </a:rPr>
              <a:t> </a:t>
            </a:r>
            <a:r>
              <a:rPr lang="ar-KW" sz="2800" dirty="0" err="1" smtClean="0">
                <a:solidFill>
                  <a:srgbClr val="FFFF00"/>
                </a:solidFill>
              </a:rPr>
              <a:t>و50</a:t>
            </a:r>
            <a:r>
              <a:rPr lang="ar-KW" sz="2800" dirty="0" smtClean="0">
                <a:solidFill>
                  <a:srgbClr val="FFFF00"/>
                </a:solidFill>
              </a:rPr>
              <a:t> دقيقة </a:t>
            </a:r>
            <a:r>
              <a:rPr lang="ar-KW" sz="2800" dirty="0" err="1" smtClean="0">
                <a:solidFill>
                  <a:srgbClr val="FFFF00"/>
                </a:solidFill>
              </a:rPr>
              <a:t>و30ثانية.</a:t>
            </a:r>
            <a:endParaRPr lang="ar-KW" sz="2800" dirty="0" smtClean="0">
              <a:solidFill>
                <a:srgbClr val="FFFF00"/>
              </a:solidFill>
            </a:endParaRPr>
          </a:p>
        </p:txBody>
      </p:sp>
      <p:sp>
        <p:nvSpPr>
          <p:cNvPr id="5" name="مربع نص 4"/>
          <p:cNvSpPr txBox="1"/>
          <p:nvPr/>
        </p:nvSpPr>
        <p:spPr>
          <a:xfrm>
            <a:off x="2195736" y="4509120"/>
            <a:ext cx="4536504" cy="1862048"/>
          </a:xfrm>
          <a:prstGeom prst="rect">
            <a:avLst/>
          </a:prstGeom>
          <a:noFill/>
        </p:spPr>
        <p:txBody>
          <a:bodyPr wrap="square" rtlCol="1">
            <a:spAutoFit/>
          </a:bodyPr>
          <a:lstStyle/>
          <a:p>
            <a:pPr algn="ctr"/>
            <a:r>
              <a:rPr lang="ar-KW" sz="11500" dirty="0" smtClean="0">
                <a:solidFill>
                  <a:schemeClr val="bg1"/>
                </a:solidFill>
                <a:latin typeface="Traditional Arabic" pitchFamily="18" charset="-78"/>
                <a:cs typeface="Traditional Arabic" pitchFamily="18" charset="-78"/>
              </a:rPr>
              <a:t>المشتري</a:t>
            </a:r>
            <a:endParaRPr lang="ar-KW" sz="11500" dirty="0">
              <a:solidFill>
                <a:schemeClr val="bg1"/>
              </a:solidFill>
              <a:latin typeface="Traditional Arabic" pitchFamily="18" charset="-78"/>
              <a:cs typeface="Traditional Arabic" pitchFamily="18" charset="-78"/>
            </a:endParaRPr>
          </a:p>
        </p:txBody>
      </p:sp>
      <p:pic>
        <p:nvPicPr>
          <p:cNvPr id="6" name="صورة 5" descr="صورة1.png">
            <a:hlinkClick r:id="rId3" action="ppaction://hlinksldjump"/>
          </p:cNvPr>
          <p:cNvPicPr>
            <a:picLocks noChangeAspect="1"/>
          </p:cNvPicPr>
          <p:nvPr/>
        </p:nvPicPr>
        <p:blipFill>
          <a:blip r:embed="rId4" cstate="print"/>
          <a:stretch>
            <a:fillRect/>
          </a:stretch>
        </p:blipFill>
        <p:spPr>
          <a:xfrm>
            <a:off x="7956376" y="44624"/>
            <a:ext cx="1097316" cy="1081179"/>
          </a:xfrm>
          <a:prstGeom prst="rect">
            <a:avLst/>
          </a:prstGeom>
        </p:spPr>
      </p:pic>
      <p:pic>
        <p:nvPicPr>
          <p:cNvPr id="7" name="صورة 6" descr="1324566868_photo.png">
            <a:hlinkClick r:id="rId5" action="ppaction://hlinksldjump"/>
          </p:cNvPr>
          <p:cNvPicPr>
            <a:picLocks noChangeAspect="1"/>
          </p:cNvPicPr>
          <p:nvPr/>
        </p:nvPicPr>
        <p:blipFill>
          <a:blip r:embed="rId6" cstate="print"/>
          <a:stretch>
            <a:fillRect/>
          </a:stretch>
        </p:blipFill>
        <p:spPr>
          <a:xfrm>
            <a:off x="467544" y="5085184"/>
            <a:ext cx="1504952" cy="1504952"/>
          </a:xfrm>
          <a:prstGeom prst="rect">
            <a:avLst/>
          </a:prstGeom>
        </p:spPr>
      </p:pic>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صورة 25" descr="mars.png"/>
          <p:cNvPicPr>
            <a:picLocks noChangeAspect="1"/>
          </p:cNvPicPr>
          <p:nvPr/>
        </p:nvPicPr>
        <p:blipFill>
          <a:blip r:embed="rId2" cstate="print"/>
          <a:stretch>
            <a:fillRect/>
          </a:stretch>
        </p:blipFill>
        <p:spPr>
          <a:xfrm>
            <a:off x="6948264" y="188640"/>
            <a:ext cx="1778268" cy="1775445"/>
          </a:xfrm>
          <a:prstGeom prst="rect">
            <a:avLst/>
          </a:prstGeom>
        </p:spPr>
      </p:pic>
      <p:sp>
        <p:nvSpPr>
          <p:cNvPr id="4" name="مربع نص 3"/>
          <p:cNvSpPr txBox="1"/>
          <p:nvPr/>
        </p:nvSpPr>
        <p:spPr>
          <a:xfrm>
            <a:off x="598832" y="2399397"/>
            <a:ext cx="7429552" cy="4093428"/>
          </a:xfrm>
          <a:prstGeom prst="rect">
            <a:avLst/>
          </a:prstGeom>
          <a:noFill/>
        </p:spPr>
        <p:txBody>
          <a:bodyPr wrap="square" rtlCol="1">
            <a:spAutoFit/>
          </a:bodyPr>
          <a:lstStyle/>
          <a:p>
            <a:pPr algn="just">
              <a:buClr>
                <a:schemeClr val="bg1"/>
              </a:buClr>
              <a:buFont typeface="Wingdings" pitchFamily="2" charset="2"/>
              <a:buChar char="v"/>
            </a:pPr>
            <a:r>
              <a:rPr lang="ar-KW" sz="2000" dirty="0" smtClean="0">
                <a:solidFill>
                  <a:srgbClr val="FFFF00"/>
                </a:solidFill>
              </a:rPr>
              <a:t> </a:t>
            </a:r>
            <a:r>
              <a:rPr lang="ar-KW" sz="2000" dirty="0" err="1" smtClean="0">
                <a:solidFill>
                  <a:srgbClr val="FFFF00"/>
                </a:solidFill>
              </a:rPr>
              <a:t>المِرِّيخ (</a:t>
            </a:r>
            <a:r>
              <a:rPr lang="en-US" sz="2000" dirty="0" smtClean="0">
                <a:solidFill>
                  <a:srgbClr val="FFFF00"/>
                </a:solidFill>
              </a:rPr>
              <a:t> Mars </a:t>
            </a:r>
            <a:r>
              <a:rPr lang="ar-KW" sz="2000" dirty="0" smtClean="0">
                <a:solidFill>
                  <a:srgbClr val="FFFF00"/>
                </a:solidFill>
              </a:rPr>
              <a:t>مارس) هو الكوكب الرابع في البعد عن الشمس في النظام الشمسي وهو الجار الخارجي للأرض ويصنف كوكبا صخريا، من مجموعة الكواكب الأرضية (الشبيهة بالأرض).</a:t>
            </a:r>
          </a:p>
          <a:p>
            <a:pPr algn="just">
              <a:buClr>
                <a:schemeClr val="bg1"/>
              </a:buClr>
              <a:buFont typeface="Wingdings" pitchFamily="2" charset="2"/>
              <a:buChar char="v"/>
            </a:pPr>
            <a:r>
              <a:rPr lang="ar-KW" sz="2000" dirty="0" smtClean="0">
                <a:solidFill>
                  <a:srgbClr val="FFFF00"/>
                </a:solidFill>
              </a:rPr>
              <a:t>وقد سمي هذا الكوكب بهذا الاسم نسبةً إلى لونه المائل إلى الحمره, بفعل نسبة غبار أكسيد الحديد الثلاثي العالية على سطحه وفي جوه. ولذلك يلقب أيضا بالكوكب الأحمر. أما التفسير الآخر فيعيد كلمة المريخ إلى اسم إله الحرب الروماني مارس.</a:t>
            </a:r>
          </a:p>
          <a:p>
            <a:pPr algn="just">
              <a:buClr>
                <a:schemeClr val="bg1"/>
              </a:buClr>
              <a:buFont typeface="Wingdings" pitchFamily="2" charset="2"/>
              <a:buChar char="v"/>
            </a:pPr>
            <a:r>
              <a:rPr lang="ar-KW" sz="2000" dirty="0" smtClean="0">
                <a:solidFill>
                  <a:srgbClr val="FFFF00"/>
                </a:solidFill>
              </a:rPr>
              <a:t> يبلغ قطر المريخ حوالي 6800 كلم وهو بذلك مساو لنصف قطر الأرض وثاني أصغر كواكب النظام الشمسي بعد </a:t>
            </a:r>
            <a:r>
              <a:rPr lang="ar-KW" sz="2000" dirty="0" err="1" smtClean="0">
                <a:solidFill>
                  <a:srgbClr val="FFFF00"/>
                </a:solidFill>
              </a:rPr>
              <a:t>عطارد.</a:t>
            </a:r>
            <a:r>
              <a:rPr lang="ar-KW" sz="2000" dirty="0" smtClean="0">
                <a:solidFill>
                  <a:srgbClr val="FFFF00"/>
                </a:solidFill>
              </a:rPr>
              <a:t> </a:t>
            </a:r>
          </a:p>
          <a:p>
            <a:pPr algn="just">
              <a:buClr>
                <a:schemeClr val="bg1"/>
              </a:buClr>
              <a:buFont typeface="Wingdings" pitchFamily="2" charset="2"/>
              <a:buChar char="v"/>
            </a:pPr>
            <a:r>
              <a:rPr lang="ar-KW" sz="2000" dirty="0" smtClean="0">
                <a:solidFill>
                  <a:srgbClr val="FFFF00"/>
                </a:solidFill>
              </a:rPr>
              <a:t> له قمران، يسمّى الأول </a:t>
            </a:r>
            <a:r>
              <a:rPr lang="ar-KW" sz="2000" dirty="0" err="1" smtClean="0">
                <a:solidFill>
                  <a:srgbClr val="FFFF00"/>
                </a:solidFill>
              </a:rPr>
              <a:t>ديموس</a:t>
            </a:r>
            <a:r>
              <a:rPr lang="ar-KW" sz="2000" dirty="0" smtClean="0">
                <a:solidFill>
                  <a:srgbClr val="FFFF00"/>
                </a:solidFill>
              </a:rPr>
              <a:t> أي الرعب باللغة اليونانية والثاني </a:t>
            </a:r>
            <a:r>
              <a:rPr lang="ar-KW" sz="2000" dirty="0" err="1" smtClean="0">
                <a:solidFill>
                  <a:srgbClr val="FFFF00"/>
                </a:solidFill>
              </a:rPr>
              <a:t>فوبوس</a:t>
            </a:r>
            <a:r>
              <a:rPr lang="ar-KW" sz="2000" dirty="0" smtClean="0">
                <a:solidFill>
                  <a:srgbClr val="FFFF00"/>
                </a:solidFill>
              </a:rPr>
              <a:t> أي الخوف.</a:t>
            </a:r>
          </a:p>
          <a:p>
            <a:pPr algn="just">
              <a:buClr>
                <a:schemeClr val="bg1"/>
              </a:buClr>
              <a:buFont typeface="Wingdings" pitchFamily="2" charset="2"/>
              <a:buChar char="v"/>
            </a:pPr>
            <a:r>
              <a:rPr lang="ar-KW" sz="2000" dirty="0" smtClean="0">
                <a:solidFill>
                  <a:srgbClr val="FFFF00"/>
                </a:solidFill>
              </a:rPr>
              <a:t> </a:t>
            </a:r>
          </a:p>
          <a:p>
            <a:pPr algn="just">
              <a:buClr>
                <a:schemeClr val="bg1"/>
              </a:buClr>
              <a:buFont typeface="Wingdings" pitchFamily="2" charset="2"/>
              <a:buChar char="v"/>
            </a:pPr>
            <a:r>
              <a:rPr lang="ar-KW" sz="2000" dirty="0" smtClean="0">
                <a:solidFill>
                  <a:srgbClr val="FFFF00"/>
                </a:solidFill>
              </a:rPr>
              <a:t> تبلغ درجة حرارته العليا 27 درجة مئوية ودرجة حرارته الصغرى -133 درجة </a:t>
            </a:r>
            <a:r>
              <a:rPr lang="ar-KW" sz="2000" dirty="0" err="1" smtClean="0">
                <a:solidFill>
                  <a:srgbClr val="FFFF00"/>
                </a:solidFill>
              </a:rPr>
              <a:t>مئوية.</a:t>
            </a:r>
            <a:r>
              <a:rPr lang="ar-KW" sz="2000" dirty="0" smtClean="0">
                <a:solidFill>
                  <a:srgbClr val="FFFF00"/>
                </a:solidFill>
              </a:rPr>
              <a:t> </a:t>
            </a:r>
          </a:p>
          <a:p>
            <a:pPr algn="just">
              <a:buClr>
                <a:schemeClr val="bg1"/>
              </a:buClr>
              <a:buFont typeface="Wingdings" pitchFamily="2" charset="2"/>
              <a:buChar char="v"/>
            </a:pPr>
            <a:r>
              <a:rPr lang="ar-KW" sz="2000" dirty="0" smtClean="0">
                <a:solidFill>
                  <a:srgbClr val="FFFF00"/>
                </a:solidFill>
              </a:rPr>
              <a:t> للكوكب قمران هما </a:t>
            </a:r>
            <a:r>
              <a:rPr lang="ar-KW" sz="2000" dirty="0" err="1" smtClean="0">
                <a:solidFill>
                  <a:srgbClr val="FFFF00"/>
                </a:solidFill>
              </a:rPr>
              <a:t>فوبس</a:t>
            </a:r>
            <a:r>
              <a:rPr lang="ar-KW" sz="2000" dirty="0" smtClean="0">
                <a:solidFill>
                  <a:srgbClr val="FFFF00"/>
                </a:solidFill>
              </a:rPr>
              <a:t> </a:t>
            </a:r>
            <a:r>
              <a:rPr lang="ar-KW" sz="2000" dirty="0" err="1" smtClean="0">
                <a:solidFill>
                  <a:srgbClr val="FFFF00"/>
                </a:solidFill>
              </a:rPr>
              <a:t>وديرنوس</a:t>
            </a:r>
            <a:r>
              <a:rPr lang="ar-KW" sz="2000" dirty="0" smtClean="0">
                <a:solidFill>
                  <a:srgbClr val="FFFF00"/>
                </a:solidFill>
              </a:rPr>
              <a:t> وعدد أيام السنة 687 يوما واليوم يعادل 24 ساعة </a:t>
            </a:r>
            <a:r>
              <a:rPr lang="ar-KW" sz="2000" dirty="0" err="1" smtClean="0">
                <a:solidFill>
                  <a:srgbClr val="FFFF00"/>
                </a:solidFill>
              </a:rPr>
              <a:t>و37</a:t>
            </a:r>
            <a:r>
              <a:rPr lang="ar-KW" sz="2000" dirty="0" smtClean="0">
                <a:solidFill>
                  <a:srgbClr val="FFFF00"/>
                </a:solidFill>
              </a:rPr>
              <a:t> دقيقة </a:t>
            </a:r>
            <a:r>
              <a:rPr lang="ar-KW" sz="2000" dirty="0" err="1" smtClean="0">
                <a:solidFill>
                  <a:srgbClr val="FFFF00"/>
                </a:solidFill>
              </a:rPr>
              <a:t>و23</a:t>
            </a:r>
            <a:r>
              <a:rPr lang="ar-KW" sz="2000" dirty="0" smtClean="0">
                <a:solidFill>
                  <a:srgbClr val="FFFF00"/>
                </a:solidFill>
              </a:rPr>
              <a:t> ثانية.</a:t>
            </a:r>
          </a:p>
        </p:txBody>
      </p:sp>
      <p:sp>
        <p:nvSpPr>
          <p:cNvPr id="5" name="مربع نص 4"/>
          <p:cNvSpPr txBox="1"/>
          <p:nvPr/>
        </p:nvSpPr>
        <p:spPr>
          <a:xfrm>
            <a:off x="1547664" y="116632"/>
            <a:ext cx="4536504" cy="1862048"/>
          </a:xfrm>
          <a:prstGeom prst="rect">
            <a:avLst/>
          </a:prstGeom>
          <a:noFill/>
        </p:spPr>
        <p:txBody>
          <a:bodyPr wrap="square" rtlCol="1">
            <a:spAutoFit/>
          </a:bodyPr>
          <a:lstStyle/>
          <a:p>
            <a:pPr algn="ctr"/>
            <a:r>
              <a:rPr lang="ar-KW" sz="11500" dirty="0" smtClean="0">
                <a:solidFill>
                  <a:schemeClr val="bg1"/>
                </a:solidFill>
                <a:latin typeface="Traditional Arabic" pitchFamily="18" charset="-78"/>
                <a:cs typeface="Traditional Arabic" pitchFamily="18" charset="-78"/>
              </a:rPr>
              <a:t>المريخ</a:t>
            </a:r>
            <a:endParaRPr lang="ar-KW" sz="11500" dirty="0">
              <a:solidFill>
                <a:schemeClr val="bg1"/>
              </a:solidFill>
              <a:latin typeface="Traditional Arabic" pitchFamily="18" charset="-78"/>
              <a:cs typeface="Traditional Arabic" pitchFamily="18" charset="-78"/>
            </a:endParaRPr>
          </a:p>
        </p:txBody>
      </p:sp>
      <p:pic>
        <p:nvPicPr>
          <p:cNvPr id="6" name="صورة 5" descr="صورة1.png">
            <a:hlinkClick r:id="rId3" action="ppaction://hlinksldjump"/>
          </p:cNvPr>
          <p:cNvPicPr>
            <a:picLocks noChangeAspect="1"/>
          </p:cNvPicPr>
          <p:nvPr/>
        </p:nvPicPr>
        <p:blipFill>
          <a:blip r:embed="rId4" cstate="print"/>
          <a:stretch>
            <a:fillRect/>
          </a:stretch>
        </p:blipFill>
        <p:spPr>
          <a:xfrm>
            <a:off x="107504" y="44624"/>
            <a:ext cx="1097316" cy="1081179"/>
          </a:xfrm>
          <a:prstGeom prst="rect">
            <a:avLst/>
          </a:prstGeom>
        </p:spPr>
      </p:pic>
      <p:pic>
        <p:nvPicPr>
          <p:cNvPr id="7" name="صورة 6" descr="1324566868_photo.png">
            <a:hlinkClick r:id="rId5" action="ppaction://hlinksldjump"/>
          </p:cNvPr>
          <p:cNvPicPr>
            <a:picLocks noChangeAspect="1"/>
          </p:cNvPicPr>
          <p:nvPr/>
        </p:nvPicPr>
        <p:blipFill>
          <a:blip r:embed="rId6" cstate="print"/>
          <a:stretch>
            <a:fillRect/>
          </a:stretch>
        </p:blipFill>
        <p:spPr>
          <a:xfrm>
            <a:off x="5220072" y="620688"/>
            <a:ext cx="1504952" cy="1504952"/>
          </a:xfrm>
          <a:prstGeom prst="rect">
            <a:avLst/>
          </a:prstGeom>
        </p:spPr>
      </p:pic>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صورة 20" descr="uranus2.png"/>
          <p:cNvPicPr>
            <a:picLocks noChangeAspect="1"/>
          </p:cNvPicPr>
          <p:nvPr/>
        </p:nvPicPr>
        <p:blipFill>
          <a:blip r:embed="rId2" cstate="print"/>
          <a:srcRect l="9677" t="10094" r="12903" b="12487"/>
          <a:stretch>
            <a:fillRect/>
          </a:stretch>
        </p:blipFill>
        <p:spPr>
          <a:xfrm>
            <a:off x="7164288" y="4797152"/>
            <a:ext cx="1728192" cy="1728192"/>
          </a:xfrm>
          <a:prstGeom prst="rect">
            <a:avLst/>
          </a:prstGeom>
        </p:spPr>
      </p:pic>
      <p:sp>
        <p:nvSpPr>
          <p:cNvPr id="4" name="مربع نص 3"/>
          <p:cNvSpPr txBox="1"/>
          <p:nvPr/>
        </p:nvSpPr>
        <p:spPr>
          <a:xfrm>
            <a:off x="1619672" y="1340768"/>
            <a:ext cx="6929486" cy="3170099"/>
          </a:xfrm>
          <a:prstGeom prst="rect">
            <a:avLst/>
          </a:prstGeom>
          <a:noFill/>
        </p:spPr>
        <p:txBody>
          <a:bodyPr wrap="square" rtlCol="1">
            <a:spAutoFit/>
          </a:bodyPr>
          <a:lstStyle/>
          <a:p>
            <a:pPr algn="just">
              <a:buClr>
                <a:schemeClr val="bg1"/>
              </a:buClr>
              <a:buFont typeface="Wingdings" pitchFamily="2" charset="2"/>
              <a:buChar char="v"/>
            </a:pPr>
            <a:r>
              <a:rPr lang="ar-KW" sz="2000" b="1" dirty="0" smtClean="0">
                <a:solidFill>
                  <a:srgbClr val="FFFF00"/>
                </a:solidFill>
              </a:rPr>
              <a:t> أورانوس هو سابع الكواكب بعدًا عن الشمس، وثالث أضخم كواكب المجموعة الشمسية، والرابع من حيث الكتلة. </a:t>
            </a:r>
          </a:p>
          <a:p>
            <a:pPr algn="just">
              <a:buClr>
                <a:schemeClr val="bg1"/>
              </a:buClr>
              <a:buFont typeface="Wingdings" pitchFamily="2" charset="2"/>
              <a:buChar char="v"/>
            </a:pPr>
            <a:r>
              <a:rPr lang="ar-KW" sz="2000" b="1" dirty="0" smtClean="0">
                <a:solidFill>
                  <a:srgbClr val="FFFF00"/>
                </a:solidFill>
              </a:rPr>
              <a:t>يشابه تركيب أورانوس تركيب كوكب نبتون، وكلاهما ذو تركيب مختلف عن العملاقين الغازيين الآخرين (المشتري وزحل</a:t>
            </a:r>
            <a:r>
              <a:rPr lang="ar-KW" sz="2000" b="1" dirty="0" err="1" smtClean="0">
                <a:solidFill>
                  <a:srgbClr val="FFFF00"/>
                </a:solidFill>
              </a:rPr>
              <a:t>).</a:t>
            </a:r>
            <a:endParaRPr lang="ar-KW" sz="2000" b="1" dirty="0" smtClean="0">
              <a:solidFill>
                <a:srgbClr val="FFFF00"/>
              </a:solidFill>
            </a:endParaRPr>
          </a:p>
          <a:p>
            <a:pPr algn="just">
              <a:buClr>
                <a:schemeClr val="bg1"/>
              </a:buClr>
              <a:buFont typeface="Wingdings" pitchFamily="2" charset="2"/>
              <a:buChar char="v"/>
            </a:pPr>
            <a:r>
              <a:rPr lang="ar-KW" sz="2000" b="1" dirty="0" smtClean="0">
                <a:solidFill>
                  <a:srgbClr val="FFFF00"/>
                </a:solidFill>
              </a:rPr>
              <a:t> يعتبر غلافه الجوي الأبرد في المجموعة الشمسية، مع متوسط حرارة يبلغ 49 كلفن(-224 درجة مئوية</a:t>
            </a:r>
            <a:r>
              <a:rPr lang="ar-KW" sz="2000" b="1" dirty="0" err="1" smtClean="0">
                <a:solidFill>
                  <a:srgbClr val="FFFF00"/>
                </a:solidFill>
              </a:rPr>
              <a:t>).</a:t>
            </a:r>
            <a:endParaRPr lang="ar-KW" sz="2000" b="1" dirty="0" smtClean="0">
              <a:solidFill>
                <a:srgbClr val="FFFF00"/>
              </a:solidFill>
            </a:endParaRPr>
          </a:p>
          <a:p>
            <a:pPr algn="just">
              <a:buClr>
                <a:schemeClr val="bg1"/>
              </a:buClr>
              <a:buFont typeface="Wingdings" pitchFamily="2" charset="2"/>
              <a:buChar char="v"/>
            </a:pPr>
            <a:r>
              <a:rPr lang="ar-KW" sz="2000" b="1" dirty="0" smtClean="0">
                <a:solidFill>
                  <a:srgbClr val="FFFF00"/>
                </a:solidFill>
              </a:rPr>
              <a:t> يملك أورانوس مثل باقي الكواكب العملاقة نظام حلقات وغلاف مغناطيسي وعدد كبير من </a:t>
            </a:r>
            <a:r>
              <a:rPr lang="ar-KW" sz="2000" b="1" dirty="0" err="1" smtClean="0">
                <a:solidFill>
                  <a:srgbClr val="FFFF00"/>
                </a:solidFill>
              </a:rPr>
              <a:t>الأقمار.</a:t>
            </a:r>
            <a:r>
              <a:rPr lang="ar-KW" sz="2000" b="1" dirty="0" smtClean="0">
                <a:solidFill>
                  <a:srgbClr val="FFFF00"/>
                </a:solidFill>
              </a:rPr>
              <a:t> </a:t>
            </a:r>
          </a:p>
          <a:p>
            <a:pPr algn="just">
              <a:buClr>
                <a:schemeClr val="bg1"/>
              </a:buClr>
              <a:buFont typeface="Wingdings" pitchFamily="2" charset="2"/>
              <a:buChar char="v"/>
            </a:pPr>
            <a:r>
              <a:rPr lang="ar-KW" sz="2000" b="1" dirty="0" smtClean="0">
                <a:solidFill>
                  <a:srgbClr val="FFFF00"/>
                </a:solidFill>
              </a:rPr>
              <a:t> يفوق قطره الأرض بأربع مرات وله 5 أقمار مشهورة وعدد أيام السنة فيه 48 يوما واليوم يعادل 11 ساعة.</a:t>
            </a:r>
          </a:p>
        </p:txBody>
      </p:sp>
      <p:sp>
        <p:nvSpPr>
          <p:cNvPr id="5" name="مربع نص 4"/>
          <p:cNvSpPr txBox="1"/>
          <p:nvPr/>
        </p:nvSpPr>
        <p:spPr>
          <a:xfrm>
            <a:off x="2267744" y="4581128"/>
            <a:ext cx="4536504" cy="1862048"/>
          </a:xfrm>
          <a:prstGeom prst="rect">
            <a:avLst/>
          </a:prstGeom>
          <a:noFill/>
        </p:spPr>
        <p:txBody>
          <a:bodyPr wrap="square" rtlCol="1">
            <a:spAutoFit/>
          </a:bodyPr>
          <a:lstStyle/>
          <a:p>
            <a:pPr algn="ctr"/>
            <a:r>
              <a:rPr lang="ar-KW" sz="11500" dirty="0" smtClean="0">
                <a:solidFill>
                  <a:schemeClr val="bg1"/>
                </a:solidFill>
                <a:latin typeface="Traditional Arabic" pitchFamily="18" charset="-78"/>
                <a:cs typeface="Traditional Arabic" pitchFamily="18" charset="-78"/>
              </a:rPr>
              <a:t>أورانوس</a:t>
            </a:r>
            <a:endParaRPr lang="ar-KW" sz="11500" dirty="0">
              <a:solidFill>
                <a:schemeClr val="bg1"/>
              </a:solidFill>
              <a:latin typeface="Traditional Arabic" pitchFamily="18" charset="-78"/>
              <a:cs typeface="Traditional Arabic" pitchFamily="18" charset="-78"/>
            </a:endParaRPr>
          </a:p>
        </p:txBody>
      </p:sp>
      <p:pic>
        <p:nvPicPr>
          <p:cNvPr id="6" name="صورة 5" descr="صورة1.png">
            <a:hlinkClick r:id="rId3" action="ppaction://hlinksldjump"/>
          </p:cNvPr>
          <p:cNvPicPr>
            <a:picLocks noChangeAspect="1"/>
          </p:cNvPicPr>
          <p:nvPr/>
        </p:nvPicPr>
        <p:blipFill>
          <a:blip r:embed="rId4" cstate="print"/>
          <a:stretch>
            <a:fillRect/>
          </a:stretch>
        </p:blipFill>
        <p:spPr>
          <a:xfrm>
            <a:off x="90308" y="43565"/>
            <a:ext cx="1097316" cy="1081179"/>
          </a:xfrm>
          <a:prstGeom prst="rect">
            <a:avLst/>
          </a:prstGeom>
        </p:spPr>
      </p:pic>
      <p:pic>
        <p:nvPicPr>
          <p:cNvPr id="7" name="صورة 6" descr="1324566868_photo.png">
            <a:hlinkClick r:id="rId5" action="ppaction://hlinksldjump"/>
          </p:cNvPr>
          <p:cNvPicPr>
            <a:picLocks noChangeAspect="1"/>
          </p:cNvPicPr>
          <p:nvPr/>
        </p:nvPicPr>
        <p:blipFill>
          <a:blip r:embed="rId6" cstate="print"/>
          <a:stretch>
            <a:fillRect/>
          </a:stretch>
        </p:blipFill>
        <p:spPr>
          <a:xfrm>
            <a:off x="539552" y="4941168"/>
            <a:ext cx="1504952" cy="1504952"/>
          </a:xfrm>
          <a:prstGeom prst="rect">
            <a:avLst/>
          </a:prstGeom>
        </p:spPr>
      </p:pic>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صورة 19" descr="neptune.png"/>
          <p:cNvPicPr>
            <a:picLocks noChangeAspect="1"/>
          </p:cNvPicPr>
          <p:nvPr/>
        </p:nvPicPr>
        <p:blipFill>
          <a:blip r:embed="rId2" cstate="print"/>
          <a:stretch>
            <a:fillRect/>
          </a:stretch>
        </p:blipFill>
        <p:spPr>
          <a:xfrm>
            <a:off x="1115616" y="4725144"/>
            <a:ext cx="1747423" cy="1800000"/>
          </a:xfrm>
          <a:prstGeom prst="rect">
            <a:avLst/>
          </a:prstGeom>
        </p:spPr>
      </p:pic>
      <p:sp>
        <p:nvSpPr>
          <p:cNvPr id="4" name="مربع نص 3"/>
          <p:cNvSpPr txBox="1"/>
          <p:nvPr/>
        </p:nvSpPr>
        <p:spPr>
          <a:xfrm>
            <a:off x="1835696" y="588744"/>
            <a:ext cx="6858048" cy="4154984"/>
          </a:xfrm>
          <a:prstGeom prst="rect">
            <a:avLst/>
          </a:prstGeom>
          <a:noFill/>
        </p:spPr>
        <p:txBody>
          <a:bodyPr wrap="square" rtlCol="1">
            <a:spAutoFit/>
          </a:bodyPr>
          <a:lstStyle/>
          <a:p>
            <a:pPr algn="just">
              <a:buClr>
                <a:schemeClr val="bg1"/>
              </a:buClr>
              <a:buFont typeface="Wingdings" pitchFamily="2" charset="2"/>
              <a:buChar char="v"/>
            </a:pPr>
            <a:r>
              <a:rPr lang="ar-KW" sz="2400" dirty="0" smtClean="0">
                <a:solidFill>
                  <a:srgbClr val="FFFF00"/>
                </a:solidFill>
              </a:rPr>
              <a:t>نبتون ويطلق عليه الكوكب الأزرق هو أحد كواكب النظام الشمسي وهو رابع أكبر الكواكب الثمانية، وهو ثامن أبعد كوكب عن الشمس في نظامنا الشمسي وهو رابع أكبر كوكب نسبةً إلى قطره وثالث أكبر كوكب نسبةً إلى كتلته.</a:t>
            </a:r>
          </a:p>
          <a:p>
            <a:pPr algn="just">
              <a:buClr>
                <a:schemeClr val="bg1"/>
              </a:buClr>
              <a:buFont typeface="Wingdings" pitchFamily="2" charset="2"/>
              <a:buChar char="v"/>
            </a:pPr>
            <a:r>
              <a:rPr lang="ar-KW" sz="2400" dirty="0" smtClean="0">
                <a:solidFill>
                  <a:srgbClr val="FFFF00"/>
                </a:solidFill>
              </a:rPr>
              <a:t>  أُكتشف نبتون من طرف عالم الفلك </a:t>
            </a:r>
            <a:r>
              <a:rPr lang="ar-KW" sz="2400" dirty="0" err="1" smtClean="0">
                <a:solidFill>
                  <a:srgbClr val="FFFF00"/>
                </a:solidFill>
              </a:rPr>
              <a:t>يوهان</a:t>
            </a:r>
            <a:r>
              <a:rPr lang="ar-KW" sz="2400" dirty="0" smtClean="0">
                <a:solidFill>
                  <a:srgbClr val="FFFF00"/>
                </a:solidFill>
              </a:rPr>
              <a:t> </a:t>
            </a:r>
            <a:r>
              <a:rPr lang="ar-KW" sz="2400" dirty="0" err="1" smtClean="0">
                <a:solidFill>
                  <a:srgbClr val="FFFF00"/>
                </a:solidFill>
              </a:rPr>
              <a:t>غتفريد</a:t>
            </a:r>
            <a:r>
              <a:rPr lang="ar-KW" sz="2400" dirty="0" smtClean="0">
                <a:solidFill>
                  <a:srgbClr val="FFFF00"/>
                </a:solidFill>
              </a:rPr>
              <a:t> غال</a:t>
            </a:r>
            <a:r>
              <a:rPr lang="ar-KW" sz="2400" dirty="0" err="1" smtClean="0">
                <a:solidFill>
                  <a:srgbClr val="FFFF00"/>
                </a:solidFill>
              </a:rPr>
              <a:t>(</a:t>
            </a:r>
            <a:r>
              <a:rPr lang="en-US" sz="2400" dirty="0" smtClean="0">
                <a:solidFill>
                  <a:srgbClr val="FFFF00"/>
                </a:solidFill>
              </a:rPr>
              <a:t>Johann Gottfried Galle) </a:t>
            </a:r>
            <a:r>
              <a:rPr lang="ar-KW" sz="2400" dirty="0" smtClean="0">
                <a:solidFill>
                  <a:srgbClr val="FFFF00"/>
                </a:solidFill>
              </a:rPr>
              <a:t>يوم 23 سبتمبر 1846.</a:t>
            </a:r>
          </a:p>
          <a:p>
            <a:pPr algn="just">
              <a:buClr>
                <a:schemeClr val="bg1"/>
              </a:buClr>
              <a:buFont typeface="Wingdings" pitchFamily="2" charset="2"/>
              <a:buChar char="v"/>
            </a:pPr>
            <a:r>
              <a:rPr lang="ar-KW" sz="2400" dirty="0" smtClean="0">
                <a:solidFill>
                  <a:srgbClr val="FFFF00"/>
                </a:solidFill>
              </a:rPr>
              <a:t> ولو كان وزنك فوق الأرض 70 كيلوغرام يصبح فوق نبتون 84 </a:t>
            </a:r>
            <a:r>
              <a:rPr lang="ar-KW" sz="2400" dirty="0" err="1" smtClean="0">
                <a:solidFill>
                  <a:srgbClr val="FFFF00"/>
                </a:solidFill>
              </a:rPr>
              <a:t>كيلوغرام.</a:t>
            </a:r>
            <a:r>
              <a:rPr lang="ar-KW" sz="2400" dirty="0" smtClean="0">
                <a:solidFill>
                  <a:srgbClr val="FFFF00"/>
                </a:solidFill>
              </a:rPr>
              <a:t> </a:t>
            </a:r>
          </a:p>
          <a:p>
            <a:pPr algn="just">
              <a:buClr>
                <a:schemeClr val="bg1"/>
              </a:buClr>
              <a:buFont typeface="Wingdings" pitchFamily="2" charset="2"/>
              <a:buChar char="v"/>
            </a:pPr>
            <a:r>
              <a:rPr lang="ar-KW" sz="2400" dirty="0" smtClean="0">
                <a:solidFill>
                  <a:srgbClr val="FFFF00"/>
                </a:solidFill>
              </a:rPr>
              <a:t> وهناك ست حلقات تدور حول </a:t>
            </a:r>
            <a:r>
              <a:rPr lang="ar-KW" sz="2400" dirty="0" err="1" smtClean="0">
                <a:solidFill>
                  <a:srgbClr val="FFFF00"/>
                </a:solidFill>
              </a:rPr>
              <a:t>نبتون.</a:t>
            </a:r>
            <a:r>
              <a:rPr lang="ar-KW" sz="2400" dirty="0" smtClean="0">
                <a:solidFill>
                  <a:srgbClr val="FFFF00"/>
                </a:solidFill>
              </a:rPr>
              <a:t> له أقمار.</a:t>
            </a:r>
          </a:p>
          <a:p>
            <a:pPr algn="just">
              <a:buClr>
                <a:schemeClr val="bg1"/>
              </a:buClr>
              <a:buFont typeface="Wingdings" pitchFamily="2" charset="2"/>
              <a:buChar char="v"/>
            </a:pPr>
            <a:r>
              <a:rPr lang="ar-KW" sz="2400" dirty="0" smtClean="0">
                <a:solidFill>
                  <a:srgbClr val="FFFF00"/>
                </a:solidFill>
              </a:rPr>
              <a:t> للكوكب نبتون قمران وعدد أيام السنة 164.8 يوما واليوم يعادل 6 أيام </a:t>
            </a:r>
            <a:r>
              <a:rPr lang="ar-KW" sz="2400" dirty="0" err="1" smtClean="0">
                <a:solidFill>
                  <a:srgbClr val="FFFF00"/>
                </a:solidFill>
              </a:rPr>
              <a:t>و9ساعات.</a:t>
            </a:r>
            <a:endParaRPr lang="ar-KW" sz="2400" dirty="0" smtClean="0">
              <a:solidFill>
                <a:srgbClr val="FFFF00"/>
              </a:solidFill>
            </a:endParaRPr>
          </a:p>
        </p:txBody>
      </p:sp>
      <p:sp>
        <p:nvSpPr>
          <p:cNvPr id="5" name="مربع نص 4"/>
          <p:cNvSpPr txBox="1"/>
          <p:nvPr/>
        </p:nvSpPr>
        <p:spPr>
          <a:xfrm>
            <a:off x="3203848" y="4797152"/>
            <a:ext cx="4536504" cy="1862048"/>
          </a:xfrm>
          <a:prstGeom prst="rect">
            <a:avLst/>
          </a:prstGeom>
          <a:noFill/>
        </p:spPr>
        <p:txBody>
          <a:bodyPr wrap="square" rtlCol="1">
            <a:spAutoFit/>
          </a:bodyPr>
          <a:lstStyle/>
          <a:p>
            <a:pPr algn="ctr"/>
            <a:r>
              <a:rPr lang="ar-KW" sz="11500" dirty="0" smtClean="0">
                <a:solidFill>
                  <a:schemeClr val="bg1"/>
                </a:solidFill>
                <a:latin typeface="Traditional Arabic" pitchFamily="18" charset="-78"/>
                <a:cs typeface="Traditional Arabic" pitchFamily="18" charset="-78"/>
              </a:rPr>
              <a:t>نبتون</a:t>
            </a:r>
            <a:endParaRPr lang="ar-KW" sz="11500" dirty="0">
              <a:solidFill>
                <a:schemeClr val="bg1"/>
              </a:solidFill>
              <a:latin typeface="Traditional Arabic" pitchFamily="18" charset="-78"/>
              <a:cs typeface="Traditional Arabic" pitchFamily="18" charset="-78"/>
            </a:endParaRPr>
          </a:p>
        </p:txBody>
      </p:sp>
      <p:pic>
        <p:nvPicPr>
          <p:cNvPr id="6" name="صورة 5" descr="صورة1.png">
            <a:hlinkClick r:id="rId3" action="ppaction://hlinksldjump"/>
          </p:cNvPr>
          <p:cNvPicPr>
            <a:picLocks noChangeAspect="1"/>
          </p:cNvPicPr>
          <p:nvPr/>
        </p:nvPicPr>
        <p:blipFill>
          <a:blip r:embed="rId4" cstate="print"/>
          <a:stretch>
            <a:fillRect/>
          </a:stretch>
        </p:blipFill>
        <p:spPr>
          <a:xfrm>
            <a:off x="107504" y="43565"/>
            <a:ext cx="1097316" cy="1081179"/>
          </a:xfrm>
          <a:prstGeom prst="rect">
            <a:avLst/>
          </a:prstGeom>
        </p:spPr>
      </p:pic>
      <p:pic>
        <p:nvPicPr>
          <p:cNvPr id="7" name="صورة 6" descr="1324566868_photo.png">
            <a:hlinkClick r:id="rId5" action="ppaction://hlinksldjump"/>
          </p:cNvPr>
          <p:cNvPicPr>
            <a:picLocks noChangeAspect="1"/>
          </p:cNvPicPr>
          <p:nvPr/>
        </p:nvPicPr>
        <p:blipFill>
          <a:blip r:embed="rId6" cstate="print"/>
          <a:stretch>
            <a:fillRect/>
          </a:stretch>
        </p:blipFill>
        <p:spPr>
          <a:xfrm>
            <a:off x="7380312" y="5013176"/>
            <a:ext cx="1504952" cy="1504952"/>
          </a:xfrm>
          <a:prstGeom prst="rect">
            <a:avLst/>
          </a:prstGeom>
        </p:spPr>
      </p:pic>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ستطيل 8"/>
          <p:cNvSpPr/>
          <p:nvPr/>
        </p:nvSpPr>
        <p:spPr>
          <a:xfrm>
            <a:off x="0" y="260648"/>
            <a:ext cx="9144000" cy="1872208"/>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KW"/>
          </a:p>
        </p:txBody>
      </p:sp>
      <p:pic>
        <p:nvPicPr>
          <p:cNvPr id="4" name="صورة 3" descr="pluto.png"/>
          <p:cNvPicPr>
            <a:picLocks noChangeAspect="1"/>
          </p:cNvPicPr>
          <p:nvPr/>
        </p:nvPicPr>
        <p:blipFill>
          <a:blip r:embed="rId2" cstate="print"/>
          <a:stretch>
            <a:fillRect/>
          </a:stretch>
        </p:blipFill>
        <p:spPr>
          <a:xfrm>
            <a:off x="35496" y="4327932"/>
            <a:ext cx="2212860" cy="2466040"/>
          </a:xfrm>
          <a:prstGeom prst="rect">
            <a:avLst/>
          </a:prstGeom>
        </p:spPr>
      </p:pic>
      <p:pic>
        <p:nvPicPr>
          <p:cNvPr id="5" name="صورة 4" descr="QsPluto.png"/>
          <p:cNvPicPr>
            <a:picLocks noChangeAspect="1"/>
          </p:cNvPicPr>
          <p:nvPr/>
        </p:nvPicPr>
        <p:blipFill>
          <a:blip r:embed="rId3" cstate="print"/>
          <a:stretch>
            <a:fillRect/>
          </a:stretch>
        </p:blipFill>
        <p:spPr>
          <a:xfrm>
            <a:off x="7092280" y="260648"/>
            <a:ext cx="1800000" cy="1800000"/>
          </a:xfrm>
          <a:prstGeom prst="rect">
            <a:avLst/>
          </a:prstGeom>
        </p:spPr>
      </p:pic>
      <p:sp>
        <p:nvSpPr>
          <p:cNvPr id="7" name="مربع نص 6"/>
          <p:cNvSpPr txBox="1"/>
          <p:nvPr/>
        </p:nvSpPr>
        <p:spPr>
          <a:xfrm>
            <a:off x="2483768" y="2654910"/>
            <a:ext cx="6209976" cy="3539430"/>
          </a:xfrm>
          <a:prstGeom prst="rect">
            <a:avLst/>
          </a:prstGeom>
          <a:noFill/>
        </p:spPr>
        <p:txBody>
          <a:bodyPr wrap="square" rtlCol="1">
            <a:spAutoFit/>
          </a:bodyPr>
          <a:lstStyle/>
          <a:p>
            <a:pPr algn="just">
              <a:buClr>
                <a:schemeClr val="bg1"/>
              </a:buClr>
              <a:buFont typeface="Wingdings" pitchFamily="2" charset="2"/>
              <a:buChar char="v"/>
            </a:pPr>
            <a:r>
              <a:rPr lang="ar-KW" sz="3200" dirty="0" smtClean="0">
                <a:solidFill>
                  <a:srgbClr val="FFFF00"/>
                </a:solidFill>
              </a:rPr>
              <a:t> يعتبر كوكب بلوتو الأبرد والأصغر في المجموعة الشمسية.</a:t>
            </a:r>
          </a:p>
          <a:p>
            <a:pPr algn="just">
              <a:buClr>
                <a:schemeClr val="bg1"/>
              </a:buClr>
              <a:buFont typeface="Wingdings" pitchFamily="2" charset="2"/>
              <a:buChar char="v"/>
            </a:pPr>
            <a:r>
              <a:rPr lang="ar-KW" sz="3200" dirty="0" smtClean="0">
                <a:solidFill>
                  <a:srgbClr val="FFFF00"/>
                </a:solidFill>
              </a:rPr>
              <a:t> كوكب بلوتو هو أبعد الكواكب عن الشمس.</a:t>
            </a:r>
          </a:p>
          <a:p>
            <a:pPr algn="just">
              <a:buClr>
                <a:schemeClr val="bg1"/>
              </a:buClr>
              <a:buFont typeface="Wingdings" pitchFamily="2" charset="2"/>
              <a:buChar char="v"/>
            </a:pPr>
            <a:r>
              <a:rPr lang="ar-KW" sz="3200" dirty="0" smtClean="0">
                <a:solidFill>
                  <a:srgbClr val="FFFF00"/>
                </a:solidFill>
              </a:rPr>
              <a:t> هو أصغر من قمر الأرض.</a:t>
            </a:r>
          </a:p>
          <a:p>
            <a:pPr algn="just">
              <a:buClr>
                <a:schemeClr val="bg1"/>
              </a:buClr>
              <a:buFont typeface="Wingdings" pitchFamily="2" charset="2"/>
              <a:buChar char="v"/>
            </a:pPr>
            <a:r>
              <a:rPr lang="ar-KW" sz="3200" dirty="0" smtClean="0">
                <a:solidFill>
                  <a:srgbClr val="FFFF00"/>
                </a:solidFill>
              </a:rPr>
              <a:t> اكتشاف قمر له وعدد أيام السنة فيه 247.</a:t>
            </a:r>
            <a:r>
              <a:rPr lang="ar-KW" sz="3200" dirty="0" err="1" smtClean="0">
                <a:solidFill>
                  <a:srgbClr val="FFFF00"/>
                </a:solidFill>
              </a:rPr>
              <a:t>7يوما</a:t>
            </a:r>
            <a:r>
              <a:rPr lang="ar-KW" sz="3200" dirty="0" smtClean="0">
                <a:solidFill>
                  <a:srgbClr val="FFFF00"/>
                </a:solidFill>
              </a:rPr>
              <a:t> واليوم يعادل 6 أيام </a:t>
            </a:r>
            <a:r>
              <a:rPr lang="ar-KW" sz="3200" dirty="0" err="1" smtClean="0">
                <a:solidFill>
                  <a:srgbClr val="FFFF00"/>
                </a:solidFill>
              </a:rPr>
              <a:t>و9ساعات</a:t>
            </a:r>
            <a:r>
              <a:rPr lang="ar-KW" sz="3200" dirty="0" smtClean="0">
                <a:solidFill>
                  <a:srgbClr val="FFFF00"/>
                </a:solidFill>
              </a:rPr>
              <a:t> ودرجة حرارته منخفضة لأنه بعيد عن الشمس.</a:t>
            </a:r>
          </a:p>
        </p:txBody>
      </p:sp>
      <p:sp>
        <p:nvSpPr>
          <p:cNvPr id="8" name="مربع نص 7"/>
          <p:cNvSpPr txBox="1"/>
          <p:nvPr/>
        </p:nvSpPr>
        <p:spPr>
          <a:xfrm>
            <a:off x="1907704" y="270808"/>
            <a:ext cx="4536504" cy="1862048"/>
          </a:xfrm>
          <a:prstGeom prst="rect">
            <a:avLst/>
          </a:prstGeom>
          <a:noFill/>
        </p:spPr>
        <p:txBody>
          <a:bodyPr wrap="square" rtlCol="1">
            <a:spAutoFit/>
          </a:bodyPr>
          <a:lstStyle/>
          <a:p>
            <a:pPr algn="ctr"/>
            <a:r>
              <a:rPr lang="ar-KW" sz="11500" dirty="0" smtClean="0">
                <a:solidFill>
                  <a:schemeClr val="bg1"/>
                </a:solidFill>
                <a:latin typeface="Traditional Arabic" pitchFamily="18" charset="-78"/>
                <a:cs typeface="Traditional Arabic" pitchFamily="18" charset="-78"/>
              </a:rPr>
              <a:t>بلوتو</a:t>
            </a:r>
            <a:endParaRPr lang="ar-KW" sz="11500" dirty="0">
              <a:solidFill>
                <a:schemeClr val="bg1"/>
              </a:solidFill>
              <a:latin typeface="Traditional Arabic" pitchFamily="18" charset="-78"/>
              <a:cs typeface="Traditional Arabic" pitchFamily="18" charset="-78"/>
            </a:endParaRPr>
          </a:p>
        </p:txBody>
      </p:sp>
      <p:pic>
        <p:nvPicPr>
          <p:cNvPr id="10" name="صورة 9" descr="صورة1.png">
            <a:hlinkClick r:id="rId4" action="ppaction://hlinksldjump"/>
          </p:cNvPr>
          <p:cNvPicPr>
            <a:picLocks noChangeAspect="1"/>
          </p:cNvPicPr>
          <p:nvPr/>
        </p:nvPicPr>
        <p:blipFill>
          <a:blip r:embed="rId5" cstate="print"/>
          <a:stretch>
            <a:fillRect/>
          </a:stretch>
        </p:blipFill>
        <p:spPr>
          <a:xfrm>
            <a:off x="90086" y="44624"/>
            <a:ext cx="1097316" cy="1081179"/>
          </a:xfrm>
          <a:prstGeom prst="rect">
            <a:avLst/>
          </a:prstGeom>
        </p:spPr>
      </p:pic>
      <p:pic>
        <p:nvPicPr>
          <p:cNvPr id="11" name="صورة 10" descr="1324566868_photo.png">
            <a:hlinkClick r:id="rId6" action="ppaction://hlinksldjump"/>
          </p:cNvPr>
          <p:cNvPicPr>
            <a:picLocks noChangeAspect="1"/>
          </p:cNvPicPr>
          <p:nvPr/>
        </p:nvPicPr>
        <p:blipFill>
          <a:blip r:embed="rId7" cstate="print"/>
          <a:stretch>
            <a:fillRect/>
          </a:stretch>
        </p:blipFill>
        <p:spPr>
          <a:xfrm>
            <a:off x="395536" y="2420888"/>
            <a:ext cx="1504952" cy="1504952"/>
          </a:xfrm>
          <a:prstGeom prst="rect">
            <a:avLst/>
          </a:prstGeom>
        </p:spPr>
      </p:pic>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صورة 27" descr="199928main_rs_image_feature_785_946x710.jpg"/>
          <p:cNvPicPr>
            <a:picLocks noChangeAspect="1"/>
          </p:cNvPicPr>
          <p:nvPr/>
        </p:nvPicPr>
        <p:blipFill>
          <a:blip r:embed="rId3" cstate="print"/>
          <a:stretch>
            <a:fillRect/>
          </a:stretch>
        </p:blipFill>
        <p:spPr>
          <a:xfrm>
            <a:off x="3219" y="0"/>
            <a:ext cx="9137561" cy="6858000"/>
          </a:xfrm>
          <a:prstGeom prst="rect">
            <a:avLst/>
          </a:prstGeom>
        </p:spPr>
      </p:pic>
      <p:pic>
        <p:nvPicPr>
          <p:cNvPr id="10" name="sun.mp4">
            <a:hlinkClick r:id="" action="ppaction://media"/>
          </p:cNvPr>
          <p:cNvPicPr>
            <a:picLocks noRot="1" noChangeAspect="1"/>
          </p:cNvPicPr>
          <p:nvPr>
            <a:videoFile r:link="rId1"/>
          </p:nvPr>
        </p:nvPicPr>
        <p:blipFill>
          <a:blip r:embed="rId4" cstate="print"/>
          <a:stretch>
            <a:fillRect/>
          </a:stretch>
        </p:blipFill>
        <p:spPr>
          <a:xfrm>
            <a:off x="5357818" y="0"/>
            <a:ext cx="3786182" cy="3786182"/>
          </a:xfrm>
          <a:prstGeom prst="rect">
            <a:avLst/>
          </a:prstGeom>
        </p:spPr>
      </p:pic>
      <p:pic>
        <p:nvPicPr>
          <p:cNvPr id="17" name="صورة 16" descr="الشمس.jpg"/>
          <p:cNvPicPr>
            <a:picLocks noChangeAspect="1"/>
          </p:cNvPicPr>
          <p:nvPr/>
        </p:nvPicPr>
        <p:blipFill>
          <a:blip r:embed="rId5" cstate="print"/>
          <a:stretch>
            <a:fillRect/>
          </a:stretch>
        </p:blipFill>
        <p:spPr>
          <a:xfrm>
            <a:off x="1785918" y="214290"/>
            <a:ext cx="1132287" cy="10800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7" name="مربع نص 26"/>
          <p:cNvSpPr txBox="1"/>
          <p:nvPr/>
        </p:nvSpPr>
        <p:spPr>
          <a:xfrm>
            <a:off x="3000364" y="357166"/>
            <a:ext cx="1857388" cy="461665"/>
          </a:xfrm>
          <a:prstGeom prst="rect">
            <a:avLst/>
          </a:prstGeom>
          <a:noFill/>
        </p:spPr>
        <p:txBody>
          <a:bodyPr wrap="square" rtlCol="1">
            <a:spAutoFit/>
          </a:bodyPr>
          <a:lstStyle/>
          <a:p>
            <a:pPr algn="ctr"/>
            <a:r>
              <a:rPr lang="ar-KW" sz="2400" dirty="0" smtClean="0">
                <a:solidFill>
                  <a:srgbClr val="FFFF00"/>
                </a:solidFill>
              </a:rPr>
              <a:t>سبحان الخالق !</a:t>
            </a:r>
          </a:p>
        </p:txBody>
      </p:sp>
      <p:pic>
        <p:nvPicPr>
          <p:cNvPr id="11" name="صورة 10" descr="صورة1.png">
            <a:hlinkClick r:id="rId6" action="ppaction://hlinksldjump"/>
          </p:cNvPr>
          <p:cNvPicPr>
            <a:picLocks noChangeAspect="1"/>
          </p:cNvPicPr>
          <p:nvPr/>
        </p:nvPicPr>
        <p:blipFill>
          <a:blip r:embed="rId7" cstate="print"/>
          <a:stretch>
            <a:fillRect/>
          </a:stretch>
        </p:blipFill>
        <p:spPr>
          <a:xfrm>
            <a:off x="107504" y="43565"/>
            <a:ext cx="1097316" cy="1081179"/>
          </a:xfrm>
          <a:prstGeom prst="rect">
            <a:avLst/>
          </a:prstGeom>
        </p:spPr>
      </p:pic>
      <p:sp>
        <p:nvSpPr>
          <p:cNvPr id="12" name="مربع نص 11"/>
          <p:cNvSpPr txBox="1"/>
          <p:nvPr/>
        </p:nvSpPr>
        <p:spPr>
          <a:xfrm>
            <a:off x="1403648" y="1052736"/>
            <a:ext cx="4536504" cy="1862048"/>
          </a:xfrm>
          <a:prstGeom prst="rect">
            <a:avLst/>
          </a:prstGeom>
          <a:noFill/>
        </p:spPr>
        <p:txBody>
          <a:bodyPr wrap="square" rtlCol="1">
            <a:spAutoFit/>
          </a:bodyPr>
          <a:lstStyle/>
          <a:p>
            <a:pPr algn="ctr"/>
            <a:r>
              <a:rPr lang="ar-KW" sz="11500" dirty="0" smtClean="0">
                <a:solidFill>
                  <a:schemeClr val="bg1"/>
                </a:solidFill>
                <a:latin typeface="Traditional Arabic" pitchFamily="18" charset="-78"/>
                <a:cs typeface="Traditional Arabic" pitchFamily="18" charset="-78"/>
              </a:rPr>
              <a:t>الشمس</a:t>
            </a:r>
            <a:endParaRPr lang="ar-KW" sz="11500" dirty="0">
              <a:solidFill>
                <a:schemeClr val="bg1"/>
              </a:solidFill>
              <a:latin typeface="Traditional Arabic" pitchFamily="18" charset="-78"/>
              <a:cs typeface="Traditional Arabic" pitchFamily="18" charset="-78"/>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2000"/>
                                        <p:tgtEl>
                                          <p:spTgt spid="28"/>
                                        </p:tgtEl>
                                      </p:cBhvr>
                                    </p:animEffect>
                                  </p:childTnLst>
                                </p:cTn>
                              </p:par>
                            </p:childTnLst>
                          </p:cTn>
                        </p:par>
                        <p:par>
                          <p:cTn id="8" fill="hold">
                            <p:stCondLst>
                              <p:cond delay="2000"/>
                            </p:stCondLst>
                            <p:childTnLst>
                              <p:par>
                                <p:cTn id="9" presetID="1" presetClass="mediacall" presetSubtype="0" fill="hold" nodeType="afterEffect">
                                  <p:stCondLst>
                                    <p:cond delay="0"/>
                                  </p:stCondLst>
                                  <p:childTnLst>
                                    <p:cmd type="call" cmd="playFrom(0.0)">
                                      <p:cBhvr>
                                        <p:cTn id="10" dur="1232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1" fill="hold" display="0">
                  <p:stCondLst>
                    <p:cond delay="indefinite"/>
                  </p:stCondLst>
                  <p:endCondLst>
                    <p:cond evt="onNext" delay="0">
                      <p:tgtEl>
                        <p:sldTgt/>
                      </p:tgtEl>
                    </p:cond>
                    <p:cond evt="onPrev" delay="0">
                      <p:tgtEl>
                        <p:sldTgt/>
                      </p:tgtEl>
                    </p:cond>
                  </p:endCondLst>
                </p:cTn>
                <p:tgtEl>
                  <p:spTgt spid="10"/>
                </p:tgtEl>
              </p:cMediaNode>
            </p:vide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descr="557018main_messenger_orbit_image20110602_1_4by3_946-710.jpg"/>
          <p:cNvPicPr>
            <a:picLocks noChangeAspect="1"/>
          </p:cNvPicPr>
          <p:nvPr/>
        </p:nvPicPr>
        <p:blipFill>
          <a:blip r:embed="rId2" cstate="print"/>
          <a:stretch>
            <a:fillRect/>
          </a:stretch>
        </p:blipFill>
        <p:spPr>
          <a:xfrm>
            <a:off x="-33" y="0"/>
            <a:ext cx="9137561" cy="6858000"/>
          </a:xfrm>
          <a:prstGeom prst="rect">
            <a:avLst/>
          </a:prstGeom>
        </p:spPr>
      </p:pic>
      <p:pic>
        <p:nvPicPr>
          <p:cNvPr id="9" name="صورة 8" descr="Mercury-real_color-عطارد.jpg"/>
          <p:cNvPicPr>
            <a:picLocks noChangeAspect="1"/>
          </p:cNvPicPr>
          <p:nvPr/>
        </p:nvPicPr>
        <p:blipFill>
          <a:blip r:embed="rId3" cstate="print"/>
          <a:stretch>
            <a:fillRect/>
          </a:stretch>
        </p:blipFill>
        <p:spPr>
          <a:xfrm>
            <a:off x="428596" y="1500174"/>
            <a:ext cx="1080000" cy="10800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0" name="صورة 9" descr="209132main_color_mercury.jpg"/>
          <p:cNvPicPr>
            <a:picLocks noChangeAspect="1"/>
          </p:cNvPicPr>
          <p:nvPr/>
        </p:nvPicPr>
        <p:blipFill>
          <a:blip r:embed="rId4" cstate="print"/>
          <a:stretch>
            <a:fillRect/>
          </a:stretch>
        </p:blipFill>
        <p:spPr>
          <a:xfrm>
            <a:off x="7344000" y="1057496"/>
            <a:ext cx="1800000" cy="1800000"/>
          </a:xfrm>
          <a:prstGeom prst="rect">
            <a:avLst/>
          </a:prstGeom>
        </p:spPr>
      </p:pic>
      <p:pic>
        <p:nvPicPr>
          <p:cNvPr id="12" name="صورة 11" descr="282199main_image_1192_946-710.jpg"/>
          <p:cNvPicPr>
            <a:picLocks noChangeAspect="1"/>
          </p:cNvPicPr>
          <p:nvPr/>
        </p:nvPicPr>
        <p:blipFill>
          <a:blip r:embed="rId5" cstate="print"/>
          <a:stretch>
            <a:fillRect/>
          </a:stretch>
        </p:blipFill>
        <p:spPr>
          <a:xfrm>
            <a:off x="4031078" y="4929198"/>
            <a:ext cx="2398310" cy="1800000"/>
          </a:xfrm>
          <a:prstGeom prst="rect">
            <a:avLst/>
          </a:prstGeom>
          <a:ln>
            <a:noFill/>
          </a:ln>
          <a:effectLst>
            <a:outerShdw blurRad="292100" dist="139700" dir="2700000" algn="tl" rotWithShape="0">
              <a:srgbClr val="333333">
                <a:alpha val="65000"/>
              </a:srgbClr>
            </a:outerShdw>
          </a:effectLst>
        </p:spPr>
      </p:pic>
      <p:pic>
        <p:nvPicPr>
          <p:cNvPr id="13" name="صورة 12" descr="605236main_messenger_orbit_image20111118_1_4by3_516-387.jpg"/>
          <p:cNvPicPr>
            <a:picLocks noChangeAspect="1"/>
          </p:cNvPicPr>
          <p:nvPr/>
        </p:nvPicPr>
        <p:blipFill>
          <a:blip r:embed="rId6" cstate="print"/>
          <a:stretch>
            <a:fillRect/>
          </a:stretch>
        </p:blipFill>
        <p:spPr>
          <a:xfrm>
            <a:off x="6529718" y="2914884"/>
            <a:ext cx="2400000" cy="1800000"/>
          </a:xfrm>
          <a:prstGeom prst="rect">
            <a:avLst/>
          </a:prstGeom>
          <a:ln>
            <a:noFill/>
          </a:ln>
          <a:effectLst>
            <a:outerShdw blurRad="292100" dist="139700" dir="2700000" algn="tl" rotWithShape="0">
              <a:srgbClr val="333333">
                <a:alpha val="65000"/>
              </a:srgbClr>
            </a:outerShdw>
          </a:effectLst>
        </p:spPr>
      </p:pic>
      <p:pic>
        <p:nvPicPr>
          <p:cNvPr id="14" name="صورة 13" descr="652330main_Kepler_disintegrating_4x3_946-710.jpg"/>
          <p:cNvPicPr>
            <a:picLocks noChangeAspect="1"/>
          </p:cNvPicPr>
          <p:nvPr/>
        </p:nvPicPr>
        <p:blipFill>
          <a:blip r:embed="rId7" cstate="print"/>
          <a:stretch>
            <a:fillRect/>
          </a:stretch>
        </p:blipFill>
        <p:spPr>
          <a:xfrm>
            <a:off x="6500826" y="4915148"/>
            <a:ext cx="2398310" cy="1800000"/>
          </a:xfrm>
          <a:prstGeom prst="rect">
            <a:avLst/>
          </a:prstGeom>
          <a:ln>
            <a:noFill/>
          </a:ln>
          <a:effectLst>
            <a:outerShdw blurRad="292100" dist="139700" dir="2700000" algn="tl" rotWithShape="0">
              <a:srgbClr val="333333">
                <a:alpha val="65000"/>
              </a:srgbClr>
            </a:outerShdw>
          </a:effectLst>
        </p:spPr>
      </p:pic>
      <p:pic>
        <p:nvPicPr>
          <p:cNvPr id="15" name="صورة 14" descr="533282main_messenger_orbit_image20110331_1_4by3_946-710.jpg"/>
          <p:cNvPicPr>
            <a:picLocks noChangeAspect="1"/>
          </p:cNvPicPr>
          <p:nvPr/>
        </p:nvPicPr>
        <p:blipFill>
          <a:blip r:embed="rId8" cstate="print"/>
          <a:stretch>
            <a:fillRect/>
          </a:stretch>
        </p:blipFill>
        <p:spPr>
          <a:xfrm>
            <a:off x="-32" y="3643314"/>
            <a:ext cx="2398310" cy="1800000"/>
          </a:xfrm>
          <a:prstGeom prst="rect">
            <a:avLst/>
          </a:prstGeom>
          <a:ln>
            <a:noFill/>
          </a:ln>
          <a:effectLst>
            <a:outerShdw blurRad="292100" dist="139700" dir="2700000" algn="tl" rotWithShape="0">
              <a:srgbClr val="333333">
                <a:alpha val="65000"/>
              </a:srgbClr>
            </a:outerShdw>
          </a:effectLst>
        </p:spPr>
      </p:pic>
      <p:pic>
        <p:nvPicPr>
          <p:cNvPr id="16" name="صورة 15" descr="256981main_caloris_color_lg.jpg"/>
          <p:cNvPicPr>
            <a:picLocks noChangeAspect="1"/>
          </p:cNvPicPr>
          <p:nvPr/>
        </p:nvPicPr>
        <p:blipFill>
          <a:blip r:embed="rId9" cstate="print"/>
          <a:stretch>
            <a:fillRect/>
          </a:stretch>
        </p:blipFill>
        <p:spPr>
          <a:xfrm>
            <a:off x="2430626" y="4910014"/>
            <a:ext cx="1769042" cy="1800000"/>
          </a:xfrm>
          <a:prstGeom prst="rect">
            <a:avLst/>
          </a:prstGeom>
          <a:ln>
            <a:noFill/>
          </a:ln>
          <a:effectLst>
            <a:outerShdw blurRad="292100" dist="139700" dir="2700000" algn="tl" rotWithShape="0">
              <a:srgbClr val="333333">
                <a:alpha val="65000"/>
              </a:srgbClr>
            </a:outerShdw>
          </a:effectLst>
        </p:spPr>
      </p:pic>
      <p:pic>
        <p:nvPicPr>
          <p:cNvPr id="17" name="صورة 16" descr="صورة1.png">
            <a:hlinkClick r:id="rId10" action="ppaction://hlinksldjump"/>
          </p:cNvPr>
          <p:cNvPicPr>
            <a:picLocks noChangeAspect="1"/>
          </p:cNvPicPr>
          <p:nvPr/>
        </p:nvPicPr>
        <p:blipFill>
          <a:blip r:embed="rId11" cstate="print"/>
          <a:stretch>
            <a:fillRect/>
          </a:stretch>
        </p:blipFill>
        <p:spPr>
          <a:xfrm>
            <a:off x="7956376" y="98155"/>
            <a:ext cx="1097316" cy="1081179"/>
          </a:xfrm>
          <a:prstGeom prst="rect">
            <a:avLst/>
          </a:prstGeom>
        </p:spPr>
      </p:pic>
      <p:sp>
        <p:nvSpPr>
          <p:cNvPr id="18" name="مربع نص 17"/>
          <p:cNvSpPr txBox="1"/>
          <p:nvPr/>
        </p:nvSpPr>
        <p:spPr>
          <a:xfrm>
            <a:off x="1547664" y="116632"/>
            <a:ext cx="4536504" cy="1862048"/>
          </a:xfrm>
          <a:prstGeom prst="rect">
            <a:avLst/>
          </a:prstGeom>
          <a:noFill/>
        </p:spPr>
        <p:txBody>
          <a:bodyPr wrap="square" rtlCol="1">
            <a:spAutoFit/>
          </a:bodyPr>
          <a:lstStyle/>
          <a:p>
            <a:pPr algn="ctr"/>
            <a:r>
              <a:rPr lang="ar-KW" sz="11500" dirty="0" smtClean="0">
                <a:solidFill>
                  <a:schemeClr val="bg1"/>
                </a:solidFill>
                <a:latin typeface="Traditional Arabic" pitchFamily="18" charset="-78"/>
                <a:cs typeface="Traditional Arabic" pitchFamily="18" charset="-78"/>
              </a:rPr>
              <a:t>عطارد</a:t>
            </a:r>
            <a:endParaRPr lang="ar-KW" sz="11500" dirty="0">
              <a:solidFill>
                <a:schemeClr val="bg1"/>
              </a:solidFill>
              <a:latin typeface="Traditional Arabic" pitchFamily="18" charset="-78"/>
              <a:cs typeface="Traditional Arabic" pitchFamily="18" charset="-78"/>
            </a:endParaRPr>
          </a:p>
        </p:txBody>
      </p: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صورة 15" descr="119540main_image_feature_358_ys_4.jpg"/>
          <p:cNvPicPr>
            <a:picLocks noChangeAspect="1"/>
          </p:cNvPicPr>
          <p:nvPr/>
        </p:nvPicPr>
        <p:blipFill>
          <a:blip r:embed="rId2" cstate="print"/>
          <a:stretch>
            <a:fillRect/>
          </a:stretch>
        </p:blipFill>
        <p:spPr>
          <a:xfrm>
            <a:off x="0" y="3347610"/>
            <a:ext cx="9144000" cy="3510390"/>
          </a:xfrm>
          <a:prstGeom prst="rect">
            <a:avLst/>
          </a:prstGeom>
        </p:spPr>
      </p:pic>
      <p:pic>
        <p:nvPicPr>
          <p:cNvPr id="9" name="صورة 8" descr="Venus-real-الزهرة.jpg"/>
          <p:cNvPicPr>
            <a:picLocks noChangeAspect="1"/>
          </p:cNvPicPr>
          <p:nvPr/>
        </p:nvPicPr>
        <p:blipFill>
          <a:blip r:embed="rId3" cstate="print"/>
          <a:stretch>
            <a:fillRect/>
          </a:stretch>
        </p:blipFill>
        <p:spPr>
          <a:xfrm>
            <a:off x="7812360" y="1916832"/>
            <a:ext cx="1080000" cy="10800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1" name="صورة 10" descr="صورة1.png">
            <a:hlinkClick r:id="rId4" action="ppaction://hlinksldjump"/>
          </p:cNvPr>
          <p:cNvPicPr>
            <a:picLocks noChangeAspect="1"/>
          </p:cNvPicPr>
          <p:nvPr/>
        </p:nvPicPr>
        <p:blipFill>
          <a:blip r:embed="rId5" cstate="print"/>
          <a:stretch>
            <a:fillRect/>
          </a:stretch>
        </p:blipFill>
        <p:spPr>
          <a:xfrm>
            <a:off x="7956376" y="98155"/>
            <a:ext cx="1097316" cy="1081179"/>
          </a:xfrm>
          <a:prstGeom prst="rect">
            <a:avLst/>
          </a:prstGeom>
        </p:spPr>
      </p:pic>
      <p:pic>
        <p:nvPicPr>
          <p:cNvPr id="13" name="صورة 12" descr="venus.png">
            <a:hlinkClick r:id="rId6" action="ppaction://hlinksldjump"/>
          </p:cNvPr>
          <p:cNvPicPr>
            <a:picLocks noChangeAspect="1"/>
          </p:cNvPicPr>
          <p:nvPr/>
        </p:nvPicPr>
        <p:blipFill>
          <a:blip r:embed="rId7" cstate="print"/>
          <a:stretch>
            <a:fillRect/>
          </a:stretch>
        </p:blipFill>
        <p:spPr>
          <a:xfrm>
            <a:off x="539552" y="332656"/>
            <a:ext cx="2880320" cy="2880320"/>
          </a:xfrm>
          <a:prstGeom prst="rect">
            <a:avLst/>
          </a:prstGeom>
        </p:spPr>
      </p:pic>
      <p:sp>
        <p:nvSpPr>
          <p:cNvPr id="14" name="مربع نص 13"/>
          <p:cNvSpPr txBox="1"/>
          <p:nvPr/>
        </p:nvSpPr>
        <p:spPr>
          <a:xfrm>
            <a:off x="3203848" y="260648"/>
            <a:ext cx="4536504" cy="1862048"/>
          </a:xfrm>
          <a:prstGeom prst="rect">
            <a:avLst/>
          </a:prstGeom>
          <a:noFill/>
        </p:spPr>
        <p:txBody>
          <a:bodyPr wrap="square" rtlCol="1">
            <a:spAutoFit/>
          </a:bodyPr>
          <a:lstStyle/>
          <a:p>
            <a:pPr algn="ctr"/>
            <a:r>
              <a:rPr lang="ar-KW" sz="11500" dirty="0" smtClean="0">
                <a:solidFill>
                  <a:schemeClr val="bg1"/>
                </a:solidFill>
                <a:latin typeface="Traditional Arabic" pitchFamily="18" charset="-78"/>
                <a:cs typeface="Traditional Arabic" pitchFamily="18" charset="-78"/>
              </a:rPr>
              <a:t>الزهرة</a:t>
            </a:r>
            <a:endParaRPr lang="ar-KW" sz="11500" dirty="0">
              <a:solidFill>
                <a:schemeClr val="bg1"/>
              </a:solidFill>
              <a:latin typeface="Traditional Arabic" pitchFamily="18" charset="-78"/>
              <a:cs typeface="Traditional Arabic" pitchFamily="18" charset="-78"/>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صورة 10" descr="618483main_earth1600_946-710.jpg"/>
          <p:cNvPicPr>
            <a:picLocks noChangeAspect="1"/>
          </p:cNvPicPr>
          <p:nvPr/>
        </p:nvPicPr>
        <p:blipFill>
          <a:blip r:embed="rId2" cstate="print"/>
          <a:stretch>
            <a:fillRect/>
          </a:stretch>
        </p:blipFill>
        <p:spPr>
          <a:xfrm>
            <a:off x="0" y="-4832"/>
            <a:ext cx="9144032" cy="6862856"/>
          </a:xfrm>
          <a:prstGeom prst="rect">
            <a:avLst/>
          </a:prstGeom>
        </p:spPr>
      </p:pic>
      <p:pic>
        <p:nvPicPr>
          <p:cNvPr id="8" name="صورة 7" descr="599px-The_Earth_seen_from_Apollo_17-الأرض.jpg"/>
          <p:cNvPicPr>
            <a:picLocks noChangeAspect="1"/>
          </p:cNvPicPr>
          <p:nvPr/>
        </p:nvPicPr>
        <p:blipFill>
          <a:blip r:embed="rId3" cstate="print"/>
          <a:stretch>
            <a:fillRect/>
          </a:stretch>
        </p:blipFill>
        <p:spPr>
          <a:xfrm>
            <a:off x="7858148" y="4857760"/>
            <a:ext cx="1080000" cy="10800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9" name="مربع نص 8"/>
          <p:cNvSpPr txBox="1"/>
          <p:nvPr/>
        </p:nvSpPr>
        <p:spPr>
          <a:xfrm>
            <a:off x="7828377" y="6081731"/>
            <a:ext cx="1010853" cy="369332"/>
          </a:xfrm>
          <a:prstGeom prst="rect">
            <a:avLst/>
          </a:prstGeom>
          <a:noFill/>
        </p:spPr>
        <p:txBody>
          <a:bodyPr wrap="square" rtlCol="1">
            <a:spAutoFit/>
          </a:bodyPr>
          <a:lstStyle/>
          <a:p>
            <a:pPr algn="ctr"/>
            <a:r>
              <a:rPr lang="ar-KW" dirty="0" smtClean="0">
                <a:solidFill>
                  <a:schemeClr val="bg1"/>
                </a:solidFill>
              </a:rPr>
              <a:t>الأرض </a:t>
            </a:r>
          </a:p>
        </p:txBody>
      </p:sp>
      <p:pic>
        <p:nvPicPr>
          <p:cNvPr id="10" name="صورة 9" descr="537518main_earth_pacific_946-710.jpg"/>
          <p:cNvPicPr>
            <a:picLocks noChangeAspect="1"/>
          </p:cNvPicPr>
          <p:nvPr/>
        </p:nvPicPr>
        <p:blipFill>
          <a:blip r:embed="rId4" cstate="print"/>
          <a:stretch>
            <a:fillRect/>
          </a:stretch>
        </p:blipFill>
        <p:spPr>
          <a:xfrm>
            <a:off x="285720" y="3214686"/>
            <a:ext cx="2398310" cy="18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صورة 11" descr="660940main_Russia_tmo_2012170full_946-710.jpg"/>
          <p:cNvPicPr>
            <a:picLocks noChangeAspect="1"/>
          </p:cNvPicPr>
          <p:nvPr/>
        </p:nvPicPr>
        <p:blipFill>
          <a:blip r:embed="rId5" cstate="print"/>
          <a:stretch>
            <a:fillRect/>
          </a:stretch>
        </p:blipFill>
        <p:spPr>
          <a:xfrm>
            <a:off x="285720" y="1285860"/>
            <a:ext cx="2398310" cy="18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صورة 12" descr="صورة1.png">
            <a:hlinkClick r:id="rId6" action="ppaction://hlinksldjump"/>
          </p:cNvPr>
          <p:cNvPicPr>
            <a:picLocks noChangeAspect="1"/>
          </p:cNvPicPr>
          <p:nvPr/>
        </p:nvPicPr>
        <p:blipFill>
          <a:blip r:embed="rId7" cstate="print"/>
          <a:stretch>
            <a:fillRect/>
          </a:stretch>
        </p:blipFill>
        <p:spPr>
          <a:xfrm>
            <a:off x="7956376" y="98155"/>
            <a:ext cx="1097316" cy="1081179"/>
          </a:xfrm>
          <a:prstGeom prst="rect">
            <a:avLst/>
          </a:prstGeom>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صورة 12" descr="573496main_pia14293-43_946-710.jpg"/>
          <p:cNvPicPr>
            <a:picLocks noChangeAspect="1"/>
          </p:cNvPicPr>
          <p:nvPr/>
        </p:nvPicPr>
        <p:blipFill>
          <a:blip r:embed="rId2" cstate="print"/>
          <a:stretch>
            <a:fillRect/>
          </a:stretch>
        </p:blipFill>
        <p:spPr>
          <a:xfrm>
            <a:off x="-32" y="0"/>
            <a:ext cx="9144032" cy="6858024"/>
          </a:xfrm>
          <a:prstGeom prst="rect">
            <a:avLst/>
          </a:prstGeom>
        </p:spPr>
      </p:pic>
      <p:pic>
        <p:nvPicPr>
          <p:cNvPr id="9" name="صورة 8" descr="Mars_Hubble-المريخ.jpg"/>
          <p:cNvPicPr>
            <a:picLocks noChangeAspect="1"/>
          </p:cNvPicPr>
          <p:nvPr/>
        </p:nvPicPr>
        <p:blipFill>
          <a:blip r:embed="rId3" cstate="print"/>
          <a:stretch>
            <a:fillRect/>
          </a:stretch>
        </p:blipFill>
        <p:spPr>
          <a:xfrm>
            <a:off x="214282" y="1357298"/>
            <a:ext cx="1080000" cy="10800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8" name="صورة 7" descr="435069main_pia12974-512.jpg"/>
          <p:cNvPicPr>
            <a:picLocks noChangeAspect="1"/>
          </p:cNvPicPr>
          <p:nvPr/>
        </p:nvPicPr>
        <p:blipFill>
          <a:blip r:embed="rId4" cstate="print"/>
          <a:stretch>
            <a:fillRect/>
          </a:stretch>
        </p:blipFill>
        <p:spPr>
          <a:xfrm>
            <a:off x="7000892" y="4057892"/>
            <a:ext cx="1800000" cy="180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 name="صورة 9" descr="504613main_pia13655-43_946-710.jpg"/>
          <p:cNvPicPr>
            <a:picLocks noChangeAspect="1"/>
          </p:cNvPicPr>
          <p:nvPr/>
        </p:nvPicPr>
        <p:blipFill>
          <a:blip r:embed="rId5" cstate="print"/>
          <a:stretch>
            <a:fillRect/>
          </a:stretch>
        </p:blipFill>
        <p:spPr>
          <a:xfrm>
            <a:off x="2000232" y="4057892"/>
            <a:ext cx="2398310" cy="180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 name="صورة 11" descr="511390main_pia13794-43_946-710.jpg"/>
          <p:cNvPicPr>
            <a:picLocks noChangeAspect="1"/>
          </p:cNvPicPr>
          <p:nvPr/>
        </p:nvPicPr>
        <p:blipFill>
          <a:blip r:embed="rId6" cstate="print"/>
          <a:stretch>
            <a:fillRect/>
          </a:stretch>
        </p:blipFill>
        <p:spPr>
          <a:xfrm>
            <a:off x="3929058" y="1928802"/>
            <a:ext cx="2398310" cy="180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4" name="صورة 13" descr="578683main_pia14508-43_946-710.jpg"/>
          <p:cNvPicPr>
            <a:picLocks noChangeAspect="1"/>
          </p:cNvPicPr>
          <p:nvPr/>
        </p:nvPicPr>
        <p:blipFill>
          <a:blip r:embed="rId7" cstate="print"/>
          <a:stretch>
            <a:fillRect/>
          </a:stretch>
        </p:blipFill>
        <p:spPr>
          <a:xfrm>
            <a:off x="4500562" y="4057892"/>
            <a:ext cx="2398310" cy="180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5" name="صورة 14" descr="614286main_pia15119-43_946-710.jpg"/>
          <p:cNvPicPr>
            <a:picLocks noChangeAspect="1"/>
          </p:cNvPicPr>
          <p:nvPr/>
        </p:nvPicPr>
        <p:blipFill>
          <a:blip r:embed="rId8" cstate="print"/>
          <a:stretch>
            <a:fillRect/>
          </a:stretch>
        </p:blipFill>
        <p:spPr>
          <a:xfrm>
            <a:off x="6429388" y="1928802"/>
            <a:ext cx="2398310" cy="180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صورة 15" descr="صورة1.png">
            <a:hlinkClick r:id="rId9" action="ppaction://hlinksldjump"/>
          </p:cNvPr>
          <p:cNvPicPr>
            <a:picLocks noChangeAspect="1"/>
          </p:cNvPicPr>
          <p:nvPr/>
        </p:nvPicPr>
        <p:blipFill>
          <a:blip r:embed="rId10" cstate="print"/>
          <a:stretch>
            <a:fillRect/>
          </a:stretch>
        </p:blipFill>
        <p:spPr>
          <a:xfrm>
            <a:off x="7956376" y="98155"/>
            <a:ext cx="1097316" cy="1081179"/>
          </a:xfrm>
          <a:prstGeom prst="rect">
            <a:avLst/>
          </a:prstGeom>
        </p:spPr>
      </p:pic>
      <p:sp>
        <p:nvSpPr>
          <p:cNvPr id="17" name="مربع نص 16"/>
          <p:cNvSpPr txBox="1"/>
          <p:nvPr/>
        </p:nvSpPr>
        <p:spPr>
          <a:xfrm>
            <a:off x="4644008" y="116632"/>
            <a:ext cx="3672408" cy="1446550"/>
          </a:xfrm>
          <a:prstGeom prst="rect">
            <a:avLst/>
          </a:prstGeom>
          <a:noFill/>
        </p:spPr>
        <p:txBody>
          <a:bodyPr wrap="square" rtlCol="1">
            <a:spAutoFit/>
          </a:bodyPr>
          <a:lstStyle/>
          <a:p>
            <a:pPr algn="ctr"/>
            <a:r>
              <a:rPr lang="ar-KW" sz="8800" dirty="0" smtClean="0">
                <a:solidFill>
                  <a:schemeClr val="bg1"/>
                </a:solidFill>
                <a:latin typeface="Traditional Arabic" pitchFamily="18" charset="-78"/>
                <a:cs typeface="Traditional Arabic" pitchFamily="18" charset="-78"/>
              </a:rPr>
              <a:t>المريخ</a:t>
            </a:r>
            <a:endParaRPr lang="ar-KW" sz="8800" dirty="0">
              <a:solidFill>
                <a:schemeClr val="bg1"/>
              </a:solidFill>
              <a:latin typeface="Traditional Arabic" pitchFamily="18" charset="-78"/>
              <a:cs typeface="Traditional Arabic" pitchFamily="18" charset="-78"/>
            </a:endParaRPr>
          </a:p>
        </p:txBody>
      </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صورة 10" descr="redspot_gal_732X520.jpg"/>
          <p:cNvPicPr>
            <a:picLocks noChangeAspect="1"/>
          </p:cNvPicPr>
          <p:nvPr/>
        </p:nvPicPr>
        <p:blipFill>
          <a:blip r:embed="rId2" cstate="print"/>
          <a:stretch>
            <a:fillRect/>
          </a:stretch>
        </p:blipFill>
        <p:spPr>
          <a:xfrm>
            <a:off x="-1" y="0"/>
            <a:ext cx="9151173" cy="6858000"/>
          </a:xfrm>
          <a:prstGeom prst="rect">
            <a:avLst/>
          </a:prstGeom>
        </p:spPr>
      </p:pic>
      <p:pic>
        <p:nvPicPr>
          <p:cNvPr id="12" name="صورة 11" descr="622px-Jupiter_by_Cassini-Huygens-المشتري.jpg"/>
          <p:cNvPicPr>
            <a:picLocks noChangeAspect="1"/>
          </p:cNvPicPr>
          <p:nvPr/>
        </p:nvPicPr>
        <p:blipFill>
          <a:blip r:embed="rId3" cstate="print"/>
          <a:stretch>
            <a:fillRect/>
          </a:stretch>
        </p:blipFill>
        <p:spPr>
          <a:xfrm>
            <a:off x="220241" y="2643182"/>
            <a:ext cx="1119600" cy="10800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7" name="صورة 6" descr="200200main_rs_image_feature_809_946x710.jpg"/>
          <p:cNvPicPr>
            <a:picLocks noChangeAspect="1"/>
          </p:cNvPicPr>
          <p:nvPr/>
        </p:nvPicPr>
        <p:blipFill>
          <a:blip r:embed="rId4" cstate="print"/>
          <a:stretch>
            <a:fillRect/>
          </a:stretch>
        </p:blipFill>
        <p:spPr>
          <a:xfrm>
            <a:off x="6538194" y="4884447"/>
            <a:ext cx="2534400" cy="1902139"/>
          </a:xfrm>
          <a:prstGeom prst="rect">
            <a:avLst/>
          </a:prstGeom>
        </p:spPr>
      </p:pic>
      <p:pic>
        <p:nvPicPr>
          <p:cNvPr id="9" name="صورة 8" descr="603330main_image_2107_946-710.jpg"/>
          <p:cNvPicPr>
            <a:picLocks noChangeAspect="1"/>
          </p:cNvPicPr>
          <p:nvPr/>
        </p:nvPicPr>
        <p:blipFill>
          <a:blip r:embed="rId5" cstate="print"/>
          <a:stretch>
            <a:fillRect/>
          </a:stretch>
        </p:blipFill>
        <p:spPr>
          <a:xfrm>
            <a:off x="6538194" y="2955621"/>
            <a:ext cx="2534400" cy="1902140"/>
          </a:xfrm>
          <a:prstGeom prst="rect">
            <a:avLst/>
          </a:prstGeom>
        </p:spPr>
      </p:pic>
      <p:pic>
        <p:nvPicPr>
          <p:cNvPr id="13" name="صورة 12" descr="297677main_hst_img_20081218_HI.jpg"/>
          <p:cNvPicPr>
            <a:picLocks noChangeAspect="1"/>
          </p:cNvPicPr>
          <p:nvPr/>
        </p:nvPicPr>
        <p:blipFill>
          <a:blip r:embed="rId6" cstate="print"/>
          <a:stretch>
            <a:fillRect/>
          </a:stretch>
        </p:blipFill>
        <p:spPr>
          <a:xfrm>
            <a:off x="4250826" y="4986586"/>
            <a:ext cx="2250000" cy="1800000"/>
          </a:xfrm>
          <a:prstGeom prst="rect">
            <a:avLst/>
          </a:prstGeom>
        </p:spPr>
      </p:pic>
      <p:pic>
        <p:nvPicPr>
          <p:cNvPr id="15" name="صورة 14" descr="34514main_jupiter1.gif"/>
          <p:cNvPicPr>
            <a:picLocks noChangeAspect="1"/>
          </p:cNvPicPr>
          <p:nvPr/>
        </p:nvPicPr>
        <p:blipFill>
          <a:blip r:embed="rId7" cstate="print"/>
          <a:stretch>
            <a:fillRect/>
          </a:stretch>
        </p:blipFill>
        <p:spPr>
          <a:xfrm>
            <a:off x="2285984" y="4899480"/>
            <a:ext cx="1857388" cy="1887106"/>
          </a:xfrm>
          <a:prstGeom prst="rect">
            <a:avLst/>
          </a:prstGeom>
        </p:spPr>
      </p:pic>
      <p:pic>
        <p:nvPicPr>
          <p:cNvPr id="16" name="صورة 15" descr="566452main_million_670.jpg"/>
          <p:cNvPicPr>
            <a:picLocks noChangeAspect="1"/>
          </p:cNvPicPr>
          <p:nvPr/>
        </p:nvPicPr>
        <p:blipFill>
          <a:blip r:embed="rId8" cstate="print"/>
          <a:stretch>
            <a:fillRect/>
          </a:stretch>
        </p:blipFill>
        <p:spPr>
          <a:xfrm>
            <a:off x="71406" y="4500570"/>
            <a:ext cx="2105808" cy="1247770"/>
          </a:xfrm>
          <a:prstGeom prst="rect">
            <a:avLst/>
          </a:prstGeom>
        </p:spPr>
      </p:pic>
      <p:pic>
        <p:nvPicPr>
          <p:cNvPr id="17" name="صورة 16" descr="صورة1.png">
            <a:hlinkClick r:id="rId9" action="ppaction://hlinksldjump"/>
          </p:cNvPr>
          <p:cNvPicPr>
            <a:picLocks noChangeAspect="1"/>
          </p:cNvPicPr>
          <p:nvPr/>
        </p:nvPicPr>
        <p:blipFill>
          <a:blip r:embed="rId10" cstate="print"/>
          <a:stretch>
            <a:fillRect/>
          </a:stretch>
        </p:blipFill>
        <p:spPr>
          <a:xfrm>
            <a:off x="7956376" y="98155"/>
            <a:ext cx="1097316" cy="1081179"/>
          </a:xfrm>
          <a:prstGeom prst="rect">
            <a:avLst/>
          </a:prstGeom>
        </p:spPr>
      </p:pic>
      <p:pic>
        <p:nvPicPr>
          <p:cNvPr id="18" name="صورة 17" descr="jupiter.png">
            <a:hlinkClick r:id="rId11" action="ppaction://hlinksldjump"/>
          </p:cNvPr>
          <p:cNvPicPr>
            <a:picLocks noChangeAspect="1"/>
          </p:cNvPicPr>
          <p:nvPr/>
        </p:nvPicPr>
        <p:blipFill>
          <a:blip r:embed="rId12" cstate="print"/>
          <a:stretch>
            <a:fillRect/>
          </a:stretch>
        </p:blipFill>
        <p:spPr>
          <a:xfrm>
            <a:off x="755576" y="332656"/>
            <a:ext cx="1795264" cy="1795264"/>
          </a:xfrm>
          <a:prstGeom prst="rect">
            <a:avLst/>
          </a:prstGeom>
        </p:spPr>
      </p:pic>
      <p:sp>
        <p:nvSpPr>
          <p:cNvPr id="19" name="مربع نص 18"/>
          <p:cNvSpPr txBox="1"/>
          <p:nvPr/>
        </p:nvSpPr>
        <p:spPr>
          <a:xfrm>
            <a:off x="2339752" y="116632"/>
            <a:ext cx="3744416" cy="1862048"/>
          </a:xfrm>
          <a:prstGeom prst="rect">
            <a:avLst/>
          </a:prstGeom>
          <a:noFill/>
        </p:spPr>
        <p:txBody>
          <a:bodyPr wrap="square" rtlCol="1">
            <a:spAutoFit/>
          </a:bodyPr>
          <a:lstStyle/>
          <a:p>
            <a:pPr algn="ctr"/>
            <a:r>
              <a:rPr lang="ar-KW" sz="11500" dirty="0" smtClean="0">
                <a:solidFill>
                  <a:schemeClr val="bg1"/>
                </a:solidFill>
                <a:latin typeface="Traditional Arabic" pitchFamily="18" charset="-78"/>
                <a:cs typeface="Traditional Arabic" pitchFamily="18" charset="-78"/>
              </a:rPr>
              <a:t>المشتري</a:t>
            </a:r>
            <a:endParaRPr lang="ar-KW" sz="11500" dirty="0">
              <a:solidFill>
                <a:schemeClr val="bg1"/>
              </a:solidFill>
              <a:latin typeface="Traditional Arabic" pitchFamily="18" charset="-78"/>
              <a:cs typeface="Traditional Arabic" pitchFamily="18" charset="-78"/>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صورة 11" descr="800px-Saturn_during_Equinox-زحل.jpg"/>
          <p:cNvPicPr>
            <a:picLocks noChangeAspect="1"/>
          </p:cNvPicPr>
          <p:nvPr/>
        </p:nvPicPr>
        <p:blipFill>
          <a:blip r:embed="rId2" cstate="print"/>
          <a:stretch>
            <a:fillRect/>
          </a:stretch>
        </p:blipFill>
        <p:spPr>
          <a:xfrm>
            <a:off x="611560" y="260648"/>
            <a:ext cx="2232558" cy="10800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0" name="صورة 9" descr="199848main_rs_image_feature_777_946x710.jpg"/>
          <p:cNvPicPr>
            <a:picLocks noChangeAspect="1"/>
          </p:cNvPicPr>
          <p:nvPr/>
        </p:nvPicPr>
        <p:blipFill>
          <a:blip r:embed="rId3" cstate="print"/>
          <a:stretch>
            <a:fillRect/>
          </a:stretch>
        </p:blipFill>
        <p:spPr>
          <a:xfrm>
            <a:off x="3181802" y="5039503"/>
            <a:ext cx="2398310" cy="1800000"/>
          </a:xfrm>
          <a:prstGeom prst="rect">
            <a:avLst/>
          </a:prstGeom>
        </p:spPr>
      </p:pic>
      <p:pic>
        <p:nvPicPr>
          <p:cNvPr id="15" name="صورة 14" descr="414512main_image_1553_946-710.jpg"/>
          <p:cNvPicPr>
            <a:picLocks noChangeAspect="1"/>
          </p:cNvPicPr>
          <p:nvPr/>
        </p:nvPicPr>
        <p:blipFill>
          <a:blip r:embed="rId4" cstate="print"/>
          <a:stretch>
            <a:fillRect/>
          </a:stretch>
        </p:blipFill>
        <p:spPr>
          <a:xfrm>
            <a:off x="6710194" y="5030794"/>
            <a:ext cx="2398310" cy="1800000"/>
          </a:xfrm>
          <a:prstGeom prst="rect">
            <a:avLst/>
          </a:prstGeom>
        </p:spPr>
      </p:pic>
      <p:pic>
        <p:nvPicPr>
          <p:cNvPr id="16" name="صورة 15" descr="662435main_pia14916-43_946-710.jpg"/>
          <p:cNvPicPr>
            <a:picLocks noChangeAspect="1"/>
          </p:cNvPicPr>
          <p:nvPr/>
        </p:nvPicPr>
        <p:blipFill>
          <a:blip r:embed="rId5" cstate="print"/>
          <a:stretch>
            <a:fillRect/>
          </a:stretch>
        </p:blipFill>
        <p:spPr>
          <a:xfrm>
            <a:off x="13450" y="5050548"/>
            <a:ext cx="2398310" cy="1800000"/>
          </a:xfrm>
          <a:prstGeom prst="rect">
            <a:avLst/>
          </a:prstGeom>
        </p:spPr>
      </p:pic>
      <p:pic>
        <p:nvPicPr>
          <p:cNvPr id="8" name="صورة 7" descr="57426main_MM_Image_Feature_153_rs4.jpg"/>
          <p:cNvPicPr>
            <a:picLocks noChangeAspect="1"/>
          </p:cNvPicPr>
          <p:nvPr/>
        </p:nvPicPr>
        <p:blipFill>
          <a:blip r:embed="rId6" cstate="print"/>
          <a:stretch>
            <a:fillRect/>
          </a:stretch>
        </p:blipFill>
        <p:spPr>
          <a:xfrm>
            <a:off x="755576" y="2708920"/>
            <a:ext cx="2400000" cy="1800000"/>
          </a:xfrm>
          <a:prstGeom prst="rect">
            <a:avLst/>
          </a:prstGeom>
        </p:spPr>
      </p:pic>
      <p:pic>
        <p:nvPicPr>
          <p:cNvPr id="17" name="صورة 16" descr="صورة1.png">
            <a:hlinkClick r:id="rId7" action="ppaction://hlinksldjump"/>
          </p:cNvPr>
          <p:cNvPicPr>
            <a:picLocks noChangeAspect="1"/>
          </p:cNvPicPr>
          <p:nvPr/>
        </p:nvPicPr>
        <p:blipFill>
          <a:blip r:embed="rId8" cstate="print"/>
          <a:stretch>
            <a:fillRect/>
          </a:stretch>
        </p:blipFill>
        <p:spPr>
          <a:xfrm>
            <a:off x="7956376" y="98155"/>
            <a:ext cx="1097316" cy="1081179"/>
          </a:xfrm>
          <a:prstGeom prst="rect">
            <a:avLst/>
          </a:prstGeom>
        </p:spPr>
      </p:pic>
      <p:pic>
        <p:nvPicPr>
          <p:cNvPr id="18" name="صورة 17" descr="saturn_2_T.png"/>
          <p:cNvPicPr>
            <a:picLocks noChangeAspect="1"/>
          </p:cNvPicPr>
          <p:nvPr/>
        </p:nvPicPr>
        <p:blipFill>
          <a:blip r:embed="rId9" cstate="print"/>
          <a:stretch>
            <a:fillRect/>
          </a:stretch>
        </p:blipFill>
        <p:spPr>
          <a:xfrm>
            <a:off x="3635896" y="1484784"/>
            <a:ext cx="4531831" cy="2735188"/>
          </a:xfrm>
          <a:prstGeom prst="rect">
            <a:avLst/>
          </a:prstGeom>
        </p:spPr>
      </p:pic>
      <p:sp>
        <p:nvSpPr>
          <p:cNvPr id="19" name="مربع نص 18"/>
          <p:cNvSpPr txBox="1"/>
          <p:nvPr/>
        </p:nvSpPr>
        <p:spPr>
          <a:xfrm>
            <a:off x="4788024" y="44624"/>
            <a:ext cx="3384376" cy="1862048"/>
          </a:xfrm>
          <a:prstGeom prst="rect">
            <a:avLst/>
          </a:prstGeom>
          <a:noFill/>
        </p:spPr>
        <p:txBody>
          <a:bodyPr wrap="square" rtlCol="1">
            <a:spAutoFit/>
          </a:bodyPr>
          <a:lstStyle/>
          <a:p>
            <a:pPr algn="ctr"/>
            <a:r>
              <a:rPr lang="ar-KW" sz="11500" dirty="0" smtClean="0">
                <a:solidFill>
                  <a:schemeClr val="bg1"/>
                </a:solidFill>
                <a:latin typeface="Traditional Arabic" pitchFamily="18" charset="-78"/>
                <a:cs typeface="Traditional Arabic" pitchFamily="18" charset="-78"/>
              </a:rPr>
              <a:t>زحل</a:t>
            </a:r>
            <a:endParaRPr lang="ar-KW" sz="11500" dirty="0">
              <a:solidFill>
                <a:schemeClr val="bg1"/>
              </a:solidFill>
              <a:latin typeface="Traditional Arabic" pitchFamily="18" charset="-78"/>
              <a:cs typeface="Traditional Arabic" pitchFamily="18" charset="-78"/>
            </a:endParaRPr>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descr="155706main_image_feature_641_ys_4.jpg"/>
          <p:cNvPicPr>
            <a:picLocks noChangeAspect="1"/>
          </p:cNvPicPr>
          <p:nvPr/>
        </p:nvPicPr>
        <p:blipFill>
          <a:blip r:embed="rId2" cstate="print"/>
          <a:stretch>
            <a:fillRect/>
          </a:stretch>
        </p:blipFill>
        <p:spPr>
          <a:xfrm>
            <a:off x="0" y="-1"/>
            <a:ext cx="9144000" cy="6858001"/>
          </a:xfrm>
          <a:prstGeom prst="rect">
            <a:avLst/>
          </a:prstGeom>
        </p:spPr>
      </p:pic>
      <p:pic>
        <p:nvPicPr>
          <p:cNvPr id="10" name="صورة 9" descr="600px-Uranus2-أورانوس.jpg"/>
          <p:cNvPicPr>
            <a:picLocks noChangeAspect="1"/>
          </p:cNvPicPr>
          <p:nvPr/>
        </p:nvPicPr>
        <p:blipFill>
          <a:blip r:embed="rId3" cstate="print"/>
          <a:stretch>
            <a:fillRect/>
          </a:stretch>
        </p:blipFill>
        <p:spPr>
          <a:xfrm>
            <a:off x="1500166" y="5286388"/>
            <a:ext cx="1080000" cy="10800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2" name="مربع نص 11"/>
          <p:cNvSpPr txBox="1"/>
          <p:nvPr/>
        </p:nvSpPr>
        <p:spPr>
          <a:xfrm>
            <a:off x="5364088" y="692696"/>
            <a:ext cx="1277555" cy="461665"/>
          </a:xfrm>
          <a:prstGeom prst="rect">
            <a:avLst/>
          </a:prstGeom>
          <a:noFill/>
        </p:spPr>
        <p:txBody>
          <a:bodyPr wrap="square" rtlCol="1">
            <a:spAutoFit/>
          </a:bodyPr>
          <a:lstStyle/>
          <a:p>
            <a:pPr algn="ctr"/>
            <a:r>
              <a:rPr lang="ar-KW" sz="2400" dirty="0" smtClean="0">
                <a:solidFill>
                  <a:srgbClr val="FFFF00"/>
                </a:solidFill>
              </a:rPr>
              <a:t>أورانوس </a:t>
            </a:r>
          </a:p>
        </p:txBody>
      </p:sp>
      <p:cxnSp>
        <p:nvCxnSpPr>
          <p:cNvPr id="14" name="رابط كسهم مستقيم 13"/>
          <p:cNvCxnSpPr/>
          <p:nvPr/>
        </p:nvCxnSpPr>
        <p:spPr>
          <a:xfrm rot="10800000" flipV="1">
            <a:off x="5572132" y="428604"/>
            <a:ext cx="571504" cy="14287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pic>
        <p:nvPicPr>
          <p:cNvPr id="9" name="صورة 8" descr="صورة1.png">
            <a:hlinkClick r:id="rId4" action="ppaction://hlinksldjump"/>
          </p:cNvPr>
          <p:cNvPicPr>
            <a:picLocks noChangeAspect="1"/>
          </p:cNvPicPr>
          <p:nvPr/>
        </p:nvPicPr>
        <p:blipFill>
          <a:blip r:embed="rId5" cstate="print"/>
          <a:stretch>
            <a:fillRect/>
          </a:stretch>
        </p:blipFill>
        <p:spPr>
          <a:xfrm>
            <a:off x="7956376" y="5373216"/>
            <a:ext cx="1097316" cy="1081179"/>
          </a:xfrm>
          <a:prstGeom prst="rect">
            <a:avLst/>
          </a:prstGeom>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nodeType="afterEffect">
                                  <p:stCondLst>
                                    <p:cond delay="0"/>
                                  </p:stCondLst>
                                  <p:childTnLst>
                                    <p:anim calcmode="discrete" valueType="str">
                                      <p:cBhvr>
                                        <p:cTn id="6" dur="1000" fill="hold"/>
                                        <p:tgtEl>
                                          <p:spTgt spid="1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صورة 12" descr="110410main_Voyager2_280_ys4.jpg"/>
          <p:cNvPicPr>
            <a:picLocks noChangeAspect="1"/>
          </p:cNvPicPr>
          <p:nvPr/>
        </p:nvPicPr>
        <p:blipFill>
          <a:blip r:embed="rId3" cstate="print"/>
          <a:stretch>
            <a:fillRect/>
          </a:stretch>
        </p:blipFill>
        <p:spPr>
          <a:xfrm>
            <a:off x="0" y="0"/>
            <a:ext cx="6477013" cy="6858000"/>
          </a:xfrm>
          <a:prstGeom prst="rect">
            <a:avLst/>
          </a:prstGeom>
        </p:spPr>
      </p:pic>
      <p:pic>
        <p:nvPicPr>
          <p:cNvPr id="8" name="صورة 7" descr="466886main_image_1706_946-710.jpg"/>
          <p:cNvPicPr>
            <a:picLocks noChangeAspect="1"/>
          </p:cNvPicPr>
          <p:nvPr/>
        </p:nvPicPr>
        <p:blipFill>
          <a:blip r:embed="rId4" cstate="print"/>
          <a:stretch>
            <a:fillRect/>
          </a:stretch>
        </p:blipFill>
        <p:spPr>
          <a:xfrm>
            <a:off x="6098157" y="0"/>
            <a:ext cx="3045843" cy="2285992"/>
          </a:xfrm>
          <a:prstGeom prst="rect">
            <a:avLst/>
          </a:prstGeom>
        </p:spPr>
      </p:pic>
      <p:pic>
        <p:nvPicPr>
          <p:cNvPr id="10" name="صورة 9" descr="609px-Neptune-نبتون.jpg"/>
          <p:cNvPicPr>
            <a:picLocks noChangeAspect="1"/>
          </p:cNvPicPr>
          <p:nvPr/>
        </p:nvPicPr>
        <p:blipFill>
          <a:blip r:embed="rId5" cstate="print"/>
          <a:stretch>
            <a:fillRect/>
          </a:stretch>
        </p:blipFill>
        <p:spPr>
          <a:xfrm>
            <a:off x="428596" y="3214686"/>
            <a:ext cx="1096200" cy="10800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5" name="media.wmv">
            <a:hlinkClick r:id="" action="ppaction://media"/>
          </p:cNvPr>
          <p:cNvPicPr>
            <a:picLocks noRot="1" noChangeAspect="1"/>
          </p:cNvPicPr>
          <p:nvPr>
            <a:videoFile r:link="rId1"/>
          </p:nvPr>
        </p:nvPicPr>
        <p:blipFill>
          <a:blip r:embed="rId6" cstate="print"/>
          <a:stretch>
            <a:fillRect/>
          </a:stretch>
        </p:blipFill>
        <p:spPr>
          <a:xfrm>
            <a:off x="5461006" y="4786322"/>
            <a:ext cx="3683025" cy="2071702"/>
          </a:xfrm>
          <a:prstGeom prst="rect">
            <a:avLst/>
          </a:prstGeom>
        </p:spPr>
      </p:pic>
      <p:pic>
        <p:nvPicPr>
          <p:cNvPr id="9" name="صورة 8" descr="569227main_hubble-neptune-670.jpg"/>
          <p:cNvPicPr>
            <a:picLocks noChangeAspect="1"/>
          </p:cNvPicPr>
          <p:nvPr/>
        </p:nvPicPr>
        <p:blipFill>
          <a:blip r:embed="rId7" cstate="print"/>
          <a:stretch>
            <a:fillRect/>
          </a:stretch>
        </p:blipFill>
        <p:spPr>
          <a:xfrm>
            <a:off x="6715140" y="2928934"/>
            <a:ext cx="2397614" cy="1800000"/>
          </a:xfrm>
          <a:prstGeom prst="rect">
            <a:avLst/>
          </a:prstGeom>
        </p:spPr>
      </p:pic>
      <p:pic>
        <p:nvPicPr>
          <p:cNvPr id="12" name="صورة 11" descr="صورة1.png">
            <a:hlinkClick r:id="rId8" action="ppaction://hlinksldjump"/>
          </p:cNvPr>
          <p:cNvPicPr>
            <a:picLocks noChangeAspect="1"/>
          </p:cNvPicPr>
          <p:nvPr/>
        </p:nvPicPr>
        <p:blipFill>
          <a:blip r:embed="rId9" cstate="print"/>
          <a:stretch>
            <a:fillRect/>
          </a:stretch>
        </p:blipFill>
        <p:spPr>
          <a:xfrm>
            <a:off x="7956376" y="98155"/>
            <a:ext cx="1097316" cy="1081179"/>
          </a:xfrm>
          <a:prstGeom prst="rect">
            <a:avLst/>
          </a:prstGeom>
        </p:spPr>
      </p:pic>
      <p:sp>
        <p:nvSpPr>
          <p:cNvPr id="14" name="مربع نص 13"/>
          <p:cNvSpPr txBox="1"/>
          <p:nvPr/>
        </p:nvSpPr>
        <p:spPr>
          <a:xfrm>
            <a:off x="179512" y="4519280"/>
            <a:ext cx="2808312" cy="1862048"/>
          </a:xfrm>
          <a:prstGeom prst="rect">
            <a:avLst/>
          </a:prstGeom>
          <a:noFill/>
        </p:spPr>
        <p:txBody>
          <a:bodyPr wrap="square" rtlCol="1">
            <a:spAutoFit/>
          </a:bodyPr>
          <a:lstStyle/>
          <a:p>
            <a:pPr algn="ctr"/>
            <a:r>
              <a:rPr lang="ar-KW" sz="11500" dirty="0" smtClean="0">
                <a:solidFill>
                  <a:schemeClr val="bg1"/>
                </a:solidFill>
                <a:latin typeface="Traditional Arabic" pitchFamily="18" charset="-78"/>
                <a:cs typeface="Traditional Arabic" pitchFamily="18" charset="-78"/>
              </a:rPr>
              <a:t>نبتون</a:t>
            </a:r>
            <a:endParaRPr lang="ar-KW" sz="11500" dirty="0">
              <a:solidFill>
                <a:schemeClr val="bg1"/>
              </a:solidFill>
              <a:latin typeface="Traditional Arabic" pitchFamily="18" charset="-78"/>
              <a:cs typeface="Traditional Arabic" pitchFamily="18" charset="-78"/>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46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Pluto.jpg"/>
          <p:cNvPicPr>
            <a:picLocks noChangeAspect="1"/>
          </p:cNvPicPr>
          <p:nvPr/>
        </p:nvPicPr>
        <p:blipFill>
          <a:blip r:embed="rId2" cstate="print"/>
          <a:stretch>
            <a:fillRect/>
          </a:stretch>
        </p:blipFill>
        <p:spPr>
          <a:xfrm>
            <a:off x="0" y="857250"/>
            <a:ext cx="9144000" cy="5143500"/>
          </a:xfrm>
          <a:prstGeom prst="rect">
            <a:avLst/>
          </a:prstGeom>
        </p:spPr>
      </p:pic>
      <p:pic>
        <p:nvPicPr>
          <p:cNvPr id="4" name="صورة 3" descr="صورة1.png">
            <a:hlinkClick r:id="rId3" action="ppaction://hlinksldjump"/>
          </p:cNvPr>
          <p:cNvPicPr>
            <a:picLocks noChangeAspect="1"/>
          </p:cNvPicPr>
          <p:nvPr/>
        </p:nvPicPr>
        <p:blipFill>
          <a:blip r:embed="rId4" cstate="print"/>
          <a:stretch>
            <a:fillRect/>
          </a:stretch>
        </p:blipFill>
        <p:spPr>
          <a:xfrm>
            <a:off x="7956376" y="98155"/>
            <a:ext cx="1097316" cy="1081179"/>
          </a:xfrm>
          <a:prstGeom prst="rect">
            <a:avLst/>
          </a:prstGeom>
        </p:spPr>
      </p:pic>
      <p:pic>
        <p:nvPicPr>
          <p:cNvPr id="6" name="صورة 5" descr="pluto2.png"/>
          <p:cNvPicPr>
            <a:picLocks noChangeAspect="1"/>
          </p:cNvPicPr>
          <p:nvPr/>
        </p:nvPicPr>
        <p:blipFill>
          <a:blip r:embed="rId5" cstate="print"/>
          <a:stretch>
            <a:fillRect/>
          </a:stretch>
        </p:blipFill>
        <p:spPr>
          <a:xfrm>
            <a:off x="314982" y="332656"/>
            <a:ext cx="1560910" cy="1440160"/>
          </a:xfrm>
          <a:prstGeom prst="round2DiagRect">
            <a:avLst>
              <a:gd name="adj1" fmla="val 16667"/>
              <a:gd name="adj2" fmla="val 0"/>
            </a:avLst>
          </a:prstGeom>
          <a:ln w="6350" cap="sq">
            <a:solidFill>
              <a:srgbClr val="FFFFFF"/>
            </a:solidFill>
            <a:miter lim="800000"/>
          </a:ln>
          <a:effectLst>
            <a:outerShdw blurRad="254000" sx="1000" sy="1000" algn="tl" rotWithShape="0">
              <a:srgbClr val="000000">
                <a:alpha val="43000"/>
              </a:srgbClr>
            </a:outerShdw>
          </a:effectLst>
        </p:spPr>
      </p:pic>
      <p:sp>
        <p:nvSpPr>
          <p:cNvPr id="8" name="مربع نص 7"/>
          <p:cNvSpPr txBox="1"/>
          <p:nvPr/>
        </p:nvSpPr>
        <p:spPr>
          <a:xfrm>
            <a:off x="251520" y="4365104"/>
            <a:ext cx="2232248" cy="1862048"/>
          </a:xfrm>
          <a:prstGeom prst="rect">
            <a:avLst/>
          </a:prstGeom>
          <a:noFill/>
        </p:spPr>
        <p:txBody>
          <a:bodyPr wrap="square" rtlCol="1">
            <a:spAutoFit/>
          </a:bodyPr>
          <a:lstStyle/>
          <a:p>
            <a:pPr algn="ctr"/>
            <a:r>
              <a:rPr lang="ar-KW" sz="11500" dirty="0" smtClean="0">
                <a:solidFill>
                  <a:schemeClr val="bg1"/>
                </a:solidFill>
                <a:latin typeface="Traditional Arabic" pitchFamily="18" charset="-78"/>
                <a:cs typeface="Traditional Arabic" pitchFamily="18" charset="-78"/>
              </a:rPr>
              <a:t>بلوتو</a:t>
            </a:r>
            <a:endParaRPr lang="ar-KW" sz="11500" dirty="0">
              <a:solidFill>
                <a:schemeClr val="bg1"/>
              </a:solidFill>
              <a:latin typeface="Traditional Arabic" pitchFamily="18" charset="-78"/>
              <a:cs typeface="Traditional Arabic" pitchFamily="18" charset="-78"/>
            </a:endParaRPr>
          </a:p>
        </p:txBody>
      </p:sp>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6188634"/>
            <a:ext cx="1057930" cy="503856"/>
          </a:xfrm>
          <a:prstGeom prst="rect">
            <a:avLst/>
          </a:prstGeom>
          <a:effectLst>
            <a:glow rad="101600">
              <a:schemeClr val="bg1">
                <a:alpha val="60000"/>
              </a:schemeClr>
            </a:glow>
          </a:effectLst>
        </p:spPr>
      </p:pic>
      <p:pic>
        <p:nvPicPr>
          <p:cNvPr id="3" name="صورة 2" descr="صورة1.png">
            <a:hlinkClick r:id="rId3" action="ppaction://hlinksldjump"/>
          </p:cNvPr>
          <p:cNvPicPr>
            <a:picLocks noChangeAspect="1"/>
          </p:cNvPicPr>
          <p:nvPr/>
        </p:nvPicPr>
        <p:blipFill>
          <a:blip r:embed="rId4" cstate="print"/>
          <a:stretch>
            <a:fillRect/>
          </a:stretch>
        </p:blipFill>
        <p:spPr>
          <a:xfrm>
            <a:off x="7956376" y="98155"/>
            <a:ext cx="1097316" cy="1081179"/>
          </a:xfrm>
          <a:prstGeom prst="rect">
            <a:avLst/>
          </a:prstGeom>
        </p:spPr>
      </p:pic>
      <p:sp>
        <p:nvSpPr>
          <p:cNvPr id="5" name="مربع نص 4"/>
          <p:cNvSpPr txBox="1"/>
          <p:nvPr/>
        </p:nvSpPr>
        <p:spPr>
          <a:xfrm>
            <a:off x="611560" y="107923"/>
            <a:ext cx="6840760" cy="923330"/>
          </a:xfrm>
          <a:prstGeom prst="rect">
            <a:avLst/>
          </a:prstGeom>
          <a:noFill/>
        </p:spPr>
        <p:txBody>
          <a:bodyPr wrap="square" rtlCol="1">
            <a:spAutoFit/>
          </a:bodyPr>
          <a:lstStyle/>
          <a:p>
            <a:pPr algn="ctr"/>
            <a:r>
              <a:rPr lang="ar-KW" sz="5400" b="1" dirty="0" smtClean="0">
                <a:solidFill>
                  <a:schemeClr val="bg1"/>
                </a:solidFill>
                <a:latin typeface="Traditional Arabic" pitchFamily="18" charset="-78"/>
                <a:cs typeface="Traditional Arabic" pitchFamily="18" charset="-78"/>
              </a:rPr>
              <a:t>مسابقة ترتيب المجموعة الشمسية</a:t>
            </a:r>
            <a:endParaRPr lang="ar-KW" sz="5400" b="1" dirty="0">
              <a:solidFill>
                <a:schemeClr val="bg1"/>
              </a:solidFill>
              <a:latin typeface="Traditional Arabic" pitchFamily="18" charset="-78"/>
              <a:cs typeface="Traditional Arabic" pitchFamily="18" charset="-78"/>
            </a:endParaRPr>
          </a:p>
        </p:txBody>
      </p:sp>
      <p:pic>
        <p:nvPicPr>
          <p:cNvPr id="6" name="صورة 5" descr="Number%201.png">
            <a:hlinkClick r:id="rId5" action="ppaction://hlinksldjump"/>
          </p:cNvPr>
          <p:cNvPicPr>
            <a:picLocks noChangeAspect="1"/>
          </p:cNvPicPr>
          <p:nvPr/>
        </p:nvPicPr>
        <p:blipFill>
          <a:blip r:embed="rId6" cstate="print"/>
          <a:stretch>
            <a:fillRect/>
          </a:stretch>
        </p:blipFill>
        <p:spPr>
          <a:xfrm>
            <a:off x="5076056" y="5495262"/>
            <a:ext cx="1080000" cy="1080000"/>
          </a:xfrm>
          <a:prstGeom prst="rect">
            <a:avLst/>
          </a:prstGeom>
        </p:spPr>
      </p:pic>
      <p:pic>
        <p:nvPicPr>
          <p:cNvPr id="7" name="صورة 6" descr="Number%202.png">
            <a:hlinkClick r:id="rId7" action="ppaction://hlinksldjump"/>
          </p:cNvPr>
          <p:cNvPicPr>
            <a:picLocks noChangeAspect="1"/>
          </p:cNvPicPr>
          <p:nvPr/>
        </p:nvPicPr>
        <p:blipFill>
          <a:blip r:embed="rId8" cstate="print"/>
          <a:stretch>
            <a:fillRect/>
          </a:stretch>
        </p:blipFill>
        <p:spPr>
          <a:xfrm>
            <a:off x="3635896" y="5495382"/>
            <a:ext cx="1080000" cy="1080000"/>
          </a:xfrm>
          <a:prstGeom prst="rect">
            <a:avLst/>
          </a:prstGeom>
        </p:spPr>
      </p:pic>
      <p:pic>
        <p:nvPicPr>
          <p:cNvPr id="8" name="صورة 7" descr="Number%203.png">
            <a:hlinkClick r:id="rId9" action="ppaction://hlinksldjump"/>
          </p:cNvPr>
          <p:cNvPicPr>
            <a:picLocks noChangeAspect="1"/>
          </p:cNvPicPr>
          <p:nvPr/>
        </p:nvPicPr>
        <p:blipFill>
          <a:blip r:embed="rId10" cstate="print"/>
          <a:stretch>
            <a:fillRect/>
          </a:stretch>
        </p:blipFill>
        <p:spPr>
          <a:xfrm>
            <a:off x="2339872" y="5506307"/>
            <a:ext cx="1080000" cy="1080000"/>
          </a:xfrm>
          <a:prstGeom prst="rect">
            <a:avLst/>
          </a:prstGeom>
        </p:spPr>
      </p:pic>
      <p:pic>
        <p:nvPicPr>
          <p:cNvPr id="9" name="صورة 8" descr="Number%204.png">
            <a:hlinkClick r:id="rId11" action="ppaction://hlinksldjump"/>
          </p:cNvPr>
          <p:cNvPicPr>
            <a:picLocks noChangeAspect="1"/>
          </p:cNvPicPr>
          <p:nvPr/>
        </p:nvPicPr>
        <p:blipFill>
          <a:blip r:embed="rId12" cstate="print"/>
          <a:stretch>
            <a:fillRect/>
          </a:stretch>
        </p:blipFill>
        <p:spPr>
          <a:xfrm>
            <a:off x="1043728" y="5506307"/>
            <a:ext cx="1080000" cy="1080000"/>
          </a:xfrm>
          <a:prstGeom prst="rect">
            <a:avLst/>
          </a:prstGeom>
        </p:spPr>
      </p:pic>
      <p:sp>
        <p:nvSpPr>
          <p:cNvPr id="10" name="مستطيل 9"/>
          <p:cNvSpPr/>
          <p:nvPr/>
        </p:nvSpPr>
        <p:spPr>
          <a:xfrm>
            <a:off x="6588224" y="5517232"/>
            <a:ext cx="2408032"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ar-KW"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المجموعة</a:t>
            </a:r>
            <a:endParaRPr lang="ar-SA"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17" name="صورة 16" descr="QsPluto.png"/>
          <p:cNvPicPr>
            <a:picLocks noChangeAspect="1"/>
          </p:cNvPicPr>
          <p:nvPr/>
        </p:nvPicPr>
        <p:blipFill>
          <a:blip r:embed="rId13" cstate="print"/>
          <a:stretch>
            <a:fillRect/>
          </a:stretch>
        </p:blipFill>
        <p:spPr>
          <a:xfrm>
            <a:off x="4067904" y="1052736"/>
            <a:ext cx="720000" cy="720000"/>
          </a:xfrm>
          <a:prstGeom prst="rect">
            <a:avLst/>
          </a:prstGeom>
        </p:spPr>
      </p:pic>
      <p:pic>
        <p:nvPicPr>
          <p:cNvPr id="19" name="صورة 18" descr="Earth.png"/>
          <p:cNvPicPr>
            <a:picLocks noChangeAspect="1"/>
          </p:cNvPicPr>
          <p:nvPr/>
        </p:nvPicPr>
        <p:blipFill>
          <a:blip r:embed="rId14" cstate="print"/>
          <a:stretch>
            <a:fillRect/>
          </a:stretch>
        </p:blipFill>
        <p:spPr>
          <a:xfrm>
            <a:off x="5289704" y="1052736"/>
            <a:ext cx="720000" cy="720000"/>
          </a:xfrm>
          <a:prstGeom prst="rect">
            <a:avLst/>
          </a:prstGeom>
        </p:spPr>
      </p:pic>
      <p:pic>
        <p:nvPicPr>
          <p:cNvPr id="21" name="صورة 20" descr="saturn_2_T.png"/>
          <p:cNvPicPr>
            <a:picLocks noChangeAspect="1"/>
          </p:cNvPicPr>
          <p:nvPr/>
        </p:nvPicPr>
        <p:blipFill>
          <a:blip r:embed="rId15" cstate="print"/>
          <a:stretch>
            <a:fillRect/>
          </a:stretch>
        </p:blipFill>
        <p:spPr>
          <a:xfrm>
            <a:off x="3779993" y="2322753"/>
            <a:ext cx="1192941" cy="720000"/>
          </a:xfrm>
          <a:prstGeom prst="rect">
            <a:avLst/>
          </a:prstGeom>
        </p:spPr>
      </p:pic>
      <p:pic>
        <p:nvPicPr>
          <p:cNvPr id="23" name="صورة 22" descr="venus.png"/>
          <p:cNvPicPr>
            <a:picLocks noChangeAspect="1"/>
          </p:cNvPicPr>
          <p:nvPr/>
        </p:nvPicPr>
        <p:blipFill>
          <a:blip r:embed="rId16" cstate="print"/>
          <a:stretch>
            <a:fillRect/>
          </a:stretch>
        </p:blipFill>
        <p:spPr>
          <a:xfrm>
            <a:off x="6876336" y="2322753"/>
            <a:ext cx="720000" cy="720000"/>
          </a:xfrm>
          <a:prstGeom prst="rect">
            <a:avLst/>
          </a:prstGeom>
        </p:spPr>
      </p:pic>
      <p:pic>
        <p:nvPicPr>
          <p:cNvPr id="25" name="صورة 24" descr="mercury.png"/>
          <p:cNvPicPr>
            <a:picLocks noChangeAspect="1"/>
          </p:cNvPicPr>
          <p:nvPr/>
        </p:nvPicPr>
        <p:blipFill>
          <a:blip r:embed="rId17" cstate="print"/>
          <a:stretch>
            <a:fillRect/>
          </a:stretch>
        </p:blipFill>
        <p:spPr>
          <a:xfrm>
            <a:off x="2699752" y="1052736"/>
            <a:ext cx="735000" cy="720000"/>
          </a:xfrm>
          <a:prstGeom prst="rect">
            <a:avLst/>
          </a:prstGeom>
        </p:spPr>
      </p:pic>
      <p:pic>
        <p:nvPicPr>
          <p:cNvPr id="27" name="صورة 26" descr="neptune.png"/>
          <p:cNvPicPr>
            <a:picLocks noChangeAspect="1"/>
          </p:cNvPicPr>
          <p:nvPr/>
        </p:nvPicPr>
        <p:blipFill>
          <a:blip r:embed="rId18" cstate="print"/>
          <a:stretch>
            <a:fillRect/>
          </a:stretch>
        </p:blipFill>
        <p:spPr>
          <a:xfrm>
            <a:off x="5724209" y="2331462"/>
            <a:ext cx="698969" cy="720000"/>
          </a:xfrm>
          <a:prstGeom prst="rect">
            <a:avLst/>
          </a:prstGeom>
        </p:spPr>
      </p:pic>
      <p:pic>
        <p:nvPicPr>
          <p:cNvPr id="28" name="صورة 27" descr="uranus2.png"/>
          <p:cNvPicPr>
            <a:picLocks noChangeAspect="1"/>
          </p:cNvPicPr>
          <p:nvPr/>
        </p:nvPicPr>
        <p:blipFill>
          <a:blip r:embed="rId19" cstate="print"/>
          <a:srcRect l="9677" t="10094" r="12903" b="12487"/>
          <a:stretch>
            <a:fillRect/>
          </a:stretch>
        </p:blipFill>
        <p:spPr>
          <a:xfrm>
            <a:off x="1403728" y="2302999"/>
            <a:ext cx="720000" cy="720000"/>
          </a:xfrm>
          <a:prstGeom prst="rect">
            <a:avLst/>
          </a:prstGeom>
        </p:spPr>
      </p:pic>
      <p:pic>
        <p:nvPicPr>
          <p:cNvPr id="31" name="صورة 30" descr="jupiter.png"/>
          <p:cNvPicPr>
            <a:picLocks noChangeAspect="1"/>
          </p:cNvPicPr>
          <p:nvPr/>
        </p:nvPicPr>
        <p:blipFill>
          <a:blip r:embed="rId20" cstate="print"/>
          <a:stretch>
            <a:fillRect/>
          </a:stretch>
        </p:blipFill>
        <p:spPr>
          <a:xfrm>
            <a:off x="2627864" y="2302999"/>
            <a:ext cx="720000" cy="720000"/>
          </a:xfrm>
          <a:prstGeom prst="rect">
            <a:avLst/>
          </a:prstGeom>
        </p:spPr>
      </p:pic>
      <p:pic>
        <p:nvPicPr>
          <p:cNvPr id="33" name="صورة 32" descr="mars.png"/>
          <p:cNvPicPr>
            <a:picLocks noChangeAspect="1"/>
          </p:cNvPicPr>
          <p:nvPr/>
        </p:nvPicPr>
        <p:blipFill>
          <a:blip r:embed="rId21" cstate="print"/>
          <a:stretch>
            <a:fillRect/>
          </a:stretch>
        </p:blipFill>
        <p:spPr>
          <a:xfrm>
            <a:off x="6588184" y="1052736"/>
            <a:ext cx="721145" cy="720000"/>
          </a:xfrm>
          <a:prstGeom prst="rect">
            <a:avLst/>
          </a:prstGeom>
        </p:spPr>
      </p:pic>
      <p:pic>
        <p:nvPicPr>
          <p:cNvPr id="35" name="صورة 34" descr="sun_solarpower_sun.png"/>
          <p:cNvPicPr>
            <a:picLocks noChangeAspect="1"/>
          </p:cNvPicPr>
          <p:nvPr/>
        </p:nvPicPr>
        <p:blipFill>
          <a:blip r:embed="rId22" cstate="print"/>
          <a:stretch>
            <a:fillRect/>
          </a:stretch>
        </p:blipFill>
        <p:spPr>
          <a:xfrm>
            <a:off x="1403608" y="1052856"/>
            <a:ext cx="720000" cy="720000"/>
          </a:xfrm>
          <a:prstGeom prst="rect">
            <a:avLst/>
          </a:prstGeom>
        </p:spPr>
      </p:pic>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35"/>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94444E-6 1.48148E-6 L -0.10243 0.33588 " pathEditMode="relative" rAng="0" ptsTypes="AA">
                                      <p:cBhvr>
                                        <p:cTn id="6" dur="2000" fill="hold"/>
                                        <p:tgtEl>
                                          <p:spTgt spid="35"/>
                                        </p:tgtEl>
                                        <p:attrNameLst>
                                          <p:attrName>ppt_x</p:attrName>
                                          <p:attrName>ppt_y</p:attrName>
                                        </p:attrNameLst>
                                      </p:cBhvr>
                                      <p:rCtr x="-5100" y="16800"/>
                                    </p:animMotion>
                                  </p:childTnLst>
                                </p:cTn>
                              </p:par>
                            </p:childTnLst>
                          </p:cTn>
                        </p:par>
                      </p:childTnLst>
                    </p:cTn>
                  </p:par>
                  <p:par>
                    <p:cTn id="7" fill="hold">
                      <p:stCondLst>
                        <p:cond delay="indefinite"/>
                      </p:stCondLst>
                      <p:childTnLst>
                        <p:par>
                          <p:cTn id="8" fill="hold">
                            <p:stCondLst>
                              <p:cond delay="0"/>
                            </p:stCondLst>
                            <p:childTnLst>
                              <p:par>
                                <p:cTn id="9" presetID="64" presetClass="path" presetSubtype="0" accel="50000" decel="50000" fill="hold" nodeType="clickEffect">
                                  <p:stCondLst>
                                    <p:cond delay="0"/>
                                  </p:stCondLst>
                                  <p:childTnLst>
                                    <p:animMotion origin="layout" path="M -0.10243 0.33565 L 5.55556E-7 1.85185E-6 " pathEditMode="relative" rAng="0" ptsTypes="AA">
                                      <p:cBhvr>
                                        <p:cTn id="10" dur="2000" fill="hold"/>
                                        <p:tgtEl>
                                          <p:spTgt spid="35"/>
                                        </p:tgtEl>
                                        <p:attrNameLst>
                                          <p:attrName>ppt_x</p:attrName>
                                          <p:attrName>ppt_y</p:attrName>
                                        </p:attrNameLst>
                                      </p:cBhvr>
                                      <p:rCtr x="5100" y="-16800"/>
                                    </p:animMotion>
                                  </p:childTnLst>
                                </p:cTn>
                              </p:par>
                            </p:childTnLst>
                          </p:cTn>
                        </p:par>
                      </p:childTnLst>
                    </p:cTn>
                  </p:par>
                </p:childTnLst>
              </p:cTn>
              <p:nextCondLst>
                <p:cond evt="onClick" delay="0">
                  <p:tgtEl>
                    <p:spTgt spid="35"/>
                  </p:tgtEl>
                </p:cond>
              </p:nextCondLst>
            </p:seq>
            <p:seq concurrent="1" nextAc="seek">
              <p:cTn id="11" restart="whenNotActive" fill="hold" evtFilter="cancelBubble" nodeType="interactiveSeq">
                <p:stCondLst>
                  <p:cond evt="onClick" delay="0">
                    <p:tgtEl>
                      <p:spTgt spid="23"/>
                    </p:tgtEl>
                  </p:cond>
                </p:stCondLst>
                <p:endSync evt="end" delay="0">
                  <p:rtn val="all"/>
                </p:endSync>
                <p:childTnLst>
                  <p:par>
                    <p:cTn id="12" fill="hold">
                      <p:stCondLst>
                        <p:cond delay="0"/>
                      </p:stCondLst>
                      <p:childTnLst>
                        <p:par>
                          <p:cTn id="13" fill="hold">
                            <p:stCondLst>
                              <p:cond delay="0"/>
                            </p:stCondLst>
                            <p:childTnLst>
                              <p:par>
                                <p:cTn id="14" presetID="42" presetClass="path" presetSubtype="0" accel="50000" decel="50000" fill="hold" nodeType="clickEffect">
                                  <p:stCondLst>
                                    <p:cond delay="0"/>
                                  </p:stCondLst>
                                  <p:childTnLst>
                                    <p:animMotion origin="layout" path="M 5.55556E-7 -3.7037E-6 L -0.49601 0.1507 " pathEditMode="relative" rAng="0" ptsTypes="AA">
                                      <p:cBhvr>
                                        <p:cTn id="15" dur="2000" fill="hold"/>
                                        <p:tgtEl>
                                          <p:spTgt spid="23"/>
                                        </p:tgtEl>
                                        <p:attrNameLst>
                                          <p:attrName>ppt_x</p:attrName>
                                          <p:attrName>ppt_y</p:attrName>
                                        </p:attrNameLst>
                                      </p:cBhvr>
                                      <p:rCtr x="-24800" y="7500"/>
                                    </p:animMotion>
                                  </p:childTnLst>
                                </p:cTn>
                              </p:par>
                            </p:childTnLst>
                          </p:cTn>
                        </p:par>
                      </p:childTnLst>
                    </p:cTn>
                  </p:par>
                  <p:par>
                    <p:cTn id="16" fill="hold">
                      <p:stCondLst>
                        <p:cond delay="indefinite"/>
                      </p:stCondLst>
                      <p:childTnLst>
                        <p:par>
                          <p:cTn id="17" fill="hold">
                            <p:stCondLst>
                              <p:cond delay="0"/>
                            </p:stCondLst>
                            <p:childTnLst>
                              <p:par>
                                <p:cTn id="18" presetID="64" presetClass="path" presetSubtype="0" accel="50000" decel="50000" fill="hold" nodeType="clickEffect">
                                  <p:stCondLst>
                                    <p:cond delay="0"/>
                                  </p:stCondLst>
                                  <p:childTnLst>
                                    <p:animMotion origin="layout" path="M -0.49601 0.1507 L 5.55556E-7 -3.7037E-6 " pathEditMode="relative" rAng="0" ptsTypes="AA">
                                      <p:cBhvr>
                                        <p:cTn id="19" dur="2000" fill="hold"/>
                                        <p:tgtEl>
                                          <p:spTgt spid="23"/>
                                        </p:tgtEl>
                                        <p:attrNameLst>
                                          <p:attrName>ppt_x</p:attrName>
                                          <p:attrName>ppt_y</p:attrName>
                                        </p:attrNameLst>
                                      </p:cBhvr>
                                      <p:rCtr x="24800" y="-7500"/>
                                    </p:animMotion>
                                  </p:childTnLst>
                                </p:cTn>
                              </p:par>
                            </p:childTnLst>
                          </p:cTn>
                        </p:par>
                      </p:childTnLst>
                    </p:cTn>
                  </p:par>
                </p:childTnLst>
              </p:cTn>
              <p:nextCondLst>
                <p:cond evt="onClick" delay="0">
                  <p:tgtEl>
                    <p:spTgt spid="23"/>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42" presetClass="path" presetSubtype="0" accel="50000" decel="50000" fill="hold" nodeType="clickEffect">
                                  <p:stCondLst>
                                    <p:cond delay="0"/>
                                  </p:stCondLst>
                                  <p:childTnLst>
                                    <p:animMotion origin="layout" path="M -1.94444E-6 1.48148E-6 L -0.20451 0.33588 " pathEditMode="relative" rAng="0" ptsTypes="AA">
                                      <p:cBhvr>
                                        <p:cTn id="24" dur="2000" fill="hold"/>
                                        <p:tgtEl>
                                          <p:spTgt spid="19"/>
                                        </p:tgtEl>
                                        <p:attrNameLst>
                                          <p:attrName>ppt_x</p:attrName>
                                          <p:attrName>ppt_y</p:attrName>
                                        </p:attrNameLst>
                                      </p:cBhvr>
                                      <p:rCtr x="-10200" y="16800"/>
                                    </p:animMotion>
                                  </p:childTnLst>
                                </p:cTn>
                              </p:par>
                            </p:childTnLst>
                          </p:cTn>
                        </p:par>
                      </p:childTnLst>
                    </p:cTn>
                  </p:par>
                  <p:par>
                    <p:cTn id="25" fill="hold">
                      <p:stCondLst>
                        <p:cond delay="indefinite"/>
                      </p:stCondLst>
                      <p:childTnLst>
                        <p:par>
                          <p:cTn id="26" fill="hold">
                            <p:stCondLst>
                              <p:cond delay="0"/>
                            </p:stCondLst>
                            <p:childTnLst>
                              <p:par>
                                <p:cTn id="27" presetID="64" presetClass="path" presetSubtype="0" accel="50000" decel="50000" fill="hold" nodeType="clickEffect">
                                  <p:stCondLst>
                                    <p:cond delay="0"/>
                                  </p:stCondLst>
                                  <p:childTnLst>
                                    <p:animMotion origin="layout" path="M -0.20451 0.33588 L -1.94444E-6 1.48148E-6 " pathEditMode="relative" rAng="0" ptsTypes="AA">
                                      <p:cBhvr>
                                        <p:cTn id="28" dur="2000" fill="hold"/>
                                        <p:tgtEl>
                                          <p:spTgt spid="19"/>
                                        </p:tgtEl>
                                        <p:attrNameLst>
                                          <p:attrName>ppt_x</p:attrName>
                                          <p:attrName>ppt_y</p:attrName>
                                        </p:attrNameLst>
                                      </p:cBhvr>
                                      <p:rCtr x="10200" y="-16800"/>
                                    </p:animMotion>
                                  </p:childTnLst>
                                </p:cTn>
                              </p:par>
                            </p:childTnLst>
                          </p:cTn>
                        </p:par>
                      </p:childTnLst>
                    </p:cTn>
                  </p:par>
                </p:childTnLst>
              </p:cTn>
              <p:nextCondLst>
                <p:cond evt="onClick" delay="0">
                  <p:tgtEl>
                    <p:spTgt spid="19"/>
                  </p:tgtEl>
                </p:cond>
              </p:nextCondLst>
            </p:seq>
            <p:seq concurrent="1" nextAc="seek">
              <p:cTn id="29" restart="whenNotActive" fill="hold" evtFilter="cancelBubble" nodeType="interactiveSeq">
                <p:stCondLst>
                  <p:cond evt="onClick" delay="0">
                    <p:tgtEl>
                      <p:spTgt spid="25"/>
                    </p:tgtEl>
                  </p:cond>
                </p:stCondLst>
                <p:endSync evt="end" delay="0">
                  <p:rtn val="all"/>
                </p:endSync>
                <p:childTnLst>
                  <p:par>
                    <p:cTn id="30" fill="hold">
                      <p:stCondLst>
                        <p:cond delay="0"/>
                      </p:stCondLst>
                      <p:childTnLst>
                        <p:par>
                          <p:cTn id="31" fill="hold">
                            <p:stCondLst>
                              <p:cond delay="0"/>
                            </p:stCondLst>
                            <p:childTnLst>
                              <p:par>
                                <p:cTn id="32" presetID="42" presetClass="path" presetSubtype="0" accel="50000" decel="50000" fill="hold" nodeType="clickEffect">
                                  <p:stCondLst>
                                    <p:cond delay="0"/>
                                  </p:stCondLst>
                                  <p:childTnLst>
                                    <p:animMotion origin="layout" path="M 3.33333E-6 1.48148E-6 L -0.15035 0.33588 " pathEditMode="relative" rAng="0" ptsTypes="AA">
                                      <p:cBhvr>
                                        <p:cTn id="33" dur="2000" fill="hold"/>
                                        <p:tgtEl>
                                          <p:spTgt spid="25"/>
                                        </p:tgtEl>
                                        <p:attrNameLst>
                                          <p:attrName>ppt_x</p:attrName>
                                          <p:attrName>ppt_y</p:attrName>
                                        </p:attrNameLst>
                                      </p:cBhvr>
                                      <p:rCtr x="-7500" y="16800"/>
                                    </p:animMotion>
                                  </p:childTnLst>
                                </p:cTn>
                              </p:par>
                            </p:childTnLst>
                          </p:cTn>
                        </p:par>
                      </p:childTnLst>
                    </p:cTn>
                  </p:par>
                  <p:par>
                    <p:cTn id="34" fill="hold">
                      <p:stCondLst>
                        <p:cond delay="indefinite"/>
                      </p:stCondLst>
                      <p:childTnLst>
                        <p:par>
                          <p:cTn id="35" fill="hold">
                            <p:stCondLst>
                              <p:cond delay="0"/>
                            </p:stCondLst>
                            <p:childTnLst>
                              <p:par>
                                <p:cTn id="36" presetID="64" presetClass="path" presetSubtype="0" accel="50000" decel="50000" fill="hold" nodeType="clickEffect">
                                  <p:stCondLst>
                                    <p:cond delay="0"/>
                                  </p:stCondLst>
                                  <p:childTnLst>
                                    <p:animMotion origin="layout" path="M -0.15035 0.33588 L -0.00087 0.01042 " pathEditMode="relative" rAng="0" ptsTypes="AA">
                                      <p:cBhvr>
                                        <p:cTn id="37" dur="2000" fill="hold"/>
                                        <p:tgtEl>
                                          <p:spTgt spid="25"/>
                                        </p:tgtEl>
                                        <p:attrNameLst>
                                          <p:attrName>ppt_x</p:attrName>
                                          <p:attrName>ppt_y</p:attrName>
                                        </p:attrNameLst>
                                      </p:cBhvr>
                                      <p:rCtr x="7500" y="-16300"/>
                                    </p:animMotion>
                                  </p:childTnLst>
                                </p:cTn>
                              </p:par>
                            </p:childTnLst>
                          </p:cTn>
                        </p:par>
                      </p:childTnLst>
                    </p:cTn>
                  </p:par>
                </p:childTnLst>
              </p:cTn>
              <p:nextCondLst>
                <p:cond evt="onClick" delay="0">
                  <p:tgtEl>
                    <p:spTgt spid="25"/>
                  </p:tgtEl>
                </p:cond>
              </p:nextCondLst>
            </p:seq>
            <p:seq concurrent="1" nextAc="seek">
              <p:cTn id="38" restart="whenNotActive" fill="hold" evtFilter="cancelBubble" nodeType="interactiveSeq">
                <p:stCondLst>
                  <p:cond evt="onClick" delay="0">
                    <p:tgtEl>
                      <p:spTgt spid="31"/>
                    </p:tgtEl>
                  </p:cond>
                </p:stCondLst>
                <p:endSync evt="end" delay="0">
                  <p:rtn val="all"/>
                </p:endSync>
                <p:childTnLst>
                  <p:par>
                    <p:cTn id="39" fill="hold">
                      <p:stCondLst>
                        <p:cond delay="0"/>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3.88889E-6 -4.44444E-6 L 0.29132 0.15371 " pathEditMode="relative" rAng="0" ptsTypes="AA">
                                      <p:cBhvr>
                                        <p:cTn id="42" dur="2000" fill="hold"/>
                                        <p:tgtEl>
                                          <p:spTgt spid="31"/>
                                        </p:tgtEl>
                                        <p:attrNameLst>
                                          <p:attrName>ppt_x</p:attrName>
                                          <p:attrName>ppt_y</p:attrName>
                                        </p:attrNameLst>
                                      </p:cBhvr>
                                      <p:rCtr x="14600" y="7700"/>
                                    </p:animMotion>
                                  </p:childTnLst>
                                </p:cTn>
                              </p:par>
                            </p:childTnLst>
                          </p:cTn>
                        </p:par>
                      </p:childTnLst>
                    </p:cTn>
                  </p:par>
                  <p:par>
                    <p:cTn id="43" fill="hold">
                      <p:stCondLst>
                        <p:cond delay="indefinite"/>
                      </p:stCondLst>
                      <p:childTnLst>
                        <p:par>
                          <p:cTn id="44" fill="hold">
                            <p:stCondLst>
                              <p:cond delay="0"/>
                            </p:stCondLst>
                            <p:childTnLst>
                              <p:par>
                                <p:cTn id="45" presetID="64" presetClass="path" presetSubtype="0" accel="50000" decel="50000" fill="hold" nodeType="clickEffect">
                                  <p:stCondLst>
                                    <p:cond delay="0"/>
                                  </p:stCondLst>
                                  <p:childTnLst>
                                    <p:animMotion origin="layout" path="M 0.29132 0.15371 L 3.88889E-6 -4.44444E-6 " pathEditMode="relative" rAng="0" ptsTypes="AA">
                                      <p:cBhvr>
                                        <p:cTn id="46" dur="2000" fill="hold"/>
                                        <p:tgtEl>
                                          <p:spTgt spid="31"/>
                                        </p:tgtEl>
                                        <p:attrNameLst>
                                          <p:attrName>ppt_x</p:attrName>
                                          <p:attrName>ppt_y</p:attrName>
                                        </p:attrNameLst>
                                      </p:cBhvr>
                                      <p:rCtr x="-14600" y="-7700"/>
                                    </p:animMotion>
                                  </p:childTnLst>
                                </p:cTn>
                              </p:par>
                            </p:childTnLst>
                          </p:cTn>
                        </p:par>
                      </p:childTnLst>
                    </p:cTn>
                  </p:par>
                </p:childTnLst>
              </p:cTn>
              <p:nextCondLst>
                <p:cond evt="onClick" delay="0">
                  <p:tgtEl>
                    <p:spTgt spid="31"/>
                  </p:tgtEl>
                </p:cond>
              </p:nextCondLst>
            </p:seq>
            <p:seq concurrent="1" nextAc="seek">
              <p:cTn id="47" restart="whenNotActive" fill="hold" evtFilter="cancelBubble" nodeType="interactiveSeq">
                <p:stCondLst>
                  <p:cond evt="onClick" delay="0">
                    <p:tgtEl>
                      <p:spTgt spid="21"/>
                    </p:tgtEl>
                  </p:cond>
                </p:stCondLst>
                <p:endSync evt="end" delay="0">
                  <p:rtn val="all"/>
                </p:endSync>
                <p:childTnLst>
                  <p:par>
                    <p:cTn id="48" fill="hold">
                      <p:stCondLst>
                        <p:cond delay="0"/>
                      </p:stCondLst>
                      <p:childTnLst>
                        <p:par>
                          <p:cTn id="49" fill="hold">
                            <p:stCondLst>
                              <p:cond delay="0"/>
                            </p:stCondLst>
                            <p:childTnLst>
                              <p:par>
                                <p:cTn id="50" presetID="42" presetClass="path" presetSubtype="0" accel="50000" decel="50000" fill="hold" nodeType="clickEffect">
                                  <p:stCondLst>
                                    <p:cond delay="0"/>
                                  </p:stCondLst>
                                  <p:childTnLst>
                                    <p:animMotion origin="layout" path="M 4.16667E-6 -3.7037E-6 L 0.26545 0.1507 " pathEditMode="relative" rAng="0" ptsTypes="AA">
                                      <p:cBhvr>
                                        <p:cTn id="51" dur="2000" fill="hold"/>
                                        <p:tgtEl>
                                          <p:spTgt spid="21"/>
                                        </p:tgtEl>
                                        <p:attrNameLst>
                                          <p:attrName>ppt_x</p:attrName>
                                          <p:attrName>ppt_y</p:attrName>
                                        </p:attrNameLst>
                                      </p:cBhvr>
                                      <p:rCtr x="13300" y="7500"/>
                                    </p:animMotion>
                                  </p:childTnLst>
                                </p:cTn>
                              </p:par>
                            </p:childTnLst>
                          </p:cTn>
                        </p:par>
                      </p:childTnLst>
                    </p:cTn>
                  </p:par>
                  <p:par>
                    <p:cTn id="52" fill="hold">
                      <p:stCondLst>
                        <p:cond delay="indefinite"/>
                      </p:stCondLst>
                      <p:childTnLst>
                        <p:par>
                          <p:cTn id="53" fill="hold">
                            <p:stCondLst>
                              <p:cond delay="0"/>
                            </p:stCondLst>
                            <p:childTnLst>
                              <p:par>
                                <p:cTn id="54" presetID="64" presetClass="path" presetSubtype="0" accel="50000" decel="50000" fill="hold" nodeType="clickEffect">
                                  <p:stCondLst>
                                    <p:cond delay="0"/>
                                  </p:stCondLst>
                                  <p:childTnLst>
                                    <p:animMotion origin="layout" path="M 0.26545 0.1507 L 4.16667E-6 -3.7037E-6 " pathEditMode="relative" rAng="0" ptsTypes="AA">
                                      <p:cBhvr>
                                        <p:cTn id="55" dur="2000" fill="hold"/>
                                        <p:tgtEl>
                                          <p:spTgt spid="21"/>
                                        </p:tgtEl>
                                        <p:attrNameLst>
                                          <p:attrName>ppt_x</p:attrName>
                                          <p:attrName>ppt_y</p:attrName>
                                        </p:attrNameLst>
                                      </p:cBhvr>
                                      <p:rCtr x="-13300" y="-7500"/>
                                    </p:animMotion>
                                  </p:childTnLst>
                                </p:cTn>
                              </p:par>
                            </p:childTnLst>
                          </p:cTn>
                        </p:par>
                      </p:childTnLst>
                    </p:cTn>
                  </p:par>
                </p:childTnLst>
              </p:cTn>
              <p:nextCondLst>
                <p:cond evt="onClick" delay="0">
                  <p:tgtEl>
                    <p:spTgt spid="21"/>
                  </p:tgtEl>
                </p:cond>
              </p:nextCondLst>
            </p:seq>
            <p:seq concurrent="1" nextAc="seek">
              <p:cTn id="56" restart="whenNotActive" fill="hold" evtFilter="cancelBubble" nodeType="interactiveSeq">
                <p:stCondLst>
                  <p:cond evt="onClick" delay="0">
                    <p:tgtEl>
                      <p:spTgt spid="27"/>
                    </p:tgtEl>
                  </p:cond>
                </p:stCondLst>
                <p:endSync evt="end" delay="0">
                  <p:rtn val="all"/>
                </p:endSync>
                <p:childTnLst>
                  <p:par>
                    <p:cTn id="57" fill="hold">
                      <p:stCondLst>
                        <p:cond delay="0"/>
                      </p:stCondLst>
                      <p:childTnLst>
                        <p:par>
                          <p:cTn id="58" fill="hold">
                            <p:stCondLst>
                              <p:cond delay="0"/>
                            </p:stCondLst>
                            <p:childTnLst>
                              <p:par>
                                <p:cTn id="59" presetID="42" presetClass="path" presetSubtype="0" accel="50000" decel="50000" fill="hold" nodeType="clickEffect">
                                  <p:stCondLst>
                                    <p:cond delay="0"/>
                                  </p:stCondLst>
                                  <p:childTnLst>
                                    <p:animMotion origin="layout" path="M 3.88889E-6 -1.11111E-6 L 0.1901 0.14954 " pathEditMode="relative" rAng="0" ptsTypes="AA">
                                      <p:cBhvr>
                                        <p:cTn id="60" dur="2000" fill="hold"/>
                                        <p:tgtEl>
                                          <p:spTgt spid="27"/>
                                        </p:tgtEl>
                                        <p:attrNameLst>
                                          <p:attrName>ppt_x</p:attrName>
                                          <p:attrName>ppt_y</p:attrName>
                                        </p:attrNameLst>
                                      </p:cBhvr>
                                      <p:rCtr x="9500" y="7500"/>
                                    </p:animMotion>
                                  </p:childTnLst>
                                </p:cTn>
                              </p:par>
                            </p:childTnLst>
                          </p:cTn>
                        </p:par>
                      </p:childTnLst>
                    </p:cTn>
                  </p:par>
                  <p:par>
                    <p:cTn id="61" fill="hold">
                      <p:stCondLst>
                        <p:cond delay="indefinite"/>
                      </p:stCondLst>
                      <p:childTnLst>
                        <p:par>
                          <p:cTn id="62" fill="hold">
                            <p:stCondLst>
                              <p:cond delay="0"/>
                            </p:stCondLst>
                            <p:childTnLst>
                              <p:par>
                                <p:cTn id="63" presetID="64" presetClass="path" presetSubtype="0" accel="50000" decel="50000" fill="hold" nodeType="clickEffect">
                                  <p:stCondLst>
                                    <p:cond delay="0"/>
                                  </p:stCondLst>
                                  <p:childTnLst>
                                    <p:animMotion origin="layout" path="M 0.18229 0.14954 L 3.88889E-6 -1.11111E-6 " pathEditMode="relative" rAng="0" ptsTypes="AA">
                                      <p:cBhvr>
                                        <p:cTn id="64" dur="2000" fill="hold"/>
                                        <p:tgtEl>
                                          <p:spTgt spid="27"/>
                                        </p:tgtEl>
                                        <p:attrNameLst>
                                          <p:attrName>ppt_x</p:attrName>
                                          <p:attrName>ppt_y</p:attrName>
                                        </p:attrNameLst>
                                      </p:cBhvr>
                                      <p:rCtr x="-9100" y="-7500"/>
                                    </p:animMotion>
                                  </p:childTnLst>
                                </p:cTn>
                              </p:par>
                            </p:childTnLst>
                          </p:cTn>
                        </p:par>
                      </p:childTnLst>
                    </p:cTn>
                  </p:par>
                </p:childTnLst>
              </p:cTn>
              <p:nextCondLst>
                <p:cond evt="onClick" delay="0">
                  <p:tgtEl>
                    <p:spTgt spid="27"/>
                  </p:tgtEl>
                </p:cond>
              </p:nextCondLst>
            </p:seq>
            <p:seq concurrent="1" nextAc="seek">
              <p:cTn id="65" restart="whenNotActive" fill="hold" evtFilter="cancelBubble" nodeType="interactiveSeq">
                <p:stCondLst>
                  <p:cond evt="onClick" delay="0">
                    <p:tgtEl>
                      <p:spTgt spid="28"/>
                    </p:tgtEl>
                  </p:cond>
                </p:stCondLst>
                <p:endSync evt="end" delay="0">
                  <p:rtn val="all"/>
                </p:endSync>
                <p:childTnLst>
                  <p:par>
                    <p:cTn id="66" fill="hold">
                      <p:stCondLst>
                        <p:cond delay="0"/>
                      </p:stCondLst>
                      <p:childTnLst>
                        <p:par>
                          <p:cTn id="67" fill="hold">
                            <p:stCondLst>
                              <p:cond delay="0"/>
                            </p:stCondLst>
                            <p:childTnLst>
                              <p:par>
                                <p:cTn id="68" presetID="42" presetClass="path" presetSubtype="0" accel="50000" decel="50000" fill="hold" nodeType="clickEffect">
                                  <p:stCondLst>
                                    <p:cond delay="0"/>
                                  </p:stCondLst>
                                  <p:childTnLst>
                                    <p:animMotion origin="layout" path="M -1.94444E-6 -4.44444E-6 L 0.74028 0.15371 " pathEditMode="relative" rAng="0" ptsTypes="AA">
                                      <p:cBhvr>
                                        <p:cTn id="69" dur="2000" fill="hold"/>
                                        <p:tgtEl>
                                          <p:spTgt spid="28"/>
                                        </p:tgtEl>
                                        <p:attrNameLst>
                                          <p:attrName>ppt_x</p:attrName>
                                          <p:attrName>ppt_y</p:attrName>
                                        </p:attrNameLst>
                                      </p:cBhvr>
                                      <p:rCtr x="37000" y="7700"/>
                                    </p:animMotion>
                                  </p:childTnLst>
                                </p:cTn>
                              </p:par>
                            </p:childTnLst>
                          </p:cTn>
                        </p:par>
                      </p:childTnLst>
                    </p:cTn>
                  </p:par>
                  <p:par>
                    <p:cTn id="70" fill="hold">
                      <p:stCondLst>
                        <p:cond delay="indefinite"/>
                      </p:stCondLst>
                      <p:childTnLst>
                        <p:par>
                          <p:cTn id="71" fill="hold">
                            <p:stCondLst>
                              <p:cond delay="0"/>
                            </p:stCondLst>
                            <p:childTnLst>
                              <p:par>
                                <p:cTn id="72" presetID="64" presetClass="path" presetSubtype="0" accel="50000" decel="50000" fill="hold" nodeType="clickEffect">
                                  <p:stCondLst>
                                    <p:cond delay="0"/>
                                  </p:stCondLst>
                                  <p:childTnLst>
                                    <p:animMotion origin="layout" path="M 0.74028 0.15371 L -1.94444E-6 -4.44444E-6 " pathEditMode="relative" rAng="0" ptsTypes="AA">
                                      <p:cBhvr>
                                        <p:cTn id="73" dur="2000" fill="hold"/>
                                        <p:tgtEl>
                                          <p:spTgt spid="28"/>
                                        </p:tgtEl>
                                        <p:attrNameLst>
                                          <p:attrName>ppt_x</p:attrName>
                                          <p:attrName>ppt_y</p:attrName>
                                        </p:attrNameLst>
                                      </p:cBhvr>
                                      <p:rCtr x="-37000" y="-7700"/>
                                    </p:animMotion>
                                  </p:childTnLst>
                                </p:cTn>
                              </p:par>
                            </p:childTnLst>
                          </p:cTn>
                        </p:par>
                      </p:childTnLst>
                    </p:cTn>
                  </p:par>
                </p:childTnLst>
              </p:cTn>
              <p:nextCondLst>
                <p:cond evt="onClick" delay="0">
                  <p:tgtEl>
                    <p:spTgt spid="28"/>
                  </p:tgtEl>
                </p:cond>
              </p:nextCondLst>
            </p:seq>
            <p:seq concurrent="1" nextAc="seek">
              <p:cTn id="74" restart="whenNotActive" fill="hold" evtFilter="cancelBubble" nodeType="interactiveSeq">
                <p:stCondLst>
                  <p:cond evt="onClick" delay="0">
                    <p:tgtEl>
                      <p:spTgt spid="33"/>
                    </p:tgtEl>
                  </p:cond>
                </p:stCondLst>
                <p:endSync evt="end" delay="0">
                  <p:rtn val="all"/>
                </p:endSync>
                <p:childTnLst>
                  <p:par>
                    <p:cTn id="75" fill="hold">
                      <p:stCondLst>
                        <p:cond delay="0"/>
                      </p:stCondLst>
                      <p:childTnLst>
                        <p:par>
                          <p:cTn id="76" fill="hold">
                            <p:stCondLst>
                              <p:cond delay="0"/>
                            </p:stCondLst>
                            <p:childTnLst>
                              <p:par>
                                <p:cTn id="77" presetID="42" presetClass="path" presetSubtype="0" accel="50000" decel="50000" fill="hold" nodeType="clickEffect">
                                  <p:stCondLst>
                                    <p:cond delay="0"/>
                                  </p:stCondLst>
                                  <p:childTnLst>
                                    <p:animMotion origin="layout" path="M 4.16667E-6 1.48148E-6 L -0.2441 0.33588 " pathEditMode="relative" rAng="0" ptsTypes="AA">
                                      <p:cBhvr>
                                        <p:cTn id="78" dur="2000" fill="hold"/>
                                        <p:tgtEl>
                                          <p:spTgt spid="33"/>
                                        </p:tgtEl>
                                        <p:attrNameLst>
                                          <p:attrName>ppt_x</p:attrName>
                                          <p:attrName>ppt_y</p:attrName>
                                        </p:attrNameLst>
                                      </p:cBhvr>
                                      <p:rCtr x="-12200" y="16800"/>
                                    </p:animMotion>
                                  </p:childTnLst>
                                </p:cTn>
                              </p:par>
                            </p:childTnLst>
                          </p:cTn>
                        </p:par>
                      </p:childTnLst>
                    </p:cTn>
                  </p:par>
                  <p:par>
                    <p:cTn id="79" fill="hold">
                      <p:stCondLst>
                        <p:cond delay="indefinite"/>
                      </p:stCondLst>
                      <p:childTnLst>
                        <p:par>
                          <p:cTn id="80" fill="hold">
                            <p:stCondLst>
                              <p:cond delay="0"/>
                            </p:stCondLst>
                            <p:childTnLst>
                              <p:par>
                                <p:cTn id="81" presetID="64" presetClass="path" presetSubtype="0" accel="50000" decel="50000" fill="hold" nodeType="clickEffect">
                                  <p:stCondLst>
                                    <p:cond delay="0"/>
                                  </p:stCondLst>
                                  <p:childTnLst>
                                    <p:animMotion origin="layout" path="M -0.24809 0.34097 L 1.11111E-6 4.07407E-6 " pathEditMode="relative" rAng="0" ptsTypes="AA">
                                      <p:cBhvr>
                                        <p:cTn id="82" dur="2000" fill="hold"/>
                                        <p:tgtEl>
                                          <p:spTgt spid="33"/>
                                        </p:tgtEl>
                                        <p:attrNameLst>
                                          <p:attrName>ppt_x</p:attrName>
                                          <p:attrName>ppt_y</p:attrName>
                                        </p:attrNameLst>
                                      </p:cBhvr>
                                      <p:rCtr x="12400" y="-17100"/>
                                    </p:animMotion>
                                  </p:childTnLst>
                                </p:cTn>
                              </p:par>
                            </p:childTnLst>
                          </p:cTn>
                        </p:par>
                      </p:childTnLst>
                    </p:cTn>
                  </p:par>
                </p:childTnLst>
              </p:cTn>
              <p:nextCondLst>
                <p:cond evt="onClick" delay="0">
                  <p:tgtEl>
                    <p:spTgt spid="33"/>
                  </p:tgtEl>
                </p:cond>
              </p:nextCondLst>
            </p:seq>
            <p:seq concurrent="1" nextAc="seek">
              <p:cTn id="83" restart="whenNotActive" fill="hold" evtFilter="cancelBubble" nodeType="interactiveSeq">
                <p:stCondLst>
                  <p:cond evt="onClick" delay="0">
                    <p:tgtEl>
                      <p:spTgt spid="17"/>
                    </p:tgtEl>
                  </p:cond>
                </p:stCondLst>
                <p:endSync evt="end" delay="0">
                  <p:rtn val="all"/>
                </p:endSync>
                <p:childTnLst>
                  <p:par>
                    <p:cTn id="84" fill="hold">
                      <p:stCondLst>
                        <p:cond delay="0"/>
                      </p:stCondLst>
                      <p:childTnLst>
                        <p:par>
                          <p:cTn id="85" fill="hold">
                            <p:stCondLst>
                              <p:cond delay="0"/>
                            </p:stCondLst>
                            <p:childTnLst>
                              <p:par>
                                <p:cTn id="86" presetID="42" presetClass="path" presetSubtype="0" accel="50000" decel="50000" fill="hold" nodeType="clickEffect">
                                  <p:stCondLst>
                                    <p:cond delay="0"/>
                                  </p:stCondLst>
                                  <p:childTnLst>
                                    <p:animMotion origin="layout" path="M -1.38889E-6 1.48148E-6 L 0.45677 0.49352 " pathEditMode="relative" rAng="0" ptsTypes="AA">
                                      <p:cBhvr>
                                        <p:cTn id="87" dur="2000" fill="hold"/>
                                        <p:tgtEl>
                                          <p:spTgt spid="17"/>
                                        </p:tgtEl>
                                        <p:attrNameLst>
                                          <p:attrName>ppt_x</p:attrName>
                                          <p:attrName>ppt_y</p:attrName>
                                        </p:attrNameLst>
                                      </p:cBhvr>
                                      <p:rCtr x="22800" y="24700"/>
                                    </p:animMotion>
                                  </p:childTnLst>
                                </p:cTn>
                              </p:par>
                            </p:childTnLst>
                          </p:cTn>
                        </p:par>
                      </p:childTnLst>
                    </p:cTn>
                  </p:par>
                  <p:par>
                    <p:cTn id="88" fill="hold">
                      <p:stCondLst>
                        <p:cond delay="indefinite"/>
                      </p:stCondLst>
                      <p:childTnLst>
                        <p:par>
                          <p:cTn id="89" fill="hold">
                            <p:stCondLst>
                              <p:cond delay="0"/>
                            </p:stCondLst>
                            <p:childTnLst>
                              <p:par>
                                <p:cTn id="90" presetID="64" presetClass="path" presetSubtype="0" accel="50000" decel="50000" fill="hold" nodeType="clickEffect">
                                  <p:stCondLst>
                                    <p:cond delay="0"/>
                                  </p:stCondLst>
                                  <p:childTnLst>
                                    <p:animMotion origin="layout" path="M 0.46059 0.49861 L -1.94444E-6 -2.59259E-6 " pathEditMode="relative" rAng="0" ptsTypes="AA">
                                      <p:cBhvr>
                                        <p:cTn id="91" dur="2000" fill="hold"/>
                                        <p:tgtEl>
                                          <p:spTgt spid="17"/>
                                        </p:tgtEl>
                                        <p:attrNameLst>
                                          <p:attrName>ppt_x</p:attrName>
                                          <p:attrName>ppt_y</p:attrName>
                                        </p:attrNameLst>
                                      </p:cBhvr>
                                      <p:rCtr x="-23000" y="-24900"/>
                                    </p:animMotion>
                                  </p:childTnLst>
                                </p:cTn>
                              </p:par>
                            </p:childTnLst>
                          </p:cTn>
                        </p:par>
                      </p:childTnLst>
                    </p:cTn>
                  </p:par>
                </p:childTnLst>
              </p:cTn>
              <p:nextCondLst>
                <p:cond evt="onClick" delay="0">
                  <p:tgtEl>
                    <p:spTgt spid="17"/>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مستطيل مستدير الزوايا 14"/>
          <p:cNvSpPr/>
          <p:nvPr/>
        </p:nvSpPr>
        <p:spPr>
          <a:xfrm>
            <a:off x="1043608" y="2204864"/>
            <a:ext cx="1609998" cy="17790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247.</a:t>
            </a:r>
            <a:r>
              <a:rPr lang="ar-KW" sz="2400" dirty="0" err="1" smtClean="0"/>
              <a:t>7يوما</a:t>
            </a:r>
            <a:endParaRPr lang="ar-KW" sz="2400" dirty="0" smtClean="0"/>
          </a:p>
        </p:txBody>
      </p:sp>
      <p:sp>
        <p:nvSpPr>
          <p:cNvPr id="14" name="مستطيل مستدير الزوايا 13">
            <a:hlinkClick r:id="rId3" action="ppaction://hlinksldjump"/>
          </p:cNvPr>
          <p:cNvSpPr/>
          <p:nvPr/>
        </p:nvSpPr>
        <p:spPr>
          <a:xfrm>
            <a:off x="3967261" y="2276872"/>
            <a:ext cx="1684859" cy="17281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لأنه بعيد عن الشمس.</a:t>
            </a:r>
          </a:p>
        </p:txBody>
      </p:sp>
      <p:sp>
        <p:nvSpPr>
          <p:cNvPr id="13" name="مستطيل مستدير الزوايا 12">
            <a:hlinkClick r:id="rId4" action="ppaction://hlinksldjump"/>
          </p:cNvPr>
          <p:cNvSpPr/>
          <p:nvPr/>
        </p:nvSpPr>
        <p:spPr>
          <a:xfrm>
            <a:off x="6804248" y="2348880"/>
            <a:ext cx="1527150" cy="17790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قمر واحد</a:t>
            </a:r>
            <a:endParaRPr lang="ar-KW" dirty="0"/>
          </a:p>
        </p:txBody>
      </p:sp>
      <p:sp>
        <p:nvSpPr>
          <p:cNvPr id="5" name="مستطيل مستدير الزوايا 4"/>
          <p:cNvSpPr/>
          <p:nvPr/>
        </p:nvSpPr>
        <p:spPr>
          <a:xfrm>
            <a:off x="6804248" y="2348880"/>
            <a:ext cx="1527150" cy="17790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كم عدد أقمار كوكب </a:t>
            </a:r>
            <a:r>
              <a:rPr lang="ar-KW" sz="2400" dirty="0" err="1" smtClean="0"/>
              <a:t>بلوتو؟</a:t>
            </a:r>
            <a:endParaRPr lang="ar-KW" dirty="0"/>
          </a:p>
        </p:txBody>
      </p:sp>
      <p:sp>
        <p:nvSpPr>
          <p:cNvPr id="8" name="مستطيل مستدير الزوايا 7"/>
          <p:cNvSpPr/>
          <p:nvPr/>
        </p:nvSpPr>
        <p:spPr>
          <a:xfrm>
            <a:off x="3995936" y="2276872"/>
            <a:ext cx="1684859" cy="17281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لماذا درجة حرارة كوكب بلوتو </a:t>
            </a:r>
            <a:r>
              <a:rPr lang="ar-KW" sz="2400" dirty="0" err="1" smtClean="0"/>
              <a:t>منخفضة؟</a:t>
            </a:r>
            <a:endParaRPr lang="ar-KW" dirty="0"/>
          </a:p>
        </p:txBody>
      </p:sp>
      <p:sp>
        <p:nvSpPr>
          <p:cNvPr id="16" name="مستطيل مستدير الزوايا 15"/>
          <p:cNvSpPr/>
          <p:nvPr/>
        </p:nvSpPr>
        <p:spPr>
          <a:xfrm>
            <a:off x="1027311" y="2197398"/>
            <a:ext cx="1609998" cy="17790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err="1" smtClean="0"/>
              <a:t>ماهي</a:t>
            </a:r>
            <a:r>
              <a:rPr lang="ar-KW" sz="2400" dirty="0" smtClean="0"/>
              <a:t> عدد أيام السنة في كوكب </a:t>
            </a:r>
            <a:r>
              <a:rPr lang="ar-KW" sz="2400" dirty="0" err="1" smtClean="0"/>
              <a:t>بلوتو؟</a:t>
            </a:r>
            <a:endParaRPr lang="ar-KW" dirty="0"/>
          </a:p>
        </p:txBody>
      </p:sp>
      <p:pic>
        <p:nvPicPr>
          <p:cNvPr id="51" name="صورة 50" descr="Lime_green2.png"/>
          <p:cNvPicPr>
            <a:picLocks noChangeAspect="1"/>
          </p:cNvPicPr>
          <p:nvPr/>
        </p:nvPicPr>
        <p:blipFill>
          <a:blip r:embed="rId5" cstate="print"/>
          <a:srcRect/>
          <a:stretch>
            <a:fillRect/>
          </a:stretch>
        </p:blipFill>
        <p:spPr bwMode="auto">
          <a:xfrm>
            <a:off x="6180804" y="1484784"/>
            <a:ext cx="2639668" cy="3423600"/>
          </a:xfrm>
          <a:prstGeom prst="rect">
            <a:avLst/>
          </a:prstGeom>
          <a:noFill/>
          <a:ln w="9525">
            <a:noFill/>
            <a:miter lim="800000"/>
            <a:headEnd/>
            <a:tailEnd/>
          </a:ln>
        </p:spPr>
      </p:pic>
      <p:pic>
        <p:nvPicPr>
          <p:cNvPr id="54" name="صورة 53" descr="Pink2.png"/>
          <p:cNvPicPr>
            <a:picLocks noChangeAspect="1"/>
          </p:cNvPicPr>
          <p:nvPr/>
        </p:nvPicPr>
        <p:blipFill>
          <a:blip r:embed="rId6" cstate="print"/>
          <a:srcRect/>
          <a:stretch>
            <a:fillRect/>
          </a:stretch>
        </p:blipFill>
        <p:spPr bwMode="auto">
          <a:xfrm>
            <a:off x="3392245" y="1517568"/>
            <a:ext cx="2639669" cy="3423600"/>
          </a:xfrm>
          <a:prstGeom prst="rect">
            <a:avLst/>
          </a:prstGeom>
          <a:noFill/>
          <a:ln w="9525">
            <a:noFill/>
            <a:miter lim="800000"/>
            <a:headEnd/>
            <a:tailEnd/>
          </a:ln>
        </p:spPr>
      </p:pic>
      <p:sp>
        <p:nvSpPr>
          <p:cNvPr id="56" name="مستطيل 55"/>
          <p:cNvSpPr/>
          <p:nvPr/>
        </p:nvSpPr>
        <p:spPr>
          <a:xfrm>
            <a:off x="1956214" y="188640"/>
            <a:ext cx="547457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ar-KW"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أسئلة المجموعة الأولى</a:t>
            </a:r>
            <a:endParaRPr lang="ar-SA"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58" name="صورة 57" descr="Thinking.png"/>
          <p:cNvPicPr>
            <a:picLocks noChangeAspect="1"/>
          </p:cNvPicPr>
          <p:nvPr/>
        </p:nvPicPr>
        <p:blipFill>
          <a:blip r:embed="rId7" cstate="print"/>
          <a:srcRect b="4467"/>
          <a:stretch>
            <a:fillRect/>
          </a:stretch>
        </p:blipFill>
        <p:spPr>
          <a:xfrm>
            <a:off x="5364088" y="4318758"/>
            <a:ext cx="1656184" cy="2494618"/>
          </a:xfrm>
          <a:prstGeom prst="rect">
            <a:avLst/>
          </a:prstGeom>
        </p:spPr>
      </p:pic>
      <p:sp>
        <p:nvSpPr>
          <p:cNvPr id="59" name="مربع نص 58"/>
          <p:cNvSpPr txBox="1"/>
          <p:nvPr/>
        </p:nvSpPr>
        <p:spPr>
          <a:xfrm rot="20196303">
            <a:off x="5474474" y="4603456"/>
            <a:ext cx="1296144" cy="461665"/>
          </a:xfrm>
          <a:prstGeom prst="rect">
            <a:avLst/>
          </a:prstGeom>
          <a:noFill/>
        </p:spPr>
        <p:txBody>
          <a:bodyPr wrap="square" rtlCol="1">
            <a:spAutoFit/>
          </a:bodyPr>
          <a:lstStyle/>
          <a:p>
            <a:pPr algn="ctr"/>
            <a:r>
              <a:rPr lang="ar-KW" sz="2400" b="1" dirty="0" smtClean="0"/>
              <a:t> الحل هو</a:t>
            </a:r>
            <a:endParaRPr lang="ar-KW" sz="2400" b="1" dirty="0"/>
          </a:p>
        </p:txBody>
      </p:sp>
      <p:pic>
        <p:nvPicPr>
          <p:cNvPr id="60" name="صورة 59" descr="Orange2.png"/>
          <p:cNvPicPr>
            <a:picLocks noChangeAspect="1"/>
          </p:cNvPicPr>
          <p:nvPr/>
        </p:nvPicPr>
        <p:blipFill>
          <a:blip r:embed="rId8" cstate="print"/>
          <a:srcRect/>
          <a:stretch>
            <a:fillRect/>
          </a:stretch>
        </p:blipFill>
        <p:spPr bwMode="auto">
          <a:xfrm>
            <a:off x="564180" y="1519115"/>
            <a:ext cx="2638474" cy="3422053"/>
          </a:xfrm>
          <a:prstGeom prst="rect">
            <a:avLst/>
          </a:prstGeom>
          <a:noFill/>
          <a:ln w="9525">
            <a:noFill/>
            <a:miter lim="800000"/>
            <a:headEnd/>
            <a:tailEnd/>
          </a:ln>
        </p:spPr>
      </p:pic>
      <p:pic>
        <p:nvPicPr>
          <p:cNvPr id="61" name="صورة 60" descr="cartoon_face001.png"/>
          <p:cNvPicPr>
            <a:picLocks noChangeAspect="1"/>
          </p:cNvPicPr>
          <p:nvPr/>
        </p:nvPicPr>
        <p:blipFill>
          <a:blip r:embed="rId9" cstate="print"/>
          <a:stretch>
            <a:fillRect/>
          </a:stretch>
        </p:blipFill>
        <p:spPr>
          <a:xfrm>
            <a:off x="2123728" y="4607746"/>
            <a:ext cx="2375090" cy="2133622"/>
          </a:xfrm>
          <a:prstGeom prst="rect">
            <a:avLst/>
          </a:prstGeom>
        </p:spPr>
      </p:pic>
      <p:pic>
        <p:nvPicPr>
          <p:cNvPr id="12" name="صورة 11" descr="صورة1.png">
            <a:hlinkClick r:id="rId10" action="ppaction://hlinksldjump"/>
          </p:cNvPr>
          <p:cNvPicPr>
            <a:picLocks noChangeAspect="1"/>
          </p:cNvPicPr>
          <p:nvPr/>
        </p:nvPicPr>
        <p:blipFill>
          <a:blip r:embed="rId11" cstate="print"/>
          <a:stretch>
            <a:fillRect/>
          </a:stretch>
        </p:blipFill>
        <p:spPr>
          <a:xfrm>
            <a:off x="7956376" y="98155"/>
            <a:ext cx="1097316" cy="1081179"/>
          </a:xfrm>
          <a:prstGeom prst="rect">
            <a:avLst/>
          </a:prstGeom>
        </p:spPr>
      </p:pic>
      <p:pic>
        <p:nvPicPr>
          <p:cNvPr id="17" name="Picture 1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946851" y="6193879"/>
            <a:ext cx="1057930" cy="503856"/>
          </a:xfrm>
          <a:prstGeom prst="rect">
            <a:avLst/>
          </a:prstGeom>
          <a:effectLst>
            <a:glow rad="101600">
              <a:schemeClr val="bg1">
                <a:alpha val="60000"/>
              </a:schemeClr>
            </a:glow>
          </a:effectLst>
        </p:spPr>
      </p:pic>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51"/>
                    </p:tgtEl>
                  </p:cond>
                </p:stCondLst>
                <p:endSync evt="end" delay="0">
                  <p:rtn val="all"/>
                </p:endSync>
                <p:childTnLst>
                  <p:par>
                    <p:cTn id="3" fill="hold">
                      <p:stCondLst>
                        <p:cond delay="0"/>
                      </p:stCondLst>
                      <p:childTnLst>
                        <p:par>
                          <p:cTn id="4" fill="hold">
                            <p:stCondLst>
                              <p:cond delay="0"/>
                            </p:stCondLst>
                            <p:childTnLst>
                              <p:par>
                                <p:cTn id="5" presetID="50" presetClass="exit" presetSubtype="0" accel="100000" fill="hold" nodeType="clickEffect">
                                  <p:stCondLst>
                                    <p:cond delay="0"/>
                                  </p:stCondLst>
                                  <p:childTnLst>
                                    <p:anim calcmode="lin" valueType="num">
                                      <p:cBhvr>
                                        <p:cTn id="6" dur="1000"/>
                                        <p:tgtEl>
                                          <p:spTgt spid="51"/>
                                        </p:tgtEl>
                                        <p:attrNameLst>
                                          <p:attrName>ppt_w</p:attrName>
                                        </p:attrNameLst>
                                      </p:cBhvr>
                                      <p:tavLst>
                                        <p:tav tm="0">
                                          <p:val>
                                            <p:strVal val="ppt_w"/>
                                          </p:val>
                                        </p:tav>
                                        <p:tav tm="100000">
                                          <p:val>
                                            <p:strVal val="ppt_w+.3"/>
                                          </p:val>
                                        </p:tav>
                                      </p:tavLst>
                                    </p:anim>
                                    <p:anim calcmode="lin" valueType="num">
                                      <p:cBhvr>
                                        <p:cTn id="7" dur="1000"/>
                                        <p:tgtEl>
                                          <p:spTgt spid="51"/>
                                        </p:tgtEl>
                                        <p:attrNameLst>
                                          <p:attrName>ppt_h</p:attrName>
                                        </p:attrNameLst>
                                      </p:cBhvr>
                                      <p:tavLst>
                                        <p:tav tm="0">
                                          <p:val>
                                            <p:strVal val="ppt_h"/>
                                          </p:val>
                                        </p:tav>
                                        <p:tav tm="100000">
                                          <p:val>
                                            <p:strVal val="ppt_h"/>
                                          </p:val>
                                        </p:tav>
                                      </p:tavLst>
                                    </p:anim>
                                    <p:animEffect transition="out" filter="fade">
                                      <p:cBhvr>
                                        <p:cTn id="8" dur="1000"/>
                                        <p:tgtEl>
                                          <p:spTgt spid="51"/>
                                        </p:tgtEl>
                                      </p:cBhvr>
                                    </p:animEffect>
                                    <p:set>
                                      <p:cBhvr>
                                        <p:cTn id="9" dur="1" fill="hold">
                                          <p:stCondLst>
                                            <p:cond delay="999"/>
                                          </p:stCondLst>
                                        </p:cTn>
                                        <p:tgtEl>
                                          <p:spTgt spid="51"/>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2" name="5.Wav"/>
                                        </p:tgtEl>
                                      </p:cMediaNode>
                                    </p:audio>
                                  </p:subTnLst>
                                </p:cTn>
                              </p:par>
                            </p:childTnLst>
                          </p:cTn>
                        </p:par>
                      </p:childTnLst>
                    </p:cTn>
                  </p:par>
                </p:childTnLst>
              </p:cTn>
              <p:nextCondLst>
                <p:cond evt="onClick" delay="0">
                  <p:tgtEl>
                    <p:spTgt spid="51"/>
                  </p:tgtEl>
                </p:cond>
              </p:nextCondLst>
            </p:seq>
            <p:seq concurrent="1" nextAc="seek">
              <p:cTn id="10" restart="whenNotActive" fill="hold" evtFilter="cancelBubble" nodeType="interactiveSeq">
                <p:stCondLst>
                  <p:cond evt="onClick" delay="0">
                    <p:tgtEl>
                      <p:spTgt spid="54"/>
                    </p:tgtEl>
                  </p:cond>
                </p:stCondLst>
                <p:endSync evt="end" delay="0">
                  <p:rtn val="all"/>
                </p:endSync>
                <p:childTnLst>
                  <p:par>
                    <p:cTn id="11" fill="hold">
                      <p:stCondLst>
                        <p:cond delay="0"/>
                      </p:stCondLst>
                      <p:childTnLst>
                        <p:par>
                          <p:cTn id="12" fill="hold">
                            <p:stCondLst>
                              <p:cond delay="0"/>
                            </p:stCondLst>
                            <p:childTnLst>
                              <p:par>
                                <p:cTn id="13" presetID="50" presetClass="exit" presetSubtype="0" accel="100000" fill="hold" nodeType="clickEffect">
                                  <p:stCondLst>
                                    <p:cond delay="0"/>
                                  </p:stCondLst>
                                  <p:childTnLst>
                                    <p:anim calcmode="lin" valueType="num">
                                      <p:cBhvr>
                                        <p:cTn id="14" dur="1000"/>
                                        <p:tgtEl>
                                          <p:spTgt spid="54"/>
                                        </p:tgtEl>
                                        <p:attrNameLst>
                                          <p:attrName>ppt_w</p:attrName>
                                        </p:attrNameLst>
                                      </p:cBhvr>
                                      <p:tavLst>
                                        <p:tav tm="0">
                                          <p:val>
                                            <p:strVal val="ppt_w"/>
                                          </p:val>
                                        </p:tav>
                                        <p:tav tm="100000">
                                          <p:val>
                                            <p:strVal val="ppt_w+.3"/>
                                          </p:val>
                                        </p:tav>
                                      </p:tavLst>
                                    </p:anim>
                                    <p:anim calcmode="lin" valueType="num">
                                      <p:cBhvr>
                                        <p:cTn id="15" dur="1000"/>
                                        <p:tgtEl>
                                          <p:spTgt spid="54"/>
                                        </p:tgtEl>
                                        <p:attrNameLst>
                                          <p:attrName>ppt_h</p:attrName>
                                        </p:attrNameLst>
                                      </p:cBhvr>
                                      <p:tavLst>
                                        <p:tav tm="0">
                                          <p:val>
                                            <p:strVal val="ppt_h"/>
                                          </p:val>
                                        </p:tav>
                                        <p:tav tm="100000">
                                          <p:val>
                                            <p:strVal val="ppt_h"/>
                                          </p:val>
                                        </p:tav>
                                      </p:tavLst>
                                    </p:anim>
                                    <p:animEffect transition="out" filter="fade">
                                      <p:cBhvr>
                                        <p:cTn id="16" dur="1000"/>
                                        <p:tgtEl>
                                          <p:spTgt spid="54"/>
                                        </p:tgtEl>
                                      </p:cBhvr>
                                    </p:animEffect>
                                    <p:set>
                                      <p:cBhvr>
                                        <p:cTn id="17" dur="1" fill="hold">
                                          <p:stCondLst>
                                            <p:cond delay="999"/>
                                          </p:stCondLst>
                                        </p:cTn>
                                        <p:tgtEl>
                                          <p:spTgt spid="54"/>
                                        </p:tgtEl>
                                        <p:attrNameLst>
                                          <p:attrName>style.visibility</p:attrName>
                                        </p:attrNameLst>
                                      </p:cBhvr>
                                      <p:to>
                                        <p:strVal val="hidden"/>
                                      </p:to>
                                    </p:set>
                                  </p:childTnLst>
                                  <p:subTnLst>
                                    <p:audio>
                                      <p:cMediaNode>
                                        <p:cTn display="0" masterRel="sameClick">
                                          <p:stCondLst>
                                            <p:cond evt="begin" delay="0">
                                              <p:tn val="13"/>
                                            </p:cond>
                                          </p:stCondLst>
                                          <p:endCondLst>
                                            <p:cond evt="onStopAudio" delay="0">
                                              <p:tgtEl>
                                                <p:sldTgt/>
                                              </p:tgtEl>
                                            </p:cond>
                                          </p:endCondLst>
                                        </p:cTn>
                                        <p:tgtEl>
                                          <p:sndTgt r:embed="rId2" name="5.Wav"/>
                                        </p:tgtEl>
                                      </p:cMediaNode>
                                    </p:audio>
                                  </p:subTnLst>
                                </p:cTn>
                              </p:par>
                            </p:childTnLst>
                          </p:cTn>
                        </p:par>
                      </p:childTnLst>
                    </p:cTn>
                  </p:par>
                </p:childTnLst>
              </p:cTn>
              <p:nextCondLst>
                <p:cond evt="onClick" delay="0">
                  <p:tgtEl>
                    <p:spTgt spid="54"/>
                  </p:tgtEl>
                </p:cond>
              </p:nextCondLst>
            </p:seq>
            <p:seq concurrent="1" nextAc="seek">
              <p:cTn id="18" restart="whenNotActive" fill="hold" evtFilter="cancelBubble" nodeType="interactiveSeq">
                <p:stCondLst>
                  <p:cond evt="onClick" delay="0">
                    <p:tgtEl>
                      <p:spTgt spid="60"/>
                    </p:tgtEl>
                  </p:cond>
                </p:stCondLst>
                <p:endSync evt="end" delay="0">
                  <p:rtn val="all"/>
                </p:endSync>
                <p:childTnLst>
                  <p:par>
                    <p:cTn id="19" fill="hold">
                      <p:stCondLst>
                        <p:cond delay="0"/>
                      </p:stCondLst>
                      <p:childTnLst>
                        <p:par>
                          <p:cTn id="20" fill="hold">
                            <p:stCondLst>
                              <p:cond delay="0"/>
                            </p:stCondLst>
                            <p:childTnLst>
                              <p:par>
                                <p:cTn id="21" presetID="50" presetClass="exit" presetSubtype="0" accel="100000" fill="hold" nodeType="clickEffect">
                                  <p:stCondLst>
                                    <p:cond delay="0"/>
                                  </p:stCondLst>
                                  <p:childTnLst>
                                    <p:anim calcmode="lin" valueType="num">
                                      <p:cBhvr>
                                        <p:cTn id="22" dur="1000"/>
                                        <p:tgtEl>
                                          <p:spTgt spid="60"/>
                                        </p:tgtEl>
                                        <p:attrNameLst>
                                          <p:attrName>ppt_w</p:attrName>
                                        </p:attrNameLst>
                                      </p:cBhvr>
                                      <p:tavLst>
                                        <p:tav tm="0">
                                          <p:val>
                                            <p:strVal val="ppt_w"/>
                                          </p:val>
                                        </p:tav>
                                        <p:tav tm="100000">
                                          <p:val>
                                            <p:strVal val="ppt_w+.3"/>
                                          </p:val>
                                        </p:tav>
                                      </p:tavLst>
                                    </p:anim>
                                    <p:anim calcmode="lin" valueType="num">
                                      <p:cBhvr>
                                        <p:cTn id="23" dur="1000"/>
                                        <p:tgtEl>
                                          <p:spTgt spid="60"/>
                                        </p:tgtEl>
                                        <p:attrNameLst>
                                          <p:attrName>ppt_h</p:attrName>
                                        </p:attrNameLst>
                                      </p:cBhvr>
                                      <p:tavLst>
                                        <p:tav tm="0">
                                          <p:val>
                                            <p:strVal val="ppt_h"/>
                                          </p:val>
                                        </p:tav>
                                        <p:tav tm="100000">
                                          <p:val>
                                            <p:strVal val="ppt_h"/>
                                          </p:val>
                                        </p:tav>
                                      </p:tavLst>
                                    </p:anim>
                                    <p:animEffect transition="out" filter="fade">
                                      <p:cBhvr>
                                        <p:cTn id="24" dur="1000"/>
                                        <p:tgtEl>
                                          <p:spTgt spid="60"/>
                                        </p:tgtEl>
                                      </p:cBhvr>
                                    </p:animEffect>
                                    <p:set>
                                      <p:cBhvr>
                                        <p:cTn id="25" dur="1" fill="hold">
                                          <p:stCondLst>
                                            <p:cond delay="999"/>
                                          </p:stCondLst>
                                        </p:cTn>
                                        <p:tgtEl>
                                          <p:spTgt spid="60"/>
                                        </p:tgtEl>
                                        <p:attrNameLst>
                                          <p:attrName>style.visibility</p:attrName>
                                        </p:attrNameLst>
                                      </p:cBhvr>
                                      <p:to>
                                        <p:strVal val="hidden"/>
                                      </p:to>
                                    </p:set>
                                  </p:childTnLst>
                                  <p:subTnLst>
                                    <p:audio>
                                      <p:cMediaNode>
                                        <p:cTn display="0" masterRel="sameClick">
                                          <p:stCondLst>
                                            <p:cond evt="begin" delay="0">
                                              <p:tn val="21"/>
                                            </p:cond>
                                          </p:stCondLst>
                                          <p:endCondLst>
                                            <p:cond evt="onStopAudio" delay="0">
                                              <p:tgtEl>
                                                <p:sldTgt/>
                                              </p:tgtEl>
                                            </p:cond>
                                          </p:endCondLst>
                                        </p:cTn>
                                        <p:tgtEl>
                                          <p:sndTgt r:embed="rId2" name="5.Wav"/>
                                        </p:tgtEl>
                                      </p:cMediaNode>
                                    </p:audio>
                                  </p:subTnLst>
                                </p:cTn>
                              </p:par>
                            </p:childTnLst>
                          </p:cTn>
                        </p:par>
                      </p:childTnLst>
                    </p:cTn>
                  </p:par>
                </p:childTnLst>
              </p:cTn>
              <p:nextCondLst>
                <p:cond evt="onClick" delay="0">
                  <p:tgtEl>
                    <p:spTgt spid="60"/>
                  </p:tgtEl>
                </p:cond>
              </p:nextCondLst>
            </p:seq>
            <p:seq concurrent="1" nextAc="seek">
              <p:cTn id="26" restart="whenNotActive" fill="hold" evtFilter="cancelBubble" nodeType="interactiveSeq">
                <p:stCondLst>
                  <p:cond evt="onClick" delay="0">
                    <p:tgtEl>
                      <p:spTgt spid="5"/>
                    </p:tgtEl>
                  </p:cond>
                </p:stCondLst>
                <p:endSync evt="end" delay="0">
                  <p:rtn val="all"/>
                </p:endSync>
                <p:childTnLst>
                  <p:par>
                    <p:cTn id="27" fill="hold">
                      <p:stCondLst>
                        <p:cond delay="0"/>
                      </p:stCondLst>
                      <p:childTnLst>
                        <p:par>
                          <p:cTn id="28" fill="hold">
                            <p:stCondLst>
                              <p:cond delay="0"/>
                            </p:stCondLst>
                            <p:childTnLst>
                              <p:par>
                                <p:cTn id="29" presetID="55" presetClass="exit" presetSubtype="0" fill="hold" grpId="0" nodeType="clickEffect">
                                  <p:stCondLst>
                                    <p:cond delay="0"/>
                                  </p:stCondLst>
                                  <p:childTnLst>
                                    <p:anim calcmode="lin" valueType="num">
                                      <p:cBhvr>
                                        <p:cTn id="30" dur="1000"/>
                                        <p:tgtEl>
                                          <p:spTgt spid="5"/>
                                        </p:tgtEl>
                                        <p:attrNameLst>
                                          <p:attrName>ppt_w</p:attrName>
                                        </p:attrNameLst>
                                      </p:cBhvr>
                                      <p:tavLst>
                                        <p:tav tm="0">
                                          <p:val>
                                            <p:strVal val="ppt_w"/>
                                          </p:val>
                                        </p:tav>
                                        <p:tav tm="100000">
                                          <p:val>
                                            <p:strVal val="ppt_w*0.70"/>
                                          </p:val>
                                        </p:tav>
                                      </p:tavLst>
                                    </p:anim>
                                    <p:anim calcmode="lin" valueType="num">
                                      <p:cBhvr>
                                        <p:cTn id="31" dur="1000"/>
                                        <p:tgtEl>
                                          <p:spTgt spid="5"/>
                                        </p:tgtEl>
                                        <p:attrNameLst>
                                          <p:attrName>ppt_h</p:attrName>
                                        </p:attrNameLst>
                                      </p:cBhvr>
                                      <p:tavLst>
                                        <p:tav tm="0">
                                          <p:val>
                                            <p:strVal val="ppt_h"/>
                                          </p:val>
                                        </p:tav>
                                        <p:tav tm="100000">
                                          <p:val>
                                            <p:strVal val="ppt_h"/>
                                          </p:val>
                                        </p:tav>
                                      </p:tavLst>
                                    </p:anim>
                                    <p:animEffect transition="out" filter="fade">
                                      <p:cBhvr>
                                        <p:cTn id="32" dur="1000"/>
                                        <p:tgtEl>
                                          <p:spTgt spid="5"/>
                                        </p:tgtEl>
                                      </p:cBhvr>
                                    </p:animEffect>
                                    <p:set>
                                      <p:cBhvr>
                                        <p:cTn id="33" dur="1" fill="hold">
                                          <p:stCondLst>
                                            <p:cond delay="9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55" presetClass="exit" presetSubtype="0" fill="hold" grpId="0" nodeType="clickEffect">
                                  <p:stCondLst>
                                    <p:cond delay="0"/>
                                  </p:stCondLst>
                                  <p:childTnLst>
                                    <p:anim calcmode="lin" valueType="num">
                                      <p:cBhvr>
                                        <p:cTn id="38" dur="1000"/>
                                        <p:tgtEl>
                                          <p:spTgt spid="8"/>
                                        </p:tgtEl>
                                        <p:attrNameLst>
                                          <p:attrName>ppt_w</p:attrName>
                                        </p:attrNameLst>
                                      </p:cBhvr>
                                      <p:tavLst>
                                        <p:tav tm="0">
                                          <p:val>
                                            <p:strVal val="ppt_w"/>
                                          </p:val>
                                        </p:tav>
                                        <p:tav tm="100000">
                                          <p:val>
                                            <p:strVal val="ppt_w*0.70"/>
                                          </p:val>
                                        </p:tav>
                                      </p:tavLst>
                                    </p:anim>
                                    <p:anim calcmode="lin" valueType="num">
                                      <p:cBhvr>
                                        <p:cTn id="39" dur="1000"/>
                                        <p:tgtEl>
                                          <p:spTgt spid="8"/>
                                        </p:tgtEl>
                                        <p:attrNameLst>
                                          <p:attrName>ppt_h</p:attrName>
                                        </p:attrNameLst>
                                      </p:cBhvr>
                                      <p:tavLst>
                                        <p:tav tm="0">
                                          <p:val>
                                            <p:strVal val="ppt_h"/>
                                          </p:val>
                                        </p:tav>
                                        <p:tav tm="100000">
                                          <p:val>
                                            <p:strVal val="ppt_h"/>
                                          </p:val>
                                        </p:tav>
                                      </p:tavLst>
                                    </p:anim>
                                    <p:animEffect transition="out" filter="fade">
                                      <p:cBhvr>
                                        <p:cTn id="40" dur="1000"/>
                                        <p:tgtEl>
                                          <p:spTgt spid="8"/>
                                        </p:tgtEl>
                                      </p:cBhvr>
                                    </p:animEffect>
                                    <p:set>
                                      <p:cBhvr>
                                        <p:cTn id="41"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42" restart="whenNotActive" fill="hold" evtFilter="cancelBubble" nodeType="interactiveSeq">
                <p:stCondLst>
                  <p:cond evt="onClick" delay="0">
                    <p:tgtEl>
                      <p:spTgt spid="16"/>
                    </p:tgtEl>
                  </p:cond>
                </p:stCondLst>
                <p:endSync evt="end" delay="0">
                  <p:rtn val="all"/>
                </p:endSync>
                <p:childTnLst>
                  <p:par>
                    <p:cTn id="43" fill="hold">
                      <p:stCondLst>
                        <p:cond delay="0"/>
                      </p:stCondLst>
                      <p:childTnLst>
                        <p:par>
                          <p:cTn id="44" fill="hold">
                            <p:stCondLst>
                              <p:cond delay="0"/>
                            </p:stCondLst>
                            <p:childTnLst>
                              <p:par>
                                <p:cTn id="45" presetID="55" presetClass="exit" presetSubtype="0" fill="hold" grpId="0" nodeType="clickEffect">
                                  <p:stCondLst>
                                    <p:cond delay="0"/>
                                  </p:stCondLst>
                                  <p:childTnLst>
                                    <p:anim calcmode="lin" valueType="num">
                                      <p:cBhvr>
                                        <p:cTn id="46" dur="1000"/>
                                        <p:tgtEl>
                                          <p:spTgt spid="16"/>
                                        </p:tgtEl>
                                        <p:attrNameLst>
                                          <p:attrName>ppt_w</p:attrName>
                                        </p:attrNameLst>
                                      </p:cBhvr>
                                      <p:tavLst>
                                        <p:tav tm="0">
                                          <p:val>
                                            <p:strVal val="ppt_w"/>
                                          </p:val>
                                        </p:tav>
                                        <p:tav tm="100000">
                                          <p:val>
                                            <p:strVal val="ppt_w*0.70"/>
                                          </p:val>
                                        </p:tav>
                                      </p:tavLst>
                                    </p:anim>
                                    <p:anim calcmode="lin" valueType="num">
                                      <p:cBhvr>
                                        <p:cTn id="47" dur="1000"/>
                                        <p:tgtEl>
                                          <p:spTgt spid="16"/>
                                        </p:tgtEl>
                                        <p:attrNameLst>
                                          <p:attrName>ppt_h</p:attrName>
                                        </p:attrNameLst>
                                      </p:cBhvr>
                                      <p:tavLst>
                                        <p:tav tm="0">
                                          <p:val>
                                            <p:strVal val="ppt_h"/>
                                          </p:val>
                                        </p:tav>
                                        <p:tav tm="100000">
                                          <p:val>
                                            <p:strVal val="ppt_h"/>
                                          </p:val>
                                        </p:tav>
                                      </p:tavLst>
                                    </p:anim>
                                    <p:animEffect transition="out" filter="fade">
                                      <p:cBhvr>
                                        <p:cTn id="48" dur="1000"/>
                                        <p:tgtEl>
                                          <p:spTgt spid="16"/>
                                        </p:tgtEl>
                                      </p:cBhvr>
                                    </p:animEffect>
                                    <p:set>
                                      <p:cBhvr>
                                        <p:cTn id="49" dur="1" fill="hold">
                                          <p:stCondLst>
                                            <p:cond delay="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5" grpId="0" animBg="1"/>
      <p:bldP spid="8" grpId="0" animBg="1"/>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مستطيل مستدير الزوايا 16"/>
          <p:cNvSpPr/>
          <p:nvPr/>
        </p:nvSpPr>
        <p:spPr>
          <a:xfrm>
            <a:off x="899592" y="2636912"/>
            <a:ext cx="1409947" cy="15087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224 يوماً</a:t>
            </a:r>
            <a:endParaRPr lang="ar-KW" dirty="0"/>
          </a:p>
        </p:txBody>
      </p:sp>
      <p:sp>
        <p:nvSpPr>
          <p:cNvPr id="15" name="مستطيل مستدير الزوايا 14"/>
          <p:cNvSpPr/>
          <p:nvPr/>
        </p:nvSpPr>
        <p:spPr>
          <a:xfrm>
            <a:off x="3851920" y="2708920"/>
            <a:ext cx="1409947" cy="15087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ليس للزهرة اقمار</a:t>
            </a:r>
          </a:p>
        </p:txBody>
      </p:sp>
      <p:sp>
        <p:nvSpPr>
          <p:cNvPr id="12" name="مستطيل مستدير الزوايا 11"/>
          <p:cNvSpPr/>
          <p:nvPr/>
        </p:nvSpPr>
        <p:spPr>
          <a:xfrm>
            <a:off x="6804248" y="2636912"/>
            <a:ext cx="1383704" cy="15087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الزهرة</a:t>
            </a:r>
            <a:endParaRPr lang="ar-KW" dirty="0"/>
          </a:p>
        </p:txBody>
      </p:sp>
      <p:sp>
        <p:nvSpPr>
          <p:cNvPr id="5" name="مستطيل مستدير الزوايا 4"/>
          <p:cNvSpPr/>
          <p:nvPr/>
        </p:nvSpPr>
        <p:spPr>
          <a:xfrm>
            <a:off x="3834753" y="2712343"/>
            <a:ext cx="1409947" cy="15087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ما هي عدد أقمار كوكب </a:t>
            </a:r>
            <a:r>
              <a:rPr lang="ar-KW" sz="2400" dirty="0" err="1" smtClean="0"/>
              <a:t>الزهرة؟</a:t>
            </a:r>
            <a:endParaRPr lang="ar-KW" dirty="0"/>
          </a:p>
        </p:txBody>
      </p:sp>
      <p:sp>
        <p:nvSpPr>
          <p:cNvPr id="10" name="مستطيل مستدير الزوايا 9"/>
          <p:cNvSpPr/>
          <p:nvPr/>
        </p:nvSpPr>
        <p:spPr>
          <a:xfrm>
            <a:off x="6804248" y="2636912"/>
            <a:ext cx="1383704" cy="15087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أذكر أقرب الكواكب الى </a:t>
            </a:r>
            <a:r>
              <a:rPr lang="ar-KW" sz="2400" dirty="0" err="1" smtClean="0"/>
              <a:t>الارض؟</a:t>
            </a:r>
            <a:endParaRPr lang="ar-KW" dirty="0"/>
          </a:p>
        </p:txBody>
      </p:sp>
      <p:pic>
        <p:nvPicPr>
          <p:cNvPr id="13" name="صورة 12" descr="White2.png"/>
          <p:cNvPicPr>
            <a:picLocks noChangeAspect="1"/>
          </p:cNvPicPr>
          <p:nvPr/>
        </p:nvPicPr>
        <p:blipFill>
          <a:blip r:embed="rId3" cstate="print"/>
          <a:srcRect/>
          <a:stretch>
            <a:fillRect/>
          </a:stretch>
        </p:blipFill>
        <p:spPr bwMode="auto">
          <a:xfrm>
            <a:off x="3228476" y="1844824"/>
            <a:ext cx="2595256" cy="3366000"/>
          </a:xfrm>
          <a:prstGeom prst="rect">
            <a:avLst/>
          </a:prstGeom>
          <a:noFill/>
          <a:ln w="9525">
            <a:noFill/>
            <a:miter lim="800000"/>
            <a:headEnd/>
            <a:tailEnd/>
          </a:ln>
        </p:spPr>
      </p:pic>
      <p:pic>
        <p:nvPicPr>
          <p:cNvPr id="16" name="صورة 15" descr="Cyan2.png"/>
          <p:cNvPicPr>
            <a:picLocks noChangeAspect="1"/>
          </p:cNvPicPr>
          <p:nvPr/>
        </p:nvPicPr>
        <p:blipFill>
          <a:blip r:embed="rId4" cstate="print"/>
          <a:srcRect/>
          <a:stretch>
            <a:fillRect/>
          </a:stretch>
        </p:blipFill>
        <p:spPr bwMode="auto">
          <a:xfrm>
            <a:off x="6180804" y="1772816"/>
            <a:ext cx="2639668" cy="3423600"/>
          </a:xfrm>
          <a:prstGeom prst="rect">
            <a:avLst/>
          </a:prstGeom>
          <a:noFill/>
          <a:ln w="9525">
            <a:noFill/>
            <a:miter lim="800000"/>
            <a:headEnd/>
            <a:tailEnd/>
          </a:ln>
        </p:spPr>
      </p:pic>
      <p:sp>
        <p:nvSpPr>
          <p:cNvPr id="22" name="مستطيل 21"/>
          <p:cNvSpPr/>
          <p:nvPr/>
        </p:nvSpPr>
        <p:spPr>
          <a:xfrm>
            <a:off x="2030755" y="476672"/>
            <a:ext cx="532549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ar-KW"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أسئلة المجموعة الثانية</a:t>
            </a:r>
            <a:endParaRPr lang="ar-SA"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23" name="مستطيل مستدير الزوايا 22"/>
          <p:cNvSpPr/>
          <p:nvPr/>
        </p:nvSpPr>
        <p:spPr>
          <a:xfrm>
            <a:off x="901165" y="2636912"/>
            <a:ext cx="1409947" cy="15087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ما هي عدد أيام السنة في  كوكب </a:t>
            </a:r>
            <a:r>
              <a:rPr lang="ar-KW" sz="2400" dirty="0" err="1" smtClean="0"/>
              <a:t>الزهرة؟</a:t>
            </a:r>
            <a:endParaRPr lang="ar-KW" dirty="0"/>
          </a:p>
        </p:txBody>
      </p:sp>
      <p:pic>
        <p:nvPicPr>
          <p:cNvPr id="14" name="صورة 13" descr="Yellow2.png"/>
          <p:cNvPicPr>
            <a:picLocks noChangeAspect="1"/>
          </p:cNvPicPr>
          <p:nvPr/>
        </p:nvPicPr>
        <p:blipFill>
          <a:blip r:embed="rId5" cstate="print"/>
          <a:srcRect/>
          <a:stretch>
            <a:fillRect/>
          </a:stretch>
        </p:blipFill>
        <p:spPr bwMode="auto">
          <a:xfrm>
            <a:off x="339327" y="1844824"/>
            <a:ext cx="2601117" cy="3366000"/>
          </a:xfrm>
          <a:prstGeom prst="rect">
            <a:avLst/>
          </a:prstGeom>
          <a:noFill/>
          <a:ln w="9525">
            <a:noFill/>
            <a:miter lim="800000"/>
            <a:headEnd/>
            <a:tailEnd/>
          </a:ln>
        </p:spPr>
      </p:pic>
      <p:pic>
        <p:nvPicPr>
          <p:cNvPr id="26" name="صورة 25" descr="2.gif"/>
          <p:cNvPicPr>
            <a:picLocks noChangeAspect="1"/>
          </p:cNvPicPr>
          <p:nvPr/>
        </p:nvPicPr>
        <p:blipFill>
          <a:blip r:embed="rId6" cstate="print"/>
          <a:stretch>
            <a:fillRect/>
          </a:stretch>
        </p:blipFill>
        <p:spPr>
          <a:xfrm flipH="1">
            <a:off x="5220072" y="4869360"/>
            <a:ext cx="1744750" cy="1800000"/>
          </a:xfrm>
          <a:prstGeom prst="rect">
            <a:avLst/>
          </a:prstGeom>
        </p:spPr>
      </p:pic>
      <p:pic>
        <p:nvPicPr>
          <p:cNvPr id="27" name="صورة 26" descr="png_4299-Owl-Teacher-Cartoon-Character-With-Graduate-Cap-And-Pointer.png"/>
          <p:cNvPicPr>
            <a:picLocks noChangeAspect="1"/>
          </p:cNvPicPr>
          <p:nvPr/>
        </p:nvPicPr>
        <p:blipFill>
          <a:blip r:embed="rId7" cstate="print"/>
          <a:stretch>
            <a:fillRect/>
          </a:stretch>
        </p:blipFill>
        <p:spPr>
          <a:xfrm>
            <a:off x="2195736" y="4869360"/>
            <a:ext cx="1704862" cy="1800000"/>
          </a:xfrm>
          <a:prstGeom prst="rect">
            <a:avLst/>
          </a:prstGeom>
        </p:spPr>
      </p:pic>
      <p:pic>
        <p:nvPicPr>
          <p:cNvPr id="11" name="صورة 10" descr="صورة1.png">
            <a:hlinkClick r:id="rId8" action="ppaction://hlinksldjump"/>
          </p:cNvPr>
          <p:cNvPicPr>
            <a:picLocks noChangeAspect="1"/>
          </p:cNvPicPr>
          <p:nvPr/>
        </p:nvPicPr>
        <p:blipFill>
          <a:blip r:embed="rId9" cstate="print"/>
          <a:stretch>
            <a:fillRect/>
          </a:stretch>
        </p:blipFill>
        <p:spPr>
          <a:xfrm>
            <a:off x="7956376" y="98155"/>
            <a:ext cx="1097316" cy="1081179"/>
          </a:xfrm>
          <a:prstGeom prst="rect">
            <a:avLst/>
          </a:prstGeom>
        </p:spPr>
      </p:pic>
      <p:pic>
        <p:nvPicPr>
          <p:cNvPr id="18" name="Picture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46851" y="6193879"/>
            <a:ext cx="1057930" cy="503856"/>
          </a:xfrm>
          <a:prstGeom prst="rect">
            <a:avLst/>
          </a:prstGeom>
          <a:effectLst>
            <a:glow rad="101600">
              <a:schemeClr val="bg1">
                <a:alpha val="60000"/>
              </a:schemeClr>
            </a:glow>
          </a:effectLst>
        </p:spPr>
      </p:pic>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50" presetClass="exit" presetSubtype="0" accel="100000" fill="hold" nodeType="clickEffect">
                                  <p:stCondLst>
                                    <p:cond delay="0"/>
                                  </p:stCondLst>
                                  <p:childTnLst>
                                    <p:anim calcmode="lin" valueType="num">
                                      <p:cBhvr>
                                        <p:cTn id="6" dur="1000"/>
                                        <p:tgtEl>
                                          <p:spTgt spid="16"/>
                                        </p:tgtEl>
                                        <p:attrNameLst>
                                          <p:attrName>ppt_w</p:attrName>
                                        </p:attrNameLst>
                                      </p:cBhvr>
                                      <p:tavLst>
                                        <p:tav tm="0">
                                          <p:val>
                                            <p:strVal val="ppt_w"/>
                                          </p:val>
                                        </p:tav>
                                        <p:tav tm="100000">
                                          <p:val>
                                            <p:strVal val="ppt_w+.3"/>
                                          </p:val>
                                        </p:tav>
                                      </p:tavLst>
                                    </p:anim>
                                    <p:anim calcmode="lin" valueType="num">
                                      <p:cBhvr>
                                        <p:cTn id="7" dur="1000"/>
                                        <p:tgtEl>
                                          <p:spTgt spid="16"/>
                                        </p:tgtEl>
                                        <p:attrNameLst>
                                          <p:attrName>ppt_h</p:attrName>
                                        </p:attrNameLst>
                                      </p:cBhvr>
                                      <p:tavLst>
                                        <p:tav tm="0">
                                          <p:val>
                                            <p:strVal val="ppt_h"/>
                                          </p:val>
                                        </p:tav>
                                        <p:tav tm="100000">
                                          <p:val>
                                            <p:strVal val="ppt_h"/>
                                          </p:val>
                                        </p:tav>
                                      </p:tavLst>
                                    </p:anim>
                                    <p:animEffect transition="out" filter="fade">
                                      <p:cBhvr>
                                        <p:cTn id="8" dur="1000"/>
                                        <p:tgtEl>
                                          <p:spTgt spid="16"/>
                                        </p:tgtEl>
                                      </p:cBhvr>
                                    </p:animEffect>
                                    <p:set>
                                      <p:cBhvr>
                                        <p:cTn id="9" dur="1" fill="hold">
                                          <p:stCondLst>
                                            <p:cond delay="999"/>
                                          </p:stCondLst>
                                        </p:cTn>
                                        <p:tgtEl>
                                          <p:spTgt spid="16"/>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2" name="5.Wav"/>
                                        </p:tgtEl>
                                      </p:cMediaNode>
                                    </p:audio>
                                  </p:subTnLst>
                                </p:cTn>
                              </p:par>
                            </p:childTnLst>
                          </p:cTn>
                        </p:par>
                      </p:childTnLst>
                    </p:cTn>
                  </p:par>
                </p:childTnLst>
              </p:cTn>
              <p:nextCondLst>
                <p:cond evt="onClick" delay="0">
                  <p:tgtEl>
                    <p:spTgt spid="16"/>
                  </p:tgtEl>
                </p:cond>
              </p:nextCondLst>
            </p:seq>
            <p:seq concurrent="1" nextAc="seek">
              <p:cTn id="10" restart="whenNotActive" fill="hold" evtFilter="cancelBubble" nodeType="interactiveSeq">
                <p:stCondLst>
                  <p:cond evt="onClick" delay="0">
                    <p:tgtEl>
                      <p:spTgt spid="13"/>
                    </p:tgtEl>
                  </p:cond>
                </p:stCondLst>
                <p:endSync evt="end" delay="0">
                  <p:rtn val="all"/>
                </p:endSync>
                <p:childTnLst>
                  <p:par>
                    <p:cTn id="11" fill="hold">
                      <p:stCondLst>
                        <p:cond delay="0"/>
                      </p:stCondLst>
                      <p:childTnLst>
                        <p:par>
                          <p:cTn id="12" fill="hold">
                            <p:stCondLst>
                              <p:cond delay="0"/>
                            </p:stCondLst>
                            <p:childTnLst>
                              <p:par>
                                <p:cTn id="13" presetID="50" presetClass="exit" presetSubtype="0" accel="100000" fill="hold" nodeType="clickEffect">
                                  <p:stCondLst>
                                    <p:cond delay="0"/>
                                  </p:stCondLst>
                                  <p:childTnLst>
                                    <p:anim calcmode="lin" valueType="num">
                                      <p:cBhvr>
                                        <p:cTn id="14" dur="1000"/>
                                        <p:tgtEl>
                                          <p:spTgt spid="13"/>
                                        </p:tgtEl>
                                        <p:attrNameLst>
                                          <p:attrName>ppt_w</p:attrName>
                                        </p:attrNameLst>
                                      </p:cBhvr>
                                      <p:tavLst>
                                        <p:tav tm="0">
                                          <p:val>
                                            <p:strVal val="ppt_w"/>
                                          </p:val>
                                        </p:tav>
                                        <p:tav tm="100000">
                                          <p:val>
                                            <p:strVal val="ppt_w+.3"/>
                                          </p:val>
                                        </p:tav>
                                      </p:tavLst>
                                    </p:anim>
                                    <p:anim calcmode="lin" valueType="num">
                                      <p:cBhvr>
                                        <p:cTn id="15" dur="1000"/>
                                        <p:tgtEl>
                                          <p:spTgt spid="13"/>
                                        </p:tgtEl>
                                        <p:attrNameLst>
                                          <p:attrName>ppt_h</p:attrName>
                                        </p:attrNameLst>
                                      </p:cBhvr>
                                      <p:tavLst>
                                        <p:tav tm="0">
                                          <p:val>
                                            <p:strVal val="ppt_h"/>
                                          </p:val>
                                        </p:tav>
                                        <p:tav tm="100000">
                                          <p:val>
                                            <p:strVal val="ppt_h"/>
                                          </p:val>
                                        </p:tav>
                                      </p:tavLst>
                                    </p:anim>
                                    <p:animEffect transition="out" filter="fade">
                                      <p:cBhvr>
                                        <p:cTn id="16" dur="1000"/>
                                        <p:tgtEl>
                                          <p:spTgt spid="13"/>
                                        </p:tgtEl>
                                      </p:cBhvr>
                                    </p:animEffect>
                                    <p:set>
                                      <p:cBhvr>
                                        <p:cTn id="17" dur="1" fill="hold">
                                          <p:stCondLst>
                                            <p:cond delay="999"/>
                                          </p:stCondLst>
                                        </p:cTn>
                                        <p:tgtEl>
                                          <p:spTgt spid="13"/>
                                        </p:tgtEl>
                                        <p:attrNameLst>
                                          <p:attrName>style.visibility</p:attrName>
                                        </p:attrNameLst>
                                      </p:cBhvr>
                                      <p:to>
                                        <p:strVal val="hidden"/>
                                      </p:to>
                                    </p:set>
                                  </p:childTnLst>
                                  <p:subTnLst>
                                    <p:audio>
                                      <p:cMediaNode>
                                        <p:cTn display="0" masterRel="sameClick">
                                          <p:stCondLst>
                                            <p:cond evt="begin" delay="0">
                                              <p:tn val="13"/>
                                            </p:cond>
                                          </p:stCondLst>
                                          <p:endCondLst>
                                            <p:cond evt="onStopAudio" delay="0">
                                              <p:tgtEl>
                                                <p:sldTgt/>
                                              </p:tgtEl>
                                            </p:cond>
                                          </p:endCondLst>
                                        </p:cTn>
                                        <p:tgtEl>
                                          <p:sndTgt r:embed="rId2" name="5.Wav"/>
                                        </p:tgtEl>
                                      </p:cMediaNode>
                                    </p:audio>
                                  </p:subTnLst>
                                </p:cTn>
                              </p:par>
                            </p:childTnLst>
                          </p:cTn>
                        </p:par>
                      </p:childTnLst>
                    </p:cTn>
                  </p:par>
                </p:childTnLst>
              </p:cTn>
              <p:nextCondLst>
                <p:cond evt="onClick" delay="0">
                  <p:tgtEl>
                    <p:spTgt spid="13"/>
                  </p:tgtEl>
                </p:cond>
              </p:nextCondLst>
            </p:seq>
            <p:seq concurrent="1" nextAc="seek">
              <p:cTn id="18" restart="whenNotActive" fill="hold" evtFilter="cancelBubble" nodeType="interactiveSeq">
                <p:stCondLst>
                  <p:cond evt="onClick" delay="0">
                    <p:tgtEl>
                      <p:spTgt spid="14"/>
                    </p:tgtEl>
                  </p:cond>
                </p:stCondLst>
                <p:endSync evt="end" delay="0">
                  <p:rtn val="all"/>
                </p:endSync>
                <p:childTnLst>
                  <p:par>
                    <p:cTn id="19" fill="hold">
                      <p:stCondLst>
                        <p:cond delay="0"/>
                      </p:stCondLst>
                      <p:childTnLst>
                        <p:par>
                          <p:cTn id="20" fill="hold">
                            <p:stCondLst>
                              <p:cond delay="0"/>
                            </p:stCondLst>
                            <p:childTnLst>
                              <p:par>
                                <p:cTn id="21" presetID="50" presetClass="exit" presetSubtype="0" accel="100000" fill="hold" nodeType="clickEffect">
                                  <p:stCondLst>
                                    <p:cond delay="0"/>
                                  </p:stCondLst>
                                  <p:childTnLst>
                                    <p:anim calcmode="lin" valueType="num">
                                      <p:cBhvr>
                                        <p:cTn id="22" dur="1000"/>
                                        <p:tgtEl>
                                          <p:spTgt spid="14"/>
                                        </p:tgtEl>
                                        <p:attrNameLst>
                                          <p:attrName>ppt_w</p:attrName>
                                        </p:attrNameLst>
                                      </p:cBhvr>
                                      <p:tavLst>
                                        <p:tav tm="0">
                                          <p:val>
                                            <p:strVal val="ppt_w"/>
                                          </p:val>
                                        </p:tav>
                                        <p:tav tm="100000">
                                          <p:val>
                                            <p:strVal val="ppt_w+.3"/>
                                          </p:val>
                                        </p:tav>
                                      </p:tavLst>
                                    </p:anim>
                                    <p:anim calcmode="lin" valueType="num">
                                      <p:cBhvr>
                                        <p:cTn id="23" dur="1000"/>
                                        <p:tgtEl>
                                          <p:spTgt spid="14"/>
                                        </p:tgtEl>
                                        <p:attrNameLst>
                                          <p:attrName>ppt_h</p:attrName>
                                        </p:attrNameLst>
                                      </p:cBhvr>
                                      <p:tavLst>
                                        <p:tav tm="0">
                                          <p:val>
                                            <p:strVal val="ppt_h"/>
                                          </p:val>
                                        </p:tav>
                                        <p:tav tm="100000">
                                          <p:val>
                                            <p:strVal val="ppt_h"/>
                                          </p:val>
                                        </p:tav>
                                      </p:tavLst>
                                    </p:anim>
                                    <p:animEffect transition="out" filter="fade">
                                      <p:cBhvr>
                                        <p:cTn id="24" dur="1000"/>
                                        <p:tgtEl>
                                          <p:spTgt spid="14"/>
                                        </p:tgtEl>
                                      </p:cBhvr>
                                    </p:animEffect>
                                    <p:set>
                                      <p:cBhvr>
                                        <p:cTn id="25" dur="1" fill="hold">
                                          <p:stCondLst>
                                            <p:cond delay="999"/>
                                          </p:stCondLst>
                                        </p:cTn>
                                        <p:tgtEl>
                                          <p:spTgt spid="14"/>
                                        </p:tgtEl>
                                        <p:attrNameLst>
                                          <p:attrName>style.visibility</p:attrName>
                                        </p:attrNameLst>
                                      </p:cBhvr>
                                      <p:to>
                                        <p:strVal val="hidden"/>
                                      </p:to>
                                    </p:set>
                                  </p:childTnLst>
                                  <p:subTnLst>
                                    <p:audio>
                                      <p:cMediaNode>
                                        <p:cTn display="0" masterRel="sameClick">
                                          <p:stCondLst>
                                            <p:cond evt="begin" delay="0">
                                              <p:tn val="21"/>
                                            </p:cond>
                                          </p:stCondLst>
                                          <p:endCondLst>
                                            <p:cond evt="onStopAudio" delay="0">
                                              <p:tgtEl>
                                                <p:sldTgt/>
                                              </p:tgtEl>
                                            </p:cond>
                                          </p:endCondLst>
                                        </p:cTn>
                                        <p:tgtEl>
                                          <p:sndTgt r:embed="rId2" name="5.Wav"/>
                                        </p:tgtEl>
                                      </p:cMediaNode>
                                    </p:audio>
                                  </p:subTnLst>
                                </p:cTn>
                              </p:par>
                            </p:childTnLst>
                          </p:cTn>
                        </p:par>
                      </p:childTnLst>
                    </p:cTn>
                  </p:par>
                </p:childTnLst>
              </p:cTn>
              <p:nextCondLst>
                <p:cond evt="onClick" delay="0">
                  <p:tgtEl>
                    <p:spTgt spid="14"/>
                  </p:tgtEl>
                </p:cond>
              </p:nextCondLst>
            </p:seq>
            <p:seq concurrent="1" nextAc="seek">
              <p:cTn id="26" restart="whenNotActive" fill="hold" evtFilter="cancelBubble" nodeType="interactiveSeq">
                <p:stCondLst>
                  <p:cond evt="onClick" delay="0">
                    <p:tgtEl>
                      <p:spTgt spid="10"/>
                    </p:tgtEl>
                  </p:cond>
                </p:stCondLst>
                <p:endSync evt="end" delay="0">
                  <p:rtn val="all"/>
                </p:endSync>
                <p:childTnLst>
                  <p:par>
                    <p:cTn id="27" fill="hold">
                      <p:stCondLst>
                        <p:cond delay="0"/>
                      </p:stCondLst>
                      <p:childTnLst>
                        <p:par>
                          <p:cTn id="28" fill="hold">
                            <p:stCondLst>
                              <p:cond delay="0"/>
                            </p:stCondLst>
                            <p:childTnLst>
                              <p:par>
                                <p:cTn id="29" presetID="55" presetClass="exit" presetSubtype="0" fill="hold" grpId="0" nodeType="clickEffect">
                                  <p:stCondLst>
                                    <p:cond delay="0"/>
                                  </p:stCondLst>
                                  <p:childTnLst>
                                    <p:anim calcmode="lin" valueType="num">
                                      <p:cBhvr>
                                        <p:cTn id="30" dur="1000"/>
                                        <p:tgtEl>
                                          <p:spTgt spid="10"/>
                                        </p:tgtEl>
                                        <p:attrNameLst>
                                          <p:attrName>ppt_w</p:attrName>
                                        </p:attrNameLst>
                                      </p:cBhvr>
                                      <p:tavLst>
                                        <p:tav tm="0">
                                          <p:val>
                                            <p:strVal val="ppt_w"/>
                                          </p:val>
                                        </p:tav>
                                        <p:tav tm="100000">
                                          <p:val>
                                            <p:strVal val="ppt_w*0.70"/>
                                          </p:val>
                                        </p:tav>
                                      </p:tavLst>
                                    </p:anim>
                                    <p:anim calcmode="lin" valueType="num">
                                      <p:cBhvr>
                                        <p:cTn id="31" dur="1000"/>
                                        <p:tgtEl>
                                          <p:spTgt spid="10"/>
                                        </p:tgtEl>
                                        <p:attrNameLst>
                                          <p:attrName>ppt_h</p:attrName>
                                        </p:attrNameLst>
                                      </p:cBhvr>
                                      <p:tavLst>
                                        <p:tav tm="0">
                                          <p:val>
                                            <p:strVal val="ppt_h"/>
                                          </p:val>
                                        </p:tav>
                                        <p:tav tm="100000">
                                          <p:val>
                                            <p:strVal val="ppt_h"/>
                                          </p:val>
                                        </p:tav>
                                      </p:tavLst>
                                    </p:anim>
                                    <p:animEffect transition="out" filter="fade">
                                      <p:cBhvr>
                                        <p:cTn id="32" dur="1000"/>
                                        <p:tgtEl>
                                          <p:spTgt spid="10"/>
                                        </p:tgtEl>
                                      </p:cBhvr>
                                    </p:animEffect>
                                    <p:set>
                                      <p:cBhvr>
                                        <p:cTn id="33" dur="1" fill="hold">
                                          <p:stCondLst>
                                            <p:cond delay="9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55" presetClass="exit" presetSubtype="0" fill="hold" grpId="0" nodeType="clickEffect">
                                  <p:stCondLst>
                                    <p:cond delay="0"/>
                                  </p:stCondLst>
                                  <p:childTnLst>
                                    <p:anim calcmode="lin" valueType="num">
                                      <p:cBhvr>
                                        <p:cTn id="38" dur="1000"/>
                                        <p:tgtEl>
                                          <p:spTgt spid="5"/>
                                        </p:tgtEl>
                                        <p:attrNameLst>
                                          <p:attrName>ppt_w</p:attrName>
                                        </p:attrNameLst>
                                      </p:cBhvr>
                                      <p:tavLst>
                                        <p:tav tm="0">
                                          <p:val>
                                            <p:strVal val="ppt_w"/>
                                          </p:val>
                                        </p:tav>
                                        <p:tav tm="100000">
                                          <p:val>
                                            <p:strVal val="ppt_w*0.70"/>
                                          </p:val>
                                        </p:tav>
                                      </p:tavLst>
                                    </p:anim>
                                    <p:anim calcmode="lin" valueType="num">
                                      <p:cBhvr>
                                        <p:cTn id="39" dur="1000"/>
                                        <p:tgtEl>
                                          <p:spTgt spid="5"/>
                                        </p:tgtEl>
                                        <p:attrNameLst>
                                          <p:attrName>ppt_h</p:attrName>
                                        </p:attrNameLst>
                                      </p:cBhvr>
                                      <p:tavLst>
                                        <p:tav tm="0">
                                          <p:val>
                                            <p:strVal val="ppt_h"/>
                                          </p:val>
                                        </p:tav>
                                        <p:tav tm="100000">
                                          <p:val>
                                            <p:strVal val="ppt_h"/>
                                          </p:val>
                                        </p:tav>
                                      </p:tavLst>
                                    </p:anim>
                                    <p:animEffect transition="out" filter="fade">
                                      <p:cBhvr>
                                        <p:cTn id="40" dur="1000"/>
                                        <p:tgtEl>
                                          <p:spTgt spid="5"/>
                                        </p:tgtEl>
                                      </p:cBhvr>
                                    </p:animEffect>
                                    <p:set>
                                      <p:cBhvr>
                                        <p:cTn id="41" dur="1" fill="hold">
                                          <p:stCondLst>
                                            <p:cond delay="9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42" restart="whenNotActive" fill="hold" evtFilter="cancelBubble" nodeType="interactiveSeq">
                <p:stCondLst>
                  <p:cond evt="onClick" delay="0">
                    <p:tgtEl>
                      <p:spTgt spid="23"/>
                    </p:tgtEl>
                  </p:cond>
                </p:stCondLst>
                <p:endSync evt="end" delay="0">
                  <p:rtn val="all"/>
                </p:endSync>
                <p:childTnLst>
                  <p:par>
                    <p:cTn id="43" fill="hold">
                      <p:stCondLst>
                        <p:cond delay="0"/>
                      </p:stCondLst>
                      <p:childTnLst>
                        <p:par>
                          <p:cTn id="44" fill="hold">
                            <p:stCondLst>
                              <p:cond delay="0"/>
                            </p:stCondLst>
                            <p:childTnLst>
                              <p:par>
                                <p:cTn id="45" presetID="55" presetClass="exit" presetSubtype="0" fill="hold" grpId="0" nodeType="clickEffect">
                                  <p:stCondLst>
                                    <p:cond delay="0"/>
                                  </p:stCondLst>
                                  <p:childTnLst>
                                    <p:anim calcmode="lin" valueType="num">
                                      <p:cBhvr>
                                        <p:cTn id="46" dur="1000"/>
                                        <p:tgtEl>
                                          <p:spTgt spid="23"/>
                                        </p:tgtEl>
                                        <p:attrNameLst>
                                          <p:attrName>ppt_w</p:attrName>
                                        </p:attrNameLst>
                                      </p:cBhvr>
                                      <p:tavLst>
                                        <p:tav tm="0">
                                          <p:val>
                                            <p:strVal val="ppt_w"/>
                                          </p:val>
                                        </p:tav>
                                        <p:tav tm="100000">
                                          <p:val>
                                            <p:strVal val="ppt_w*0.70"/>
                                          </p:val>
                                        </p:tav>
                                      </p:tavLst>
                                    </p:anim>
                                    <p:anim calcmode="lin" valueType="num">
                                      <p:cBhvr>
                                        <p:cTn id="47" dur="1000"/>
                                        <p:tgtEl>
                                          <p:spTgt spid="23"/>
                                        </p:tgtEl>
                                        <p:attrNameLst>
                                          <p:attrName>ppt_h</p:attrName>
                                        </p:attrNameLst>
                                      </p:cBhvr>
                                      <p:tavLst>
                                        <p:tav tm="0">
                                          <p:val>
                                            <p:strVal val="ppt_h"/>
                                          </p:val>
                                        </p:tav>
                                        <p:tav tm="100000">
                                          <p:val>
                                            <p:strVal val="ppt_h"/>
                                          </p:val>
                                        </p:tav>
                                      </p:tavLst>
                                    </p:anim>
                                    <p:animEffect transition="out" filter="fade">
                                      <p:cBhvr>
                                        <p:cTn id="48" dur="1000"/>
                                        <p:tgtEl>
                                          <p:spTgt spid="23"/>
                                        </p:tgtEl>
                                      </p:cBhvr>
                                    </p:animEffect>
                                    <p:set>
                                      <p:cBhvr>
                                        <p:cTn id="49" dur="1" fill="hold">
                                          <p:stCondLst>
                                            <p:cond delay="9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childTnLst>
        </p:cTn>
      </p:par>
    </p:tnLst>
    <p:bldLst>
      <p:bldP spid="5" grpId="0" animBg="1"/>
      <p:bldP spid="10" grpId="0" animBg="1"/>
      <p:bldP spid="2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مستطيل مستدير الزوايا 15"/>
          <p:cNvSpPr/>
          <p:nvPr/>
        </p:nvSpPr>
        <p:spPr>
          <a:xfrm>
            <a:off x="827584" y="2492896"/>
            <a:ext cx="1575618" cy="14401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3200" dirty="0" smtClean="0"/>
              <a:t>88 يوماً</a:t>
            </a:r>
            <a:endParaRPr lang="ar-KW" sz="2400" dirty="0"/>
          </a:p>
        </p:txBody>
      </p:sp>
      <p:sp>
        <p:nvSpPr>
          <p:cNvPr id="15" name="مستطيل مستدير الزوايا 14"/>
          <p:cNvSpPr/>
          <p:nvPr/>
        </p:nvSpPr>
        <p:spPr>
          <a:xfrm>
            <a:off x="3779912" y="2492896"/>
            <a:ext cx="1553963" cy="15087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800" dirty="0" smtClean="0"/>
              <a:t>لا يوجد له أقمار</a:t>
            </a:r>
            <a:endParaRPr lang="ar-KW" sz="2000" dirty="0"/>
          </a:p>
        </p:txBody>
      </p:sp>
      <p:sp>
        <p:nvSpPr>
          <p:cNvPr id="14" name="مستطيل مستدير الزوايا 13"/>
          <p:cNvSpPr/>
          <p:nvPr/>
        </p:nvSpPr>
        <p:spPr>
          <a:xfrm>
            <a:off x="6804248" y="2492896"/>
            <a:ext cx="1547515" cy="15807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3200" dirty="0" smtClean="0"/>
              <a:t>عطارد</a:t>
            </a:r>
            <a:endParaRPr lang="ar-KW" sz="2400" dirty="0"/>
          </a:p>
        </p:txBody>
      </p:sp>
      <p:sp>
        <p:nvSpPr>
          <p:cNvPr id="4" name="مستطيل مستدير الزوايا 3"/>
          <p:cNvSpPr/>
          <p:nvPr/>
        </p:nvSpPr>
        <p:spPr>
          <a:xfrm>
            <a:off x="827584" y="2525680"/>
            <a:ext cx="1575618" cy="14401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ما هي عدد أيام السنة في كوكب </a:t>
            </a:r>
            <a:r>
              <a:rPr lang="ar-KW" sz="2400" dirty="0" err="1" smtClean="0"/>
              <a:t>الزهرة؟</a:t>
            </a:r>
            <a:endParaRPr lang="ar-KW" dirty="0"/>
          </a:p>
        </p:txBody>
      </p:sp>
      <p:sp>
        <p:nvSpPr>
          <p:cNvPr id="5" name="مستطيل مستدير الزوايا 4"/>
          <p:cNvSpPr/>
          <p:nvPr/>
        </p:nvSpPr>
        <p:spPr>
          <a:xfrm>
            <a:off x="3810125" y="2501889"/>
            <a:ext cx="1553963" cy="15087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ما هي عدد أقمار كوكب </a:t>
            </a:r>
            <a:r>
              <a:rPr lang="ar-KW" sz="2400" dirty="0" err="1" smtClean="0"/>
              <a:t>عطارد؟</a:t>
            </a:r>
            <a:endParaRPr lang="ar-KW" dirty="0"/>
          </a:p>
        </p:txBody>
      </p:sp>
      <p:sp>
        <p:nvSpPr>
          <p:cNvPr id="7" name="مستطيل مستدير الزوايا 6"/>
          <p:cNvSpPr/>
          <p:nvPr/>
        </p:nvSpPr>
        <p:spPr>
          <a:xfrm>
            <a:off x="6821859" y="2492896"/>
            <a:ext cx="1547515" cy="15807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أذكر أقرب الكواكب إلى </a:t>
            </a:r>
            <a:r>
              <a:rPr lang="ar-KW" sz="2400" dirty="0" err="1" smtClean="0"/>
              <a:t>الشمس؟</a:t>
            </a:r>
            <a:endParaRPr lang="ar-KW" dirty="0"/>
          </a:p>
        </p:txBody>
      </p:sp>
      <p:pic>
        <p:nvPicPr>
          <p:cNvPr id="12" name="صورة 11" descr="Magenta2.png"/>
          <p:cNvPicPr>
            <a:picLocks noChangeAspect="1"/>
          </p:cNvPicPr>
          <p:nvPr/>
        </p:nvPicPr>
        <p:blipFill>
          <a:blip r:embed="rId3" cstate="print"/>
          <a:srcRect/>
          <a:stretch>
            <a:fillRect/>
          </a:stretch>
        </p:blipFill>
        <p:spPr bwMode="auto">
          <a:xfrm>
            <a:off x="323528" y="1796607"/>
            <a:ext cx="2639667" cy="3423600"/>
          </a:xfrm>
          <a:prstGeom prst="rect">
            <a:avLst/>
          </a:prstGeom>
          <a:noFill/>
          <a:ln w="9525">
            <a:noFill/>
            <a:miter lim="800000"/>
            <a:headEnd/>
            <a:tailEnd/>
          </a:ln>
        </p:spPr>
      </p:pic>
      <p:pic>
        <p:nvPicPr>
          <p:cNvPr id="13" name="صورة 12" descr="White2.png"/>
          <p:cNvPicPr>
            <a:picLocks noChangeAspect="1"/>
          </p:cNvPicPr>
          <p:nvPr/>
        </p:nvPicPr>
        <p:blipFill>
          <a:blip r:embed="rId4" cstate="print"/>
          <a:srcRect/>
          <a:stretch>
            <a:fillRect/>
          </a:stretch>
        </p:blipFill>
        <p:spPr bwMode="auto">
          <a:xfrm>
            <a:off x="3275856" y="1772816"/>
            <a:ext cx="2639667" cy="3423600"/>
          </a:xfrm>
          <a:prstGeom prst="rect">
            <a:avLst/>
          </a:prstGeom>
          <a:noFill/>
          <a:ln w="9525">
            <a:noFill/>
            <a:miter lim="800000"/>
            <a:headEnd/>
            <a:tailEnd/>
          </a:ln>
        </p:spPr>
      </p:pic>
      <p:sp>
        <p:nvSpPr>
          <p:cNvPr id="22" name="مستطيل 21"/>
          <p:cNvSpPr/>
          <p:nvPr/>
        </p:nvSpPr>
        <p:spPr>
          <a:xfrm>
            <a:off x="2055602" y="476672"/>
            <a:ext cx="527580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ar-KW"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أسئلة المجموعة الثالثة</a:t>
            </a:r>
            <a:endParaRPr lang="ar-SA"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23" name="صورة 22" descr="Navy_blue2.png"/>
          <p:cNvPicPr>
            <a:picLocks noChangeAspect="1"/>
          </p:cNvPicPr>
          <p:nvPr/>
        </p:nvPicPr>
        <p:blipFill>
          <a:blip r:embed="rId5" cstate="print"/>
          <a:srcRect/>
          <a:stretch>
            <a:fillRect/>
          </a:stretch>
        </p:blipFill>
        <p:spPr bwMode="auto">
          <a:xfrm>
            <a:off x="6156176" y="1775152"/>
            <a:ext cx="2639668" cy="3423600"/>
          </a:xfrm>
          <a:prstGeom prst="rect">
            <a:avLst/>
          </a:prstGeom>
          <a:noFill/>
          <a:ln w="9525">
            <a:noFill/>
            <a:miter lim="800000"/>
            <a:headEnd/>
            <a:tailEnd/>
          </a:ln>
        </p:spPr>
      </p:pic>
      <p:pic>
        <p:nvPicPr>
          <p:cNvPr id="24" name="صورة 63" descr="_smiley_big_smile1.gif"/>
          <p:cNvPicPr>
            <a:picLocks noChangeAspect="1"/>
          </p:cNvPicPr>
          <p:nvPr/>
        </p:nvPicPr>
        <p:blipFill>
          <a:blip r:embed="rId6" cstate="print"/>
          <a:srcRect/>
          <a:stretch>
            <a:fillRect/>
          </a:stretch>
        </p:blipFill>
        <p:spPr bwMode="auto">
          <a:xfrm>
            <a:off x="5076056" y="4869160"/>
            <a:ext cx="1524000" cy="1524000"/>
          </a:xfrm>
          <a:prstGeom prst="rect">
            <a:avLst/>
          </a:prstGeom>
          <a:noFill/>
          <a:ln w="9525">
            <a:noFill/>
            <a:miter lim="800000"/>
            <a:headEnd/>
            <a:tailEnd/>
          </a:ln>
        </p:spPr>
      </p:pic>
      <p:pic>
        <p:nvPicPr>
          <p:cNvPr id="25" name="صورة 24" descr="1326539415_smile_lol.png"/>
          <p:cNvPicPr>
            <a:picLocks noChangeAspect="1"/>
          </p:cNvPicPr>
          <p:nvPr/>
        </p:nvPicPr>
        <p:blipFill>
          <a:blip r:embed="rId7" cstate="print"/>
          <a:stretch>
            <a:fillRect/>
          </a:stretch>
        </p:blipFill>
        <p:spPr>
          <a:xfrm>
            <a:off x="2339752" y="4870360"/>
            <a:ext cx="1522800" cy="1522800"/>
          </a:xfrm>
          <a:prstGeom prst="rect">
            <a:avLst/>
          </a:prstGeom>
        </p:spPr>
      </p:pic>
      <p:pic>
        <p:nvPicPr>
          <p:cNvPr id="11" name="صورة 10" descr="صورة1.png">
            <a:hlinkClick r:id="rId8" action="ppaction://hlinksldjump"/>
          </p:cNvPr>
          <p:cNvPicPr>
            <a:picLocks noChangeAspect="1"/>
          </p:cNvPicPr>
          <p:nvPr/>
        </p:nvPicPr>
        <p:blipFill>
          <a:blip r:embed="rId9" cstate="print"/>
          <a:stretch>
            <a:fillRect/>
          </a:stretch>
        </p:blipFill>
        <p:spPr>
          <a:xfrm>
            <a:off x="7956376" y="98155"/>
            <a:ext cx="1097316" cy="1081179"/>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46851" y="6193879"/>
            <a:ext cx="1057930" cy="503856"/>
          </a:xfrm>
          <a:prstGeom prst="rect">
            <a:avLst/>
          </a:prstGeom>
          <a:effectLst>
            <a:glow rad="101600">
              <a:schemeClr val="bg1">
                <a:alpha val="60000"/>
              </a:schemeClr>
            </a:glow>
          </a:effectLst>
        </p:spPr>
      </p:pic>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50" presetClass="exit" presetSubtype="0" accel="100000" fill="hold" nodeType="clickEffect">
                                  <p:stCondLst>
                                    <p:cond delay="0"/>
                                  </p:stCondLst>
                                  <p:childTnLst>
                                    <p:anim calcmode="lin" valueType="num">
                                      <p:cBhvr>
                                        <p:cTn id="6" dur="1000"/>
                                        <p:tgtEl>
                                          <p:spTgt spid="13"/>
                                        </p:tgtEl>
                                        <p:attrNameLst>
                                          <p:attrName>ppt_w</p:attrName>
                                        </p:attrNameLst>
                                      </p:cBhvr>
                                      <p:tavLst>
                                        <p:tav tm="0">
                                          <p:val>
                                            <p:strVal val="ppt_w"/>
                                          </p:val>
                                        </p:tav>
                                        <p:tav tm="100000">
                                          <p:val>
                                            <p:strVal val="ppt_w+.3"/>
                                          </p:val>
                                        </p:tav>
                                      </p:tavLst>
                                    </p:anim>
                                    <p:anim calcmode="lin" valueType="num">
                                      <p:cBhvr>
                                        <p:cTn id="7" dur="1000"/>
                                        <p:tgtEl>
                                          <p:spTgt spid="13"/>
                                        </p:tgtEl>
                                        <p:attrNameLst>
                                          <p:attrName>ppt_h</p:attrName>
                                        </p:attrNameLst>
                                      </p:cBhvr>
                                      <p:tavLst>
                                        <p:tav tm="0">
                                          <p:val>
                                            <p:strVal val="ppt_h"/>
                                          </p:val>
                                        </p:tav>
                                        <p:tav tm="100000">
                                          <p:val>
                                            <p:strVal val="ppt_h"/>
                                          </p:val>
                                        </p:tav>
                                      </p:tavLst>
                                    </p:anim>
                                    <p:animEffect transition="out" filter="fade">
                                      <p:cBhvr>
                                        <p:cTn id="8" dur="1000"/>
                                        <p:tgtEl>
                                          <p:spTgt spid="13"/>
                                        </p:tgtEl>
                                      </p:cBhvr>
                                    </p:animEffect>
                                    <p:set>
                                      <p:cBhvr>
                                        <p:cTn id="9" dur="1" fill="hold">
                                          <p:stCondLst>
                                            <p:cond delay="999"/>
                                          </p:stCondLst>
                                        </p:cTn>
                                        <p:tgtEl>
                                          <p:spTgt spid="13"/>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2" name="5.Wav"/>
                                        </p:tgtEl>
                                      </p:cMediaNode>
                                    </p:audio>
                                  </p:subTnLst>
                                </p:cTn>
                              </p:par>
                            </p:childTnLst>
                          </p:cTn>
                        </p:par>
                      </p:childTnLst>
                    </p:cTn>
                  </p:par>
                </p:childTnLst>
              </p:cTn>
              <p:nextCondLst>
                <p:cond evt="onClick" delay="0">
                  <p:tgtEl>
                    <p:spTgt spid="13"/>
                  </p:tgtEl>
                </p:cond>
              </p:nextCondLst>
            </p:seq>
            <p:seq concurrent="1" nextAc="seek">
              <p:cTn id="10" restart="whenNotActive" fill="hold" evtFilter="cancelBubble" nodeType="interactiveSeq">
                <p:stCondLst>
                  <p:cond evt="onClick" delay="0">
                    <p:tgtEl>
                      <p:spTgt spid="12"/>
                    </p:tgtEl>
                  </p:cond>
                </p:stCondLst>
                <p:endSync evt="end" delay="0">
                  <p:rtn val="all"/>
                </p:endSync>
                <p:childTnLst>
                  <p:par>
                    <p:cTn id="11" fill="hold">
                      <p:stCondLst>
                        <p:cond delay="0"/>
                      </p:stCondLst>
                      <p:childTnLst>
                        <p:par>
                          <p:cTn id="12" fill="hold">
                            <p:stCondLst>
                              <p:cond delay="0"/>
                            </p:stCondLst>
                            <p:childTnLst>
                              <p:par>
                                <p:cTn id="13" presetID="50" presetClass="exit" presetSubtype="0" accel="100000" fill="hold" nodeType="clickEffect">
                                  <p:stCondLst>
                                    <p:cond delay="0"/>
                                  </p:stCondLst>
                                  <p:childTnLst>
                                    <p:anim calcmode="lin" valueType="num">
                                      <p:cBhvr>
                                        <p:cTn id="14" dur="1000"/>
                                        <p:tgtEl>
                                          <p:spTgt spid="12"/>
                                        </p:tgtEl>
                                        <p:attrNameLst>
                                          <p:attrName>ppt_w</p:attrName>
                                        </p:attrNameLst>
                                      </p:cBhvr>
                                      <p:tavLst>
                                        <p:tav tm="0">
                                          <p:val>
                                            <p:strVal val="ppt_w"/>
                                          </p:val>
                                        </p:tav>
                                        <p:tav tm="100000">
                                          <p:val>
                                            <p:strVal val="ppt_w+.3"/>
                                          </p:val>
                                        </p:tav>
                                      </p:tavLst>
                                    </p:anim>
                                    <p:anim calcmode="lin" valueType="num">
                                      <p:cBhvr>
                                        <p:cTn id="15" dur="1000"/>
                                        <p:tgtEl>
                                          <p:spTgt spid="12"/>
                                        </p:tgtEl>
                                        <p:attrNameLst>
                                          <p:attrName>ppt_h</p:attrName>
                                        </p:attrNameLst>
                                      </p:cBhvr>
                                      <p:tavLst>
                                        <p:tav tm="0">
                                          <p:val>
                                            <p:strVal val="ppt_h"/>
                                          </p:val>
                                        </p:tav>
                                        <p:tav tm="100000">
                                          <p:val>
                                            <p:strVal val="ppt_h"/>
                                          </p:val>
                                        </p:tav>
                                      </p:tavLst>
                                    </p:anim>
                                    <p:animEffect transition="out" filter="fade">
                                      <p:cBhvr>
                                        <p:cTn id="16" dur="1000"/>
                                        <p:tgtEl>
                                          <p:spTgt spid="12"/>
                                        </p:tgtEl>
                                      </p:cBhvr>
                                    </p:animEffect>
                                    <p:set>
                                      <p:cBhvr>
                                        <p:cTn id="17" dur="1" fill="hold">
                                          <p:stCondLst>
                                            <p:cond delay="999"/>
                                          </p:stCondLst>
                                        </p:cTn>
                                        <p:tgtEl>
                                          <p:spTgt spid="12"/>
                                        </p:tgtEl>
                                        <p:attrNameLst>
                                          <p:attrName>style.visibility</p:attrName>
                                        </p:attrNameLst>
                                      </p:cBhvr>
                                      <p:to>
                                        <p:strVal val="hidden"/>
                                      </p:to>
                                    </p:set>
                                  </p:childTnLst>
                                  <p:subTnLst>
                                    <p:audio>
                                      <p:cMediaNode>
                                        <p:cTn display="0" masterRel="sameClick">
                                          <p:stCondLst>
                                            <p:cond evt="begin" delay="0">
                                              <p:tn val="13"/>
                                            </p:cond>
                                          </p:stCondLst>
                                          <p:endCondLst>
                                            <p:cond evt="onStopAudio" delay="0">
                                              <p:tgtEl>
                                                <p:sldTgt/>
                                              </p:tgtEl>
                                            </p:cond>
                                          </p:endCondLst>
                                        </p:cTn>
                                        <p:tgtEl>
                                          <p:sndTgt r:embed="rId2" name="5.Wav"/>
                                        </p:tgtEl>
                                      </p:cMediaNode>
                                    </p:audio>
                                  </p:subTnLst>
                                </p:cTn>
                              </p:par>
                            </p:childTnLst>
                          </p:cTn>
                        </p:par>
                      </p:childTnLst>
                    </p:cTn>
                  </p:par>
                </p:childTnLst>
              </p:cTn>
              <p:nextCondLst>
                <p:cond evt="onClick" delay="0">
                  <p:tgtEl>
                    <p:spTgt spid="12"/>
                  </p:tgtEl>
                </p:cond>
              </p:nextCondLst>
            </p:seq>
            <p:seq concurrent="1" nextAc="seek">
              <p:cTn id="18" restart="whenNotActive" fill="hold" evtFilter="cancelBubble" nodeType="interactiveSeq">
                <p:stCondLst>
                  <p:cond evt="onClick" delay="0">
                    <p:tgtEl>
                      <p:spTgt spid="23"/>
                    </p:tgtEl>
                  </p:cond>
                </p:stCondLst>
                <p:endSync evt="end" delay="0">
                  <p:rtn val="all"/>
                </p:endSync>
                <p:childTnLst>
                  <p:par>
                    <p:cTn id="19" fill="hold">
                      <p:stCondLst>
                        <p:cond delay="0"/>
                      </p:stCondLst>
                      <p:childTnLst>
                        <p:par>
                          <p:cTn id="20" fill="hold">
                            <p:stCondLst>
                              <p:cond delay="0"/>
                            </p:stCondLst>
                            <p:childTnLst>
                              <p:par>
                                <p:cTn id="21" presetID="50" presetClass="exit" presetSubtype="0" accel="100000" fill="hold" nodeType="clickEffect">
                                  <p:stCondLst>
                                    <p:cond delay="0"/>
                                  </p:stCondLst>
                                  <p:childTnLst>
                                    <p:anim calcmode="lin" valueType="num">
                                      <p:cBhvr>
                                        <p:cTn id="22" dur="1000"/>
                                        <p:tgtEl>
                                          <p:spTgt spid="23"/>
                                        </p:tgtEl>
                                        <p:attrNameLst>
                                          <p:attrName>ppt_w</p:attrName>
                                        </p:attrNameLst>
                                      </p:cBhvr>
                                      <p:tavLst>
                                        <p:tav tm="0">
                                          <p:val>
                                            <p:strVal val="ppt_w"/>
                                          </p:val>
                                        </p:tav>
                                        <p:tav tm="100000">
                                          <p:val>
                                            <p:strVal val="ppt_w+.3"/>
                                          </p:val>
                                        </p:tav>
                                      </p:tavLst>
                                    </p:anim>
                                    <p:anim calcmode="lin" valueType="num">
                                      <p:cBhvr>
                                        <p:cTn id="23" dur="1000"/>
                                        <p:tgtEl>
                                          <p:spTgt spid="23"/>
                                        </p:tgtEl>
                                        <p:attrNameLst>
                                          <p:attrName>ppt_h</p:attrName>
                                        </p:attrNameLst>
                                      </p:cBhvr>
                                      <p:tavLst>
                                        <p:tav tm="0">
                                          <p:val>
                                            <p:strVal val="ppt_h"/>
                                          </p:val>
                                        </p:tav>
                                        <p:tav tm="100000">
                                          <p:val>
                                            <p:strVal val="ppt_h"/>
                                          </p:val>
                                        </p:tav>
                                      </p:tavLst>
                                    </p:anim>
                                    <p:animEffect transition="out" filter="fade">
                                      <p:cBhvr>
                                        <p:cTn id="24" dur="1000"/>
                                        <p:tgtEl>
                                          <p:spTgt spid="23"/>
                                        </p:tgtEl>
                                      </p:cBhvr>
                                    </p:animEffect>
                                    <p:set>
                                      <p:cBhvr>
                                        <p:cTn id="25" dur="1" fill="hold">
                                          <p:stCondLst>
                                            <p:cond delay="999"/>
                                          </p:stCondLst>
                                        </p:cTn>
                                        <p:tgtEl>
                                          <p:spTgt spid="23"/>
                                        </p:tgtEl>
                                        <p:attrNameLst>
                                          <p:attrName>style.visibility</p:attrName>
                                        </p:attrNameLst>
                                      </p:cBhvr>
                                      <p:to>
                                        <p:strVal val="hidden"/>
                                      </p:to>
                                    </p:set>
                                  </p:childTnLst>
                                  <p:subTnLst>
                                    <p:audio>
                                      <p:cMediaNode>
                                        <p:cTn display="0" masterRel="sameClick">
                                          <p:stCondLst>
                                            <p:cond evt="begin" delay="0">
                                              <p:tn val="21"/>
                                            </p:cond>
                                          </p:stCondLst>
                                          <p:endCondLst>
                                            <p:cond evt="onStopAudio" delay="0">
                                              <p:tgtEl>
                                                <p:sldTgt/>
                                              </p:tgtEl>
                                            </p:cond>
                                          </p:endCondLst>
                                        </p:cTn>
                                        <p:tgtEl>
                                          <p:sndTgt r:embed="rId2" name="5.Wav"/>
                                        </p:tgtEl>
                                      </p:cMediaNode>
                                    </p:audio>
                                  </p:subTnLst>
                                </p:cTn>
                              </p:par>
                            </p:childTnLst>
                          </p:cTn>
                        </p:par>
                      </p:childTnLst>
                    </p:cTn>
                  </p:par>
                </p:childTnLst>
              </p:cTn>
              <p:nextCondLst>
                <p:cond evt="onClick" delay="0">
                  <p:tgtEl>
                    <p:spTgt spid="23"/>
                  </p:tgtEl>
                </p:cond>
              </p:nextCondLst>
            </p:seq>
            <p:seq concurrent="1" nextAc="seek">
              <p:cTn id="26" restart="whenNotActive" fill="hold" evtFilter="cancelBubble" nodeType="interactiveSeq">
                <p:stCondLst>
                  <p:cond evt="onClick" delay="0">
                    <p:tgtEl>
                      <p:spTgt spid="5"/>
                    </p:tgtEl>
                  </p:cond>
                </p:stCondLst>
                <p:endSync evt="end" delay="0">
                  <p:rtn val="all"/>
                </p:endSync>
                <p:childTnLst>
                  <p:par>
                    <p:cTn id="27" fill="hold">
                      <p:stCondLst>
                        <p:cond delay="0"/>
                      </p:stCondLst>
                      <p:childTnLst>
                        <p:par>
                          <p:cTn id="28" fill="hold">
                            <p:stCondLst>
                              <p:cond delay="0"/>
                            </p:stCondLst>
                            <p:childTnLst>
                              <p:par>
                                <p:cTn id="29" presetID="55" presetClass="exit" presetSubtype="0" fill="hold" grpId="0" nodeType="clickEffect">
                                  <p:stCondLst>
                                    <p:cond delay="0"/>
                                  </p:stCondLst>
                                  <p:childTnLst>
                                    <p:anim calcmode="lin" valueType="num">
                                      <p:cBhvr>
                                        <p:cTn id="30" dur="1000"/>
                                        <p:tgtEl>
                                          <p:spTgt spid="5"/>
                                        </p:tgtEl>
                                        <p:attrNameLst>
                                          <p:attrName>ppt_w</p:attrName>
                                        </p:attrNameLst>
                                      </p:cBhvr>
                                      <p:tavLst>
                                        <p:tav tm="0">
                                          <p:val>
                                            <p:strVal val="ppt_w"/>
                                          </p:val>
                                        </p:tav>
                                        <p:tav tm="100000">
                                          <p:val>
                                            <p:strVal val="ppt_w*0.70"/>
                                          </p:val>
                                        </p:tav>
                                      </p:tavLst>
                                    </p:anim>
                                    <p:anim calcmode="lin" valueType="num">
                                      <p:cBhvr>
                                        <p:cTn id="31" dur="1000"/>
                                        <p:tgtEl>
                                          <p:spTgt spid="5"/>
                                        </p:tgtEl>
                                        <p:attrNameLst>
                                          <p:attrName>ppt_h</p:attrName>
                                        </p:attrNameLst>
                                      </p:cBhvr>
                                      <p:tavLst>
                                        <p:tav tm="0">
                                          <p:val>
                                            <p:strVal val="ppt_h"/>
                                          </p:val>
                                        </p:tav>
                                        <p:tav tm="100000">
                                          <p:val>
                                            <p:strVal val="ppt_h"/>
                                          </p:val>
                                        </p:tav>
                                      </p:tavLst>
                                    </p:anim>
                                    <p:animEffect transition="out" filter="fade">
                                      <p:cBhvr>
                                        <p:cTn id="32" dur="1000"/>
                                        <p:tgtEl>
                                          <p:spTgt spid="5"/>
                                        </p:tgtEl>
                                      </p:cBhvr>
                                    </p:animEffect>
                                    <p:set>
                                      <p:cBhvr>
                                        <p:cTn id="33" dur="1" fill="hold">
                                          <p:stCondLst>
                                            <p:cond delay="9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34" restart="whenNotActive" fill="hold" evtFilter="cancelBubble" nodeType="interactiveSeq">
                <p:stCondLst>
                  <p:cond evt="onClick" delay="0">
                    <p:tgtEl>
                      <p:spTgt spid="4"/>
                    </p:tgtEl>
                  </p:cond>
                </p:stCondLst>
                <p:endSync evt="end" delay="0">
                  <p:rtn val="all"/>
                </p:endSync>
                <p:childTnLst>
                  <p:par>
                    <p:cTn id="35" fill="hold">
                      <p:stCondLst>
                        <p:cond delay="0"/>
                      </p:stCondLst>
                      <p:childTnLst>
                        <p:par>
                          <p:cTn id="36" fill="hold">
                            <p:stCondLst>
                              <p:cond delay="0"/>
                            </p:stCondLst>
                            <p:childTnLst>
                              <p:par>
                                <p:cTn id="37" presetID="55" presetClass="exit" presetSubtype="0" fill="hold" grpId="0" nodeType="clickEffect">
                                  <p:stCondLst>
                                    <p:cond delay="0"/>
                                  </p:stCondLst>
                                  <p:childTnLst>
                                    <p:anim calcmode="lin" valueType="num">
                                      <p:cBhvr>
                                        <p:cTn id="38" dur="1000"/>
                                        <p:tgtEl>
                                          <p:spTgt spid="4"/>
                                        </p:tgtEl>
                                        <p:attrNameLst>
                                          <p:attrName>ppt_w</p:attrName>
                                        </p:attrNameLst>
                                      </p:cBhvr>
                                      <p:tavLst>
                                        <p:tav tm="0">
                                          <p:val>
                                            <p:strVal val="ppt_w"/>
                                          </p:val>
                                        </p:tav>
                                        <p:tav tm="100000">
                                          <p:val>
                                            <p:strVal val="ppt_w*0.70"/>
                                          </p:val>
                                        </p:tav>
                                      </p:tavLst>
                                    </p:anim>
                                    <p:anim calcmode="lin" valueType="num">
                                      <p:cBhvr>
                                        <p:cTn id="39" dur="1000"/>
                                        <p:tgtEl>
                                          <p:spTgt spid="4"/>
                                        </p:tgtEl>
                                        <p:attrNameLst>
                                          <p:attrName>ppt_h</p:attrName>
                                        </p:attrNameLst>
                                      </p:cBhvr>
                                      <p:tavLst>
                                        <p:tav tm="0">
                                          <p:val>
                                            <p:strVal val="ppt_h"/>
                                          </p:val>
                                        </p:tav>
                                        <p:tav tm="100000">
                                          <p:val>
                                            <p:strVal val="ppt_h"/>
                                          </p:val>
                                        </p:tav>
                                      </p:tavLst>
                                    </p:anim>
                                    <p:animEffect transition="out" filter="fade">
                                      <p:cBhvr>
                                        <p:cTn id="40" dur="1000"/>
                                        <p:tgtEl>
                                          <p:spTgt spid="4"/>
                                        </p:tgtEl>
                                      </p:cBhvr>
                                    </p:animEffect>
                                    <p:set>
                                      <p:cBhvr>
                                        <p:cTn id="41"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2" restart="whenNotActive" fill="hold" evtFilter="cancelBubble" nodeType="interactiveSeq">
                <p:stCondLst>
                  <p:cond evt="onClick" delay="0">
                    <p:tgtEl>
                      <p:spTgt spid="7"/>
                    </p:tgtEl>
                  </p:cond>
                </p:stCondLst>
                <p:endSync evt="end" delay="0">
                  <p:rtn val="all"/>
                </p:endSync>
                <p:childTnLst>
                  <p:par>
                    <p:cTn id="43" fill="hold">
                      <p:stCondLst>
                        <p:cond delay="0"/>
                      </p:stCondLst>
                      <p:childTnLst>
                        <p:par>
                          <p:cTn id="44" fill="hold">
                            <p:stCondLst>
                              <p:cond delay="0"/>
                            </p:stCondLst>
                            <p:childTnLst>
                              <p:par>
                                <p:cTn id="45" presetID="55" presetClass="exit" presetSubtype="0" fill="hold" grpId="0" nodeType="clickEffect">
                                  <p:stCondLst>
                                    <p:cond delay="0"/>
                                  </p:stCondLst>
                                  <p:childTnLst>
                                    <p:anim calcmode="lin" valueType="num">
                                      <p:cBhvr>
                                        <p:cTn id="46" dur="1000"/>
                                        <p:tgtEl>
                                          <p:spTgt spid="7"/>
                                        </p:tgtEl>
                                        <p:attrNameLst>
                                          <p:attrName>ppt_w</p:attrName>
                                        </p:attrNameLst>
                                      </p:cBhvr>
                                      <p:tavLst>
                                        <p:tav tm="0">
                                          <p:val>
                                            <p:strVal val="ppt_w"/>
                                          </p:val>
                                        </p:tav>
                                        <p:tav tm="100000">
                                          <p:val>
                                            <p:strVal val="ppt_w*0.70"/>
                                          </p:val>
                                        </p:tav>
                                      </p:tavLst>
                                    </p:anim>
                                    <p:anim calcmode="lin" valueType="num">
                                      <p:cBhvr>
                                        <p:cTn id="47" dur="1000"/>
                                        <p:tgtEl>
                                          <p:spTgt spid="7"/>
                                        </p:tgtEl>
                                        <p:attrNameLst>
                                          <p:attrName>ppt_h</p:attrName>
                                        </p:attrNameLst>
                                      </p:cBhvr>
                                      <p:tavLst>
                                        <p:tav tm="0">
                                          <p:val>
                                            <p:strVal val="ppt_h"/>
                                          </p:val>
                                        </p:tav>
                                        <p:tav tm="100000">
                                          <p:val>
                                            <p:strVal val="ppt_h"/>
                                          </p:val>
                                        </p:tav>
                                      </p:tavLst>
                                    </p:anim>
                                    <p:animEffect transition="out" filter="fade">
                                      <p:cBhvr>
                                        <p:cTn id="48" dur="1000"/>
                                        <p:tgtEl>
                                          <p:spTgt spid="7"/>
                                        </p:tgtEl>
                                      </p:cBhvr>
                                    </p:animEffect>
                                    <p:set>
                                      <p:cBhvr>
                                        <p:cTn id="49" dur="1" fill="hold">
                                          <p:stCondLst>
                                            <p:cond delay="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bldLst>
      <p:bldP spid="4" grpId="0" animBg="1"/>
      <p:bldP spid="5"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مستطيل مستدير الزوايا 17"/>
          <p:cNvSpPr/>
          <p:nvPr/>
        </p:nvSpPr>
        <p:spPr>
          <a:xfrm>
            <a:off x="5047481" y="2492896"/>
            <a:ext cx="1359595" cy="15841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3200" dirty="0" smtClean="0"/>
              <a:t>365 يوماً</a:t>
            </a:r>
            <a:endParaRPr lang="ar-KW" sz="2400" dirty="0"/>
          </a:p>
        </p:txBody>
      </p:sp>
      <p:sp>
        <p:nvSpPr>
          <p:cNvPr id="6" name="مستطيل مستدير الزوايا 5"/>
          <p:cNvSpPr/>
          <p:nvPr/>
        </p:nvSpPr>
        <p:spPr>
          <a:xfrm>
            <a:off x="5041068" y="2499513"/>
            <a:ext cx="1359595" cy="15841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كم عدد أيام السنة في كوكب </a:t>
            </a:r>
            <a:r>
              <a:rPr lang="ar-KW" sz="2400" dirty="0" err="1" smtClean="0"/>
              <a:t>الأرض؟</a:t>
            </a:r>
            <a:endParaRPr lang="ar-KW" dirty="0"/>
          </a:p>
        </p:txBody>
      </p:sp>
      <p:sp>
        <p:nvSpPr>
          <p:cNvPr id="17" name="مستطيل مستدير الزوايا 16"/>
          <p:cNvSpPr/>
          <p:nvPr/>
        </p:nvSpPr>
        <p:spPr>
          <a:xfrm>
            <a:off x="7408887" y="2439938"/>
            <a:ext cx="1224136" cy="15087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3200" dirty="0" smtClean="0"/>
              <a:t>قمر واحد</a:t>
            </a:r>
            <a:endParaRPr lang="ar-KW" sz="2400" dirty="0"/>
          </a:p>
        </p:txBody>
      </p:sp>
      <p:sp>
        <p:nvSpPr>
          <p:cNvPr id="10" name="مستطيل مستدير الزوايا 9"/>
          <p:cNvSpPr/>
          <p:nvPr/>
        </p:nvSpPr>
        <p:spPr>
          <a:xfrm>
            <a:off x="7391357" y="2455724"/>
            <a:ext cx="1224136" cy="15087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كم عدد أقمار كوكب </a:t>
            </a:r>
            <a:r>
              <a:rPr lang="ar-KW" sz="2400" dirty="0" err="1" smtClean="0"/>
              <a:t>الأرض؟</a:t>
            </a:r>
            <a:endParaRPr lang="ar-KW" dirty="0"/>
          </a:p>
        </p:txBody>
      </p:sp>
      <p:pic>
        <p:nvPicPr>
          <p:cNvPr id="16" name="صورة 15" descr="Cyan2.png"/>
          <p:cNvPicPr>
            <a:picLocks noChangeAspect="1"/>
          </p:cNvPicPr>
          <p:nvPr/>
        </p:nvPicPr>
        <p:blipFill>
          <a:blip r:embed="rId3" cstate="print"/>
          <a:srcRect/>
          <a:stretch>
            <a:fillRect/>
          </a:stretch>
        </p:blipFill>
        <p:spPr bwMode="auto">
          <a:xfrm>
            <a:off x="6936881" y="1988840"/>
            <a:ext cx="2084533" cy="2703600"/>
          </a:xfrm>
          <a:prstGeom prst="rect">
            <a:avLst/>
          </a:prstGeom>
          <a:noFill/>
          <a:ln w="9525">
            <a:noFill/>
            <a:miter lim="800000"/>
            <a:headEnd/>
            <a:tailEnd/>
          </a:ln>
        </p:spPr>
      </p:pic>
      <p:pic>
        <p:nvPicPr>
          <p:cNvPr id="19" name="صورة 18" descr="Orange2.png"/>
          <p:cNvPicPr>
            <a:picLocks noChangeAspect="1"/>
          </p:cNvPicPr>
          <p:nvPr/>
        </p:nvPicPr>
        <p:blipFill>
          <a:blip r:embed="rId4" cstate="print"/>
          <a:srcRect/>
          <a:stretch>
            <a:fillRect/>
          </a:stretch>
        </p:blipFill>
        <p:spPr bwMode="auto">
          <a:xfrm>
            <a:off x="4660453" y="2004166"/>
            <a:ext cx="2082970" cy="2703600"/>
          </a:xfrm>
          <a:prstGeom prst="rect">
            <a:avLst/>
          </a:prstGeom>
          <a:noFill/>
          <a:ln w="9525">
            <a:noFill/>
            <a:miter lim="800000"/>
            <a:headEnd/>
            <a:tailEnd/>
          </a:ln>
        </p:spPr>
      </p:pic>
      <p:sp>
        <p:nvSpPr>
          <p:cNvPr id="23" name="مستطيل مستدير الزوايا 22"/>
          <p:cNvSpPr/>
          <p:nvPr/>
        </p:nvSpPr>
        <p:spPr>
          <a:xfrm>
            <a:off x="559154" y="2492896"/>
            <a:ext cx="1359595" cy="15841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القمر يدور حول نفسه وحول الأرض</a:t>
            </a:r>
            <a:endParaRPr lang="ar-KW" dirty="0"/>
          </a:p>
        </p:txBody>
      </p:sp>
      <p:sp>
        <p:nvSpPr>
          <p:cNvPr id="24" name="مستطيل مستدير الزوايا 23"/>
          <p:cNvSpPr/>
          <p:nvPr/>
        </p:nvSpPr>
        <p:spPr>
          <a:xfrm>
            <a:off x="2774136" y="2447015"/>
            <a:ext cx="1359595"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القمر يدور حول نفسه وحول الشمس</a:t>
            </a:r>
            <a:endParaRPr lang="ar-KW" dirty="0"/>
          </a:p>
        </p:txBody>
      </p:sp>
      <p:sp>
        <p:nvSpPr>
          <p:cNvPr id="5" name="مستطيل مستدير الزوايا 4">
            <a:hlinkClick r:id="rId5" action="ppaction://hlinksldjump"/>
          </p:cNvPr>
          <p:cNvSpPr/>
          <p:nvPr/>
        </p:nvSpPr>
        <p:spPr>
          <a:xfrm>
            <a:off x="1196182" y="5373216"/>
            <a:ext cx="2151682"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KW" sz="2400" dirty="0" smtClean="0"/>
              <a:t>صح أم خطأ</a:t>
            </a:r>
            <a:endParaRPr lang="ar-KW" dirty="0"/>
          </a:p>
        </p:txBody>
      </p:sp>
      <p:pic>
        <p:nvPicPr>
          <p:cNvPr id="14" name="صورة 13" descr="Yellow2.png"/>
          <p:cNvPicPr>
            <a:picLocks noChangeAspect="1"/>
          </p:cNvPicPr>
          <p:nvPr/>
        </p:nvPicPr>
        <p:blipFill>
          <a:blip r:embed="rId6" cstate="print"/>
          <a:srcRect/>
          <a:stretch>
            <a:fillRect/>
          </a:stretch>
        </p:blipFill>
        <p:spPr bwMode="auto">
          <a:xfrm>
            <a:off x="2418861" y="2021584"/>
            <a:ext cx="2089239" cy="2703600"/>
          </a:xfrm>
          <a:prstGeom prst="rect">
            <a:avLst/>
          </a:prstGeom>
          <a:noFill/>
          <a:ln w="9525">
            <a:noFill/>
            <a:miter lim="800000"/>
            <a:headEnd/>
            <a:tailEnd/>
          </a:ln>
        </p:spPr>
      </p:pic>
      <p:pic>
        <p:nvPicPr>
          <p:cNvPr id="20" name="صورة 19" descr="Pink2.png"/>
          <p:cNvPicPr>
            <a:picLocks noChangeAspect="1"/>
          </p:cNvPicPr>
          <p:nvPr/>
        </p:nvPicPr>
        <p:blipFill>
          <a:blip r:embed="rId7" cstate="print"/>
          <a:srcRect/>
          <a:stretch>
            <a:fillRect/>
          </a:stretch>
        </p:blipFill>
        <p:spPr bwMode="auto">
          <a:xfrm>
            <a:off x="179605" y="2032629"/>
            <a:ext cx="2084532" cy="2703600"/>
          </a:xfrm>
          <a:prstGeom prst="rect">
            <a:avLst/>
          </a:prstGeom>
          <a:noFill/>
          <a:ln w="9525">
            <a:noFill/>
            <a:miter lim="800000"/>
            <a:headEnd/>
            <a:tailEnd/>
          </a:ln>
        </p:spPr>
      </p:pic>
      <p:sp>
        <p:nvSpPr>
          <p:cNvPr id="22" name="مستطيل 21"/>
          <p:cNvSpPr/>
          <p:nvPr/>
        </p:nvSpPr>
        <p:spPr>
          <a:xfrm>
            <a:off x="1949002" y="476672"/>
            <a:ext cx="548900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ar-KW"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أسئلة المجموعة الرابعة</a:t>
            </a:r>
            <a:endParaRPr lang="ar-SA"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26" name="صورة 25" descr="curved_arrow3.png"/>
          <p:cNvPicPr>
            <a:picLocks noChangeAspect="1"/>
          </p:cNvPicPr>
          <p:nvPr/>
        </p:nvPicPr>
        <p:blipFill>
          <a:blip r:embed="rId8" cstate="print"/>
          <a:srcRect r="10939"/>
          <a:stretch>
            <a:fillRect/>
          </a:stretch>
        </p:blipFill>
        <p:spPr>
          <a:xfrm flipV="1">
            <a:off x="3131840" y="4670554"/>
            <a:ext cx="1368152" cy="1207017"/>
          </a:xfrm>
          <a:prstGeom prst="rect">
            <a:avLst/>
          </a:prstGeom>
        </p:spPr>
      </p:pic>
      <p:pic>
        <p:nvPicPr>
          <p:cNvPr id="27" name="صورة 26" descr="curved_arrow3.png"/>
          <p:cNvPicPr>
            <a:picLocks noChangeAspect="1"/>
          </p:cNvPicPr>
          <p:nvPr/>
        </p:nvPicPr>
        <p:blipFill>
          <a:blip r:embed="rId8" cstate="print"/>
          <a:srcRect r="11685"/>
          <a:stretch>
            <a:fillRect/>
          </a:stretch>
        </p:blipFill>
        <p:spPr>
          <a:xfrm flipH="1" flipV="1">
            <a:off x="35496" y="4653136"/>
            <a:ext cx="1356692" cy="1207017"/>
          </a:xfrm>
          <a:prstGeom prst="rect">
            <a:avLst/>
          </a:prstGeom>
        </p:spPr>
      </p:pic>
      <p:pic>
        <p:nvPicPr>
          <p:cNvPr id="28" name="صورة 27" descr="goofy-smiley-face-clip-art-7817.png"/>
          <p:cNvPicPr>
            <a:picLocks noChangeAspect="1"/>
          </p:cNvPicPr>
          <p:nvPr/>
        </p:nvPicPr>
        <p:blipFill>
          <a:blip r:embed="rId9" cstate="print"/>
          <a:stretch>
            <a:fillRect/>
          </a:stretch>
        </p:blipFill>
        <p:spPr>
          <a:xfrm>
            <a:off x="5868144" y="4704446"/>
            <a:ext cx="2001912" cy="2036922"/>
          </a:xfrm>
          <a:prstGeom prst="rect">
            <a:avLst/>
          </a:prstGeom>
        </p:spPr>
      </p:pic>
      <p:pic>
        <p:nvPicPr>
          <p:cNvPr id="15" name="صورة 14" descr="صورة1.png">
            <a:hlinkClick r:id="rId10" action="ppaction://hlinksldjump"/>
          </p:cNvPr>
          <p:cNvPicPr>
            <a:picLocks noChangeAspect="1"/>
          </p:cNvPicPr>
          <p:nvPr/>
        </p:nvPicPr>
        <p:blipFill>
          <a:blip r:embed="rId11" cstate="print"/>
          <a:stretch>
            <a:fillRect/>
          </a:stretch>
        </p:blipFill>
        <p:spPr>
          <a:xfrm>
            <a:off x="7956376" y="98155"/>
            <a:ext cx="1097316" cy="1081179"/>
          </a:xfrm>
          <a:prstGeom prst="rect">
            <a:avLst/>
          </a:prstGeom>
        </p:spPr>
      </p:pic>
      <p:pic>
        <p:nvPicPr>
          <p:cNvPr id="25" name="صورة 24" descr="1324536599_agt_action_fail.png"/>
          <p:cNvPicPr>
            <a:picLocks noChangeAspect="1"/>
          </p:cNvPicPr>
          <p:nvPr/>
        </p:nvPicPr>
        <p:blipFill>
          <a:blip r:embed="rId12" cstate="print"/>
          <a:stretch>
            <a:fillRect/>
          </a:stretch>
        </p:blipFill>
        <p:spPr>
          <a:xfrm>
            <a:off x="2915816" y="3933056"/>
            <a:ext cx="1219200" cy="1219200"/>
          </a:xfrm>
          <a:prstGeom prst="rect">
            <a:avLst/>
          </a:prstGeom>
        </p:spPr>
      </p:pic>
      <p:pic>
        <p:nvPicPr>
          <p:cNvPr id="30" name="صورة 29" descr="1325509623_Check.png"/>
          <p:cNvPicPr>
            <a:picLocks noChangeAspect="1"/>
          </p:cNvPicPr>
          <p:nvPr/>
        </p:nvPicPr>
        <p:blipFill>
          <a:blip r:embed="rId13" cstate="print"/>
          <a:stretch>
            <a:fillRect/>
          </a:stretch>
        </p:blipFill>
        <p:spPr>
          <a:xfrm>
            <a:off x="827584" y="3717032"/>
            <a:ext cx="1224136" cy="1224136"/>
          </a:xfrm>
          <a:prstGeom prst="rect">
            <a:avLst/>
          </a:prstGeom>
        </p:spPr>
      </p:pic>
      <p:pic>
        <p:nvPicPr>
          <p:cNvPr id="21" name="Picture 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946851" y="6193879"/>
            <a:ext cx="1057930" cy="503856"/>
          </a:xfrm>
          <a:prstGeom prst="rect">
            <a:avLst/>
          </a:prstGeom>
          <a:effectLst>
            <a:glow rad="101600">
              <a:schemeClr val="bg1">
                <a:alpha val="60000"/>
              </a:schemeClr>
            </a:glow>
          </a:effectLst>
        </p:spPr>
      </p:pic>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50" presetClass="exit" presetSubtype="0" accel="100000" fill="hold" nodeType="clickEffect">
                                  <p:stCondLst>
                                    <p:cond delay="0"/>
                                  </p:stCondLst>
                                  <p:childTnLst>
                                    <p:anim calcmode="lin" valueType="num">
                                      <p:cBhvr>
                                        <p:cTn id="6" dur="1000"/>
                                        <p:tgtEl>
                                          <p:spTgt spid="16"/>
                                        </p:tgtEl>
                                        <p:attrNameLst>
                                          <p:attrName>ppt_w</p:attrName>
                                        </p:attrNameLst>
                                      </p:cBhvr>
                                      <p:tavLst>
                                        <p:tav tm="0">
                                          <p:val>
                                            <p:strVal val="ppt_w"/>
                                          </p:val>
                                        </p:tav>
                                        <p:tav tm="100000">
                                          <p:val>
                                            <p:strVal val="ppt_w+.3"/>
                                          </p:val>
                                        </p:tav>
                                      </p:tavLst>
                                    </p:anim>
                                    <p:anim calcmode="lin" valueType="num">
                                      <p:cBhvr>
                                        <p:cTn id="7" dur="1000"/>
                                        <p:tgtEl>
                                          <p:spTgt spid="16"/>
                                        </p:tgtEl>
                                        <p:attrNameLst>
                                          <p:attrName>ppt_h</p:attrName>
                                        </p:attrNameLst>
                                      </p:cBhvr>
                                      <p:tavLst>
                                        <p:tav tm="0">
                                          <p:val>
                                            <p:strVal val="ppt_h"/>
                                          </p:val>
                                        </p:tav>
                                        <p:tav tm="100000">
                                          <p:val>
                                            <p:strVal val="ppt_h"/>
                                          </p:val>
                                        </p:tav>
                                      </p:tavLst>
                                    </p:anim>
                                    <p:animEffect transition="out" filter="fade">
                                      <p:cBhvr>
                                        <p:cTn id="8" dur="1000"/>
                                        <p:tgtEl>
                                          <p:spTgt spid="16"/>
                                        </p:tgtEl>
                                      </p:cBhvr>
                                    </p:animEffect>
                                    <p:set>
                                      <p:cBhvr>
                                        <p:cTn id="9" dur="1" fill="hold">
                                          <p:stCondLst>
                                            <p:cond delay="999"/>
                                          </p:stCondLst>
                                        </p:cTn>
                                        <p:tgtEl>
                                          <p:spTgt spid="16"/>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2" name="5.Wav"/>
                                        </p:tgtEl>
                                      </p:cMediaNode>
                                    </p:audio>
                                  </p:subTnLst>
                                </p:cTn>
                              </p:par>
                            </p:childTnLst>
                          </p:cTn>
                        </p:par>
                      </p:childTnLst>
                    </p:cTn>
                  </p:par>
                </p:childTnLst>
              </p:cTn>
              <p:nextCondLst>
                <p:cond evt="onClick" delay="0">
                  <p:tgtEl>
                    <p:spTgt spid="16"/>
                  </p:tgtEl>
                </p:cond>
              </p:nextCondLst>
            </p:seq>
            <p:seq concurrent="1" nextAc="seek">
              <p:cTn id="10" restart="whenNotActive" fill="hold" evtFilter="cancelBubble" nodeType="interactiveSeq">
                <p:stCondLst>
                  <p:cond evt="onClick" delay="0">
                    <p:tgtEl>
                      <p:spTgt spid="14"/>
                    </p:tgtEl>
                  </p:cond>
                </p:stCondLst>
                <p:endSync evt="end" delay="0">
                  <p:rtn val="all"/>
                </p:endSync>
                <p:childTnLst>
                  <p:par>
                    <p:cTn id="11" fill="hold">
                      <p:stCondLst>
                        <p:cond delay="0"/>
                      </p:stCondLst>
                      <p:childTnLst>
                        <p:par>
                          <p:cTn id="12" fill="hold">
                            <p:stCondLst>
                              <p:cond delay="0"/>
                            </p:stCondLst>
                            <p:childTnLst>
                              <p:par>
                                <p:cTn id="13" presetID="50" presetClass="exit" presetSubtype="0" accel="100000" fill="hold" nodeType="clickEffect">
                                  <p:stCondLst>
                                    <p:cond delay="0"/>
                                  </p:stCondLst>
                                  <p:childTnLst>
                                    <p:anim calcmode="lin" valueType="num">
                                      <p:cBhvr>
                                        <p:cTn id="14" dur="1000"/>
                                        <p:tgtEl>
                                          <p:spTgt spid="14"/>
                                        </p:tgtEl>
                                        <p:attrNameLst>
                                          <p:attrName>ppt_w</p:attrName>
                                        </p:attrNameLst>
                                      </p:cBhvr>
                                      <p:tavLst>
                                        <p:tav tm="0">
                                          <p:val>
                                            <p:strVal val="ppt_w"/>
                                          </p:val>
                                        </p:tav>
                                        <p:tav tm="100000">
                                          <p:val>
                                            <p:strVal val="ppt_w+.3"/>
                                          </p:val>
                                        </p:tav>
                                      </p:tavLst>
                                    </p:anim>
                                    <p:anim calcmode="lin" valueType="num">
                                      <p:cBhvr>
                                        <p:cTn id="15" dur="1000"/>
                                        <p:tgtEl>
                                          <p:spTgt spid="14"/>
                                        </p:tgtEl>
                                        <p:attrNameLst>
                                          <p:attrName>ppt_h</p:attrName>
                                        </p:attrNameLst>
                                      </p:cBhvr>
                                      <p:tavLst>
                                        <p:tav tm="0">
                                          <p:val>
                                            <p:strVal val="ppt_h"/>
                                          </p:val>
                                        </p:tav>
                                        <p:tav tm="100000">
                                          <p:val>
                                            <p:strVal val="ppt_h"/>
                                          </p:val>
                                        </p:tav>
                                      </p:tavLst>
                                    </p:anim>
                                    <p:animEffect transition="out" filter="fade">
                                      <p:cBhvr>
                                        <p:cTn id="16" dur="1000"/>
                                        <p:tgtEl>
                                          <p:spTgt spid="14"/>
                                        </p:tgtEl>
                                      </p:cBhvr>
                                    </p:animEffect>
                                    <p:set>
                                      <p:cBhvr>
                                        <p:cTn id="17" dur="1" fill="hold">
                                          <p:stCondLst>
                                            <p:cond delay="999"/>
                                          </p:stCondLst>
                                        </p:cTn>
                                        <p:tgtEl>
                                          <p:spTgt spid="14"/>
                                        </p:tgtEl>
                                        <p:attrNameLst>
                                          <p:attrName>style.visibility</p:attrName>
                                        </p:attrNameLst>
                                      </p:cBhvr>
                                      <p:to>
                                        <p:strVal val="hidden"/>
                                      </p:to>
                                    </p:set>
                                  </p:childTnLst>
                                  <p:subTnLst>
                                    <p:audio>
                                      <p:cMediaNode>
                                        <p:cTn display="0" masterRel="sameClick">
                                          <p:stCondLst>
                                            <p:cond evt="begin" delay="0">
                                              <p:tn val="13"/>
                                            </p:cond>
                                          </p:stCondLst>
                                          <p:endCondLst>
                                            <p:cond evt="onStopAudio" delay="0">
                                              <p:tgtEl>
                                                <p:sldTgt/>
                                              </p:tgtEl>
                                            </p:cond>
                                          </p:endCondLst>
                                        </p:cTn>
                                        <p:tgtEl>
                                          <p:sndTgt r:embed="rId2" name="5.Wav"/>
                                        </p:tgtEl>
                                      </p:cMediaNode>
                                    </p:audio>
                                  </p:subTnLst>
                                </p:cTn>
                              </p:par>
                            </p:childTnLst>
                          </p:cTn>
                        </p:par>
                      </p:childTnLst>
                    </p:cTn>
                  </p:par>
                </p:childTnLst>
              </p:cTn>
              <p:nextCondLst>
                <p:cond evt="onClick" delay="0">
                  <p:tgtEl>
                    <p:spTgt spid="14"/>
                  </p:tgtEl>
                </p:cond>
              </p:nextCondLst>
            </p:seq>
            <p:seq concurrent="1" nextAc="seek">
              <p:cTn id="18" restart="whenNotActive" fill="hold" evtFilter="cancelBubble" nodeType="interactiveSeq">
                <p:stCondLst>
                  <p:cond evt="onClick" delay="0">
                    <p:tgtEl>
                      <p:spTgt spid="20"/>
                    </p:tgtEl>
                  </p:cond>
                </p:stCondLst>
                <p:endSync evt="end" delay="0">
                  <p:rtn val="all"/>
                </p:endSync>
                <p:childTnLst>
                  <p:par>
                    <p:cTn id="19" fill="hold">
                      <p:stCondLst>
                        <p:cond delay="0"/>
                      </p:stCondLst>
                      <p:childTnLst>
                        <p:par>
                          <p:cTn id="20" fill="hold">
                            <p:stCondLst>
                              <p:cond delay="0"/>
                            </p:stCondLst>
                            <p:childTnLst>
                              <p:par>
                                <p:cTn id="21" presetID="50" presetClass="exit" presetSubtype="0" accel="100000" fill="hold" nodeType="clickEffect">
                                  <p:stCondLst>
                                    <p:cond delay="0"/>
                                  </p:stCondLst>
                                  <p:childTnLst>
                                    <p:anim calcmode="lin" valueType="num">
                                      <p:cBhvr>
                                        <p:cTn id="22" dur="1000"/>
                                        <p:tgtEl>
                                          <p:spTgt spid="20"/>
                                        </p:tgtEl>
                                        <p:attrNameLst>
                                          <p:attrName>ppt_w</p:attrName>
                                        </p:attrNameLst>
                                      </p:cBhvr>
                                      <p:tavLst>
                                        <p:tav tm="0">
                                          <p:val>
                                            <p:strVal val="ppt_w"/>
                                          </p:val>
                                        </p:tav>
                                        <p:tav tm="100000">
                                          <p:val>
                                            <p:strVal val="ppt_w+.3"/>
                                          </p:val>
                                        </p:tav>
                                      </p:tavLst>
                                    </p:anim>
                                    <p:anim calcmode="lin" valueType="num">
                                      <p:cBhvr>
                                        <p:cTn id="23" dur="1000"/>
                                        <p:tgtEl>
                                          <p:spTgt spid="20"/>
                                        </p:tgtEl>
                                        <p:attrNameLst>
                                          <p:attrName>ppt_h</p:attrName>
                                        </p:attrNameLst>
                                      </p:cBhvr>
                                      <p:tavLst>
                                        <p:tav tm="0">
                                          <p:val>
                                            <p:strVal val="ppt_h"/>
                                          </p:val>
                                        </p:tav>
                                        <p:tav tm="100000">
                                          <p:val>
                                            <p:strVal val="ppt_h"/>
                                          </p:val>
                                        </p:tav>
                                      </p:tavLst>
                                    </p:anim>
                                    <p:animEffect transition="out" filter="fade">
                                      <p:cBhvr>
                                        <p:cTn id="24" dur="1000"/>
                                        <p:tgtEl>
                                          <p:spTgt spid="20"/>
                                        </p:tgtEl>
                                      </p:cBhvr>
                                    </p:animEffect>
                                    <p:set>
                                      <p:cBhvr>
                                        <p:cTn id="25" dur="1" fill="hold">
                                          <p:stCondLst>
                                            <p:cond delay="999"/>
                                          </p:stCondLst>
                                        </p:cTn>
                                        <p:tgtEl>
                                          <p:spTgt spid="20"/>
                                        </p:tgtEl>
                                        <p:attrNameLst>
                                          <p:attrName>style.visibility</p:attrName>
                                        </p:attrNameLst>
                                      </p:cBhvr>
                                      <p:to>
                                        <p:strVal val="hidden"/>
                                      </p:to>
                                    </p:set>
                                  </p:childTnLst>
                                  <p:subTnLst>
                                    <p:audio>
                                      <p:cMediaNode>
                                        <p:cTn display="0" masterRel="sameClick">
                                          <p:stCondLst>
                                            <p:cond evt="begin" delay="0">
                                              <p:tn val="21"/>
                                            </p:cond>
                                          </p:stCondLst>
                                          <p:endCondLst>
                                            <p:cond evt="onStopAudio" delay="0">
                                              <p:tgtEl>
                                                <p:sldTgt/>
                                              </p:tgtEl>
                                            </p:cond>
                                          </p:endCondLst>
                                        </p:cTn>
                                        <p:tgtEl>
                                          <p:sndTgt r:embed="rId2" name="5.Wav"/>
                                        </p:tgtEl>
                                      </p:cMediaNode>
                                    </p:audio>
                                  </p:subTnLst>
                                </p:cTn>
                              </p:par>
                            </p:childTnLst>
                          </p:cTn>
                        </p:par>
                      </p:childTnLst>
                    </p:cTn>
                  </p:par>
                </p:childTnLst>
              </p:cTn>
              <p:nextCondLst>
                <p:cond evt="onClick" delay="0">
                  <p:tgtEl>
                    <p:spTgt spid="20"/>
                  </p:tgtEl>
                </p:cond>
              </p:nextCondLst>
            </p:seq>
            <p:seq concurrent="1" nextAc="seek">
              <p:cTn id="26" restart="whenNotActive" fill="hold" evtFilter="cancelBubble" nodeType="interactiveSeq">
                <p:stCondLst>
                  <p:cond evt="onClick" delay="0">
                    <p:tgtEl>
                      <p:spTgt spid="19"/>
                    </p:tgtEl>
                  </p:cond>
                </p:stCondLst>
                <p:endSync evt="end" delay="0">
                  <p:rtn val="all"/>
                </p:endSync>
                <p:childTnLst>
                  <p:par>
                    <p:cTn id="27" fill="hold">
                      <p:stCondLst>
                        <p:cond delay="0"/>
                      </p:stCondLst>
                      <p:childTnLst>
                        <p:par>
                          <p:cTn id="28" fill="hold">
                            <p:stCondLst>
                              <p:cond delay="0"/>
                            </p:stCondLst>
                            <p:childTnLst>
                              <p:par>
                                <p:cTn id="29" presetID="50" presetClass="exit" presetSubtype="0" accel="100000" fill="hold" nodeType="clickEffect">
                                  <p:stCondLst>
                                    <p:cond delay="0"/>
                                  </p:stCondLst>
                                  <p:childTnLst>
                                    <p:anim calcmode="lin" valueType="num">
                                      <p:cBhvr>
                                        <p:cTn id="30" dur="1000"/>
                                        <p:tgtEl>
                                          <p:spTgt spid="19"/>
                                        </p:tgtEl>
                                        <p:attrNameLst>
                                          <p:attrName>ppt_w</p:attrName>
                                        </p:attrNameLst>
                                      </p:cBhvr>
                                      <p:tavLst>
                                        <p:tav tm="0">
                                          <p:val>
                                            <p:strVal val="ppt_w"/>
                                          </p:val>
                                        </p:tav>
                                        <p:tav tm="100000">
                                          <p:val>
                                            <p:strVal val="ppt_w+.3"/>
                                          </p:val>
                                        </p:tav>
                                      </p:tavLst>
                                    </p:anim>
                                    <p:anim calcmode="lin" valueType="num">
                                      <p:cBhvr>
                                        <p:cTn id="31" dur="1000"/>
                                        <p:tgtEl>
                                          <p:spTgt spid="19"/>
                                        </p:tgtEl>
                                        <p:attrNameLst>
                                          <p:attrName>ppt_h</p:attrName>
                                        </p:attrNameLst>
                                      </p:cBhvr>
                                      <p:tavLst>
                                        <p:tav tm="0">
                                          <p:val>
                                            <p:strVal val="ppt_h"/>
                                          </p:val>
                                        </p:tav>
                                        <p:tav tm="100000">
                                          <p:val>
                                            <p:strVal val="ppt_h"/>
                                          </p:val>
                                        </p:tav>
                                      </p:tavLst>
                                    </p:anim>
                                    <p:animEffect transition="out" filter="fade">
                                      <p:cBhvr>
                                        <p:cTn id="32" dur="1000"/>
                                        <p:tgtEl>
                                          <p:spTgt spid="19"/>
                                        </p:tgtEl>
                                      </p:cBhvr>
                                    </p:animEffect>
                                    <p:set>
                                      <p:cBhvr>
                                        <p:cTn id="33" dur="1" fill="hold">
                                          <p:stCondLst>
                                            <p:cond delay="999"/>
                                          </p:stCondLst>
                                        </p:cTn>
                                        <p:tgtEl>
                                          <p:spTgt spid="19"/>
                                        </p:tgtEl>
                                        <p:attrNameLst>
                                          <p:attrName>style.visibility</p:attrName>
                                        </p:attrNameLst>
                                      </p:cBhvr>
                                      <p:to>
                                        <p:strVal val="hidden"/>
                                      </p:to>
                                    </p:set>
                                  </p:childTnLst>
                                  <p:subTnLst>
                                    <p:audio>
                                      <p:cMediaNode>
                                        <p:cTn display="0" masterRel="sameClick">
                                          <p:stCondLst>
                                            <p:cond evt="begin" delay="0">
                                              <p:tn val="29"/>
                                            </p:cond>
                                          </p:stCondLst>
                                          <p:endCondLst>
                                            <p:cond evt="onStopAudio" delay="0">
                                              <p:tgtEl>
                                                <p:sldTgt/>
                                              </p:tgtEl>
                                            </p:cond>
                                          </p:endCondLst>
                                        </p:cTn>
                                        <p:tgtEl>
                                          <p:sndTgt r:embed="rId2" name="5.Wav"/>
                                        </p:tgtEl>
                                      </p:cMediaNode>
                                    </p:audio>
                                  </p:subTnLst>
                                </p:cTn>
                              </p:par>
                            </p:childTnLst>
                          </p:cTn>
                        </p:par>
                      </p:childTnLst>
                    </p:cTn>
                  </p:par>
                </p:childTnLst>
              </p:cTn>
              <p:nextCondLst>
                <p:cond evt="onClick" delay="0">
                  <p:tgtEl>
                    <p:spTgt spid="19"/>
                  </p:tgtEl>
                </p:cond>
              </p:nextCondLst>
            </p:seq>
            <p:seq concurrent="1" nextAc="seek">
              <p:cTn id="34" restart="whenNotActive" fill="hold" evtFilter="cancelBubble" nodeType="interactiveSeq">
                <p:stCondLst>
                  <p:cond evt="onClick" delay="0">
                    <p:tgtEl>
                      <p:spTgt spid="10"/>
                    </p:tgtEl>
                  </p:cond>
                </p:stCondLst>
                <p:endSync evt="end" delay="0">
                  <p:rtn val="all"/>
                </p:endSync>
                <p:childTnLst>
                  <p:par>
                    <p:cTn id="35" fill="hold">
                      <p:stCondLst>
                        <p:cond delay="0"/>
                      </p:stCondLst>
                      <p:childTnLst>
                        <p:par>
                          <p:cTn id="36" fill="hold">
                            <p:stCondLst>
                              <p:cond delay="0"/>
                            </p:stCondLst>
                            <p:childTnLst>
                              <p:par>
                                <p:cTn id="37" presetID="55" presetClass="exit" presetSubtype="0" fill="hold" grpId="0" nodeType="clickEffect">
                                  <p:stCondLst>
                                    <p:cond delay="0"/>
                                  </p:stCondLst>
                                  <p:childTnLst>
                                    <p:anim calcmode="lin" valueType="num">
                                      <p:cBhvr>
                                        <p:cTn id="38" dur="1000"/>
                                        <p:tgtEl>
                                          <p:spTgt spid="10"/>
                                        </p:tgtEl>
                                        <p:attrNameLst>
                                          <p:attrName>ppt_w</p:attrName>
                                        </p:attrNameLst>
                                      </p:cBhvr>
                                      <p:tavLst>
                                        <p:tav tm="0">
                                          <p:val>
                                            <p:strVal val="ppt_w"/>
                                          </p:val>
                                        </p:tav>
                                        <p:tav tm="100000">
                                          <p:val>
                                            <p:strVal val="ppt_w*0.70"/>
                                          </p:val>
                                        </p:tav>
                                      </p:tavLst>
                                    </p:anim>
                                    <p:anim calcmode="lin" valueType="num">
                                      <p:cBhvr>
                                        <p:cTn id="39" dur="1000"/>
                                        <p:tgtEl>
                                          <p:spTgt spid="10"/>
                                        </p:tgtEl>
                                        <p:attrNameLst>
                                          <p:attrName>ppt_h</p:attrName>
                                        </p:attrNameLst>
                                      </p:cBhvr>
                                      <p:tavLst>
                                        <p:tav tm="0">
                                          <p:val>
                                            <p:strVal val="ppt_h"/>
                                          </p:val>
                                        </p:tav>
                                        <p:tav tm="100000">
                                          <p:val>
                                            <p:strVal val="ppt_h"/>
                                          </p:val>
                                        </p:tav>
                                      </p:tavLst>
                                    </p:anim>
                                    <p:animEffect transition="out" filter="fade">
                                      <p:cBhvr>
                                        <p:cTn id="40" dur="1000"/>
                                        <p:tgtEl>
                                          <p:spTgt spid="10"/>
                                        </p:tgtEl>
                                      </p:cBhvr>
                                    </p:animEffect>
                                    <p:set>
                                      <p:cBhvr>
                                        <p:cTn id="41" dur="1" fill="hold">
                                          <p:stCondLst>
                                            <p:cond delay="9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42" restart="whenNotActive" fill="hold" evtFilter="cancelBubble" nodeType="interactiveSeq">
                <p:stCondLst>
                  <p:cond evt="onClick" delay="0">
                    <p:tgtEl>
                      <p:spTgt spid="24"/>
                    </p:tgtEl>
                  </p:cond>
                </p:stCondLst>
                <p:endSync evt="end" delay="0">
                  <p:rtn val="all"/>
                </p:endSync>
                <p:childTnLst>
                  <p:par>
                    <p:cTn id="43" fill="hold">
                      <p:stCondLst>
                        <p:cond delay="0"/>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dissolve">
                                      <p:cBhvr>
                                        <p:cTn id="47" dur="500"/>
                                        <p:tgtEl>
                                          <p:spTgt spid="25"/>
                                        </p:tgtEl>
                                      </p:cBhvr>
                                    </p:animEffect>
                                  </p:childTnLst>
                                </p:cTn>
                              </p:par>
                            </p:childTnLst>
                          </p:cTn>
                        </p:par>
                      </p:childTnLst>
                    </p:cTn>
                  </p:par>
                </p:childTnLst>
              </p:cTn>
              <p:nextCondLst>
                <p:cond evt="onClick" delay="0">
                  <p:tgtEl>
                    <p:spTgt spid="24"/>
                  </p:tgtEl>
                </p:cond>
              </p:nextCondLst>
            </p:seq>
            <p:seq concurrent="1" nextAc="seek">
              <p:cTn id="48" restart="whenNotActive" fill="hold" evtFilter="cancelBubble" nodeType="interactiveSeq">
                <p:stCondLst>
                  <p:cond evt="onClick" delay="0">
                    <p:tgtEl>
                      <p:spTgt spid="23"/>
                    </p:tgtEl>
                  </p:cond>
                </p:stCondLst>
                <p:endSync evt="end" delay="0">
                  <p:rtn val="all"/>
                </p:endSync>
                <p:childTnLst>
                  <p:par>
                    <p:cTn id="49" fill="hold">
                      <p:stCondLst>
                        <p:cond delay="0"/>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dissolve">
                                      <p:cBhvr>
                                        <p:cTn id="53" dur="500"/>
                                        <p:tgtEl>
                                          <p:spTgt spid="30"/>
                                        </p:tgtEl>
                                      </p:cBhvr>
                                    </p:animEffect>
                                  </p:childTnLst>
                                </p:cTn>
                              </p:par>
                            </p:childTnLst>
                          </p:cTn>
                        </p:par>
                      </p:childTnLst>
                    </p:cTn>
                  </p:par>
                </p:childTnLst>
              </p:cTn>
              <p:nextCondLst>
                <p:cond evt="onClick" delay="0">
                  <p:tgtEl>
                    <p:spTgt spid="23"/>
                  </p:tgtEl>
                </p:cond>
              </p:nextCondLst>
            </p:seq>
            <p:seq concurrent="1" nextAc="seek">
              <p:cTn id="54" restart="whenNotActive" fill="hold" evtFilter="cancelBubble" nodeType="interactiveSeq">
                <p:stCondLst>
                  <p:cond evt="onClick" delay="0">
                    <p:tgtEl>
                      <p:spTgt spid="6"/>
                    </p:tgtEl>
                  </p:cond>
                </p:stCondLst>
                <p:endSync evt="end" delay="0">
                  <p:rtn val="all"/>
                </p:endSync>
                <p:childTnLst>
                  <p:par>
                    <p:cTn id="55" fill="hold">
                      <p:stCondLst>
                        <p:cond delay="0"/>
                      </p:stCondLst>
                      <p:childTnLst>
                        <p:par>
                          <p:cTn id="56" fill="hold">
                            <p:stCondLst>
                              <p:cond delay="0"/>
                            </p:stCondLst>
                            <p:childTnLst>
                              <p:par>
                                <p:cTn id="57" presetID="55" presetClass="exit" presetSubtype="0" fill="hold" grpId="0" nodeType="clickEffect">
                                  <p:stCondLst>
                                    <p:cond delay="0"/>
                                  </p:stCondLst>
                                  <p:childTnLst>
                                    <p:anim calcmode="lin" valueType="num">
                                      <p:cBhvr>
                                        <p:cTn id="58" dur="1000"/>
                                        <p:tgtEl>
                                          <p:spTgt spid="6"/>
                                        </p:tgtEl>
                                        <p:attrNameLst>
                                          <p:attrName>ppt_w</p:attrName>
                                        </p:attrNameLst>
                                      </p:cBhvr>
                                      <p:tavLst>
                                        <p:tav tm="0">
                                          <p:val>
                                            <p:strVal val="ppt_w"/>
                                          </p:val>
                                        </p:tav>
                                        <p:tav tm="100000">
                                          <p:val>
                                            <p:strVal val="ppt_w*0.70"/>
                                          </p:val>
                                        </p:tav>
                                      </p:tavLst>
                                    </p:anim>
                                    <p:anim calcmode="lin" valueType="num">
                                      <p:cBhvr>
                                        <p:cTn id="59" dur="1000"/>
                                        <p:tgtEl>
                                          <p:spTgt spid="6"/>
                                        </p:tgtEl>
                                        <p:attrNameLst>
                                          <p:attrName>ppt_h</p:attrName>
                                        </p:attrNameLst>
                                      </p:cBhvr>
                                      <p:tavLst>
                                        <p:tav tm="0">
                                          <p:val>
                                            <p:strVal val="ppt_h"/>
                                          </p:val>
                                        </p:tav>
                                        <p:tav tm="100000">
                                          <p:val>
                                            <p:strVal val="ppt_h"/>
                                          </p:val>
                                        </p:tav>
                                      </p:tavLst>
                                    </p:anim>
                                    <p:animEffect transition="out" filter="fade">
                                      <p:cBhvr>
                                        <p:cTn id="60" dur="1000"/>
                                        <p:tgtEl>
                                          <p:spTgt spid="6"/>
                                        </p:tgtEl>
                                      </p:cBhvr>
                                    </p:animEffect>
                                    <p:set>
                                      <p:cBhvr>
                                        <p:cTn id="61"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P spid="10" grpId="0" animBg="1"/>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872</TotalTime>
  <Words>1220</Words>
  <Application>Microsoft Office PowerPoint</Application>
  <PresentationFormat>On-screen Show (4:3)</PresentationFormat>
  <Paragraphs>124</Paragraphs>
  <Slides>28</Slides>
  <Notes>0</Notes>
  <HiddenSlides>0</HiddenSlides>
  <MMClips>2</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سمة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INTEL</dc:creator>
  <cp:lastModifiedBy>desktop</cp:lastModifiedBy>
  <cp:revision>304</cp:revision>
  <dcterms:created xsi:type="dcterms:W3CDTF">2012-07-13T15:31:39Z</dcterms:created>
  <dcterms:modified xsi:type="dcterms:W3CDTF">2018-10-13T10:56:56Z</dcterms:modified>
</cp:coreProperties>
</file>