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73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74" r:id="rId16"/>
    <p:sldId id="276" r:id="rId17"/>
    <p:sldId id="275" r:id="rId18"/>
  </p:sldIdLst>
  <p:sldSz cx="12192000" cy="6858000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6" autoAdjust="0"/>
    <p:restoredTop sz="94660"/>
  </p:normalViewPr>
  <p:slideViewPr>
    <p:cSldViewPr snapToGrid="0">
      <p:cViewPr>
        <p:scale>
          <a:sx n="66" d="100"/>
          <a:sy n="66" d="100"/>
        </p:scale>
        <p:origin x="1494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FD59A-5A47-43BB-B3FD-DBE4C2CBAC9D}" type="datetimeFigureOut">
              <a:rPr lang="ar-KW" smtClean="0"/>
              <a:t>04/02/1440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D181-A094-4167-964B-546BE72DD31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389958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FD59A-5A47-43BB-B3FD-DBE4C2CBAC9D}" type="datetimeFigureOut">
              <a:rPr lang="ar-KW" smtClean="0"/>
              <a:t>04/02/1440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D181-A094-4167-964B-546BE72DD31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954839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FD59A-5A47-43BB-B3FD-DBE4C2CBAC9D}" type="datetimeFigureOut">
              <a:rPr lang="ar-KW" smtClean="0"/>
              <a:t>04/02/1440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D181-A094-4167-964B-546BE72DD31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789933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FD59A-5A47-43BB-B3FD-DBE4C2CBAC9D}" type="datetimeFigureOut">
              <a:rPr lang="ar-KW" smtClean="0"/>
              <a:t>04/02/1440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D181-A094-4167-964B-546BE72DD31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65464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FD59A-5A47-43BB-B3FD-DBE4C2CBAC9D}" type="datetimeFigureOut">
              <a:rPr lang="ar-KW" smtClean="0"/>
              <a:t>04/02/1440</a:t>
            </a:fld>
            <a:endParaRPr lang="ar-KW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D181-A094-4167-964B-546BE72DD31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1687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FD59A-5A47-43BB-B3FD-DBE4C2CBAC9D}" type="datetimeFigureOut">
              <a:rPr lang="ar-KW" smtClean="0"/>
              <a:t>04/02/1440</a:t>
            </a:fld>
            <a:endParaRPr lang="ar-KW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D181-A094-4167-964B-546BE72DD31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334080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FD59A-5A47-43BB-B3FD-DBE4C2CBAC9D}" type="datetimeFigureOut">
              <a:rPr lang="ar-KW" smtClean="0"/>
              <a:t>04/02/1440</a:t>
            </a:fld>
            <a:endParaRPr lang="ar-KW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D181-A094-4167-964B-546BE72DD31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652733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FD59A-5A47-43BB-B3FD-DBE4C2CBAC9D}" type="datetimeFigureOut">
              <a:rPr lang="ar-KW" smtClean="0"/>
              <a:t>04/02/1440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D181-A094-4167-964B-546BE72DD31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789747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FD59A-5A47-43BB-B3FD-DBE4C2CBAC9D}" type="datetimeFigureOut">
              <a:rPr lang="ar-KW" smtClean="0"/>
              <a:t>04/02/1440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D181-A094-4167-964B-546BE72DD31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218121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FD59A-5A47-43BB-B3FD-DBE4C2CBAC9D}" type="datetimeFigureOut">
              <a:rPr lang="ar-KW" smtClean="0"/>
              <a:t>04/02/1440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D181-A094-4167-964B-546BE72DD31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2912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FD59A-5A47-43BB-B3FD-DBE4C2CBAC9D}" type="datetimeFigureOut">
              <a:rPr lang="ar-KW" smtClean="0"/>
              <a:t>04/02/1440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D181-A094-4167-964B-546BE72DD31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967464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FD59A-5A47-43BB-B3FD-DBE4C2CBAC9D}" type="datetimeFigureOut">
              <a:rPr lang="ar-KW" smtClean="0"/>
              <a:t>04/02/1440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1D181-A094-4167-964B-546BE72DD31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09898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21" y="350001"/>
            <a:ext cx="2857500" cy="28575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272" y="723540"/>
            <a:ext cx="5383235" cy="1450974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93" y="2548052"/>
            <a:ext cx="7175614" cy="3212870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796746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546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484962" y="2398861"/>
            <a:ext cx="53848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5400" b="1" dirty="0" smtClean="0">
                <a:solidFill>
                  <a:srgbClr val="FFFF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أَحدهَا:</a:t>
            </a:r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هجر سَمَاعه وَالْإِيمَان بِهِ والإصغاء إِلَيْهِ.</a:t>
            </a: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59" y="4390175"/>
            <a:ext cx="2803941" cy="2296601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59" y="259546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59450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733" y="4000500"/>
            <a:ext cx="3085873" cy="2667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319862" y="1751161"/>
            <a:ext cx="5384800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5400" b="1" dirty="0" smtClean="0">
                <a:solidFill>
                  <a:srgbClr val="FFFF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وَالثَّانِي:</a:t>
            </a:r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KW" sz="5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هجر الْعَمَل بِهِ وَالْوُقُوف عِنْد حَلَاله وَحَرَامه وَإِن قَرَأَهُ وآمن بِهِ.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5" y="5029200"/>
            <a:ext cx="1649836" cy="151130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775" y="5156200"/>
            <a:ext cx="1649836" cy="1511300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4845050"/>
            <a:ext cx="1879600" cy="1879600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151179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34021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281762" y="1306661"/>
            <a:ext cx="5384800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5400" b="1" dirty="0" smtClean="0">
                <a:solidFill>
                  <a:srgbClr val="FFFF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وَالثَّالِث:</a:t>
            </a:r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KW" sz="5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هجر تحكيمه والتحاكم إِلَيْهِ فِي أصُول الدّين وفروعه واعتقاد أَنه لَا يُفِيد الْيَقِين وَأَن أدلته لفظية لَا تحصّل الْعلم.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0" y="4487178"/>
            <a:ext cx="2912533" cy="218440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796746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5440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280824" y="1420961"/>
            <a:ext cx="5970876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5400" b="1" dirty="0" smtClean="0">
                <a:solidFill>
                  <a:srgbClr val="FFFF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وَالرَّابِع:</a:t>
            </a:r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KW" sz="5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هجر تدبّره وتفهّمه وَمَعْرِفَة مَا أَرَادَ الْمُتَكَلّم بِهِ مِنْهُ.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00" y="3768974"/>
            <a:ext cx="2160587" cy="27236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796746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38418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762000" y="1166961"/>
            <a:ext cx="647700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5400" b="1" dirty="0" smtClean="0">
                <a:solidFill>
                  <a:srgbClr val="FFFF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وَالْخَامِس:</a:t>
            </a:r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KW" sz="5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هجر الِاسْتِشْفَاء والتداوي بِهِ فِي جَمِيع أمراض الْقلب وأدوائها فيطلب شِفَاء دائه من غَيره ويهجر التَّدَاوِي بِهِ</a:t>
            </a:r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endParaRPr lang="ar-KW" sz="54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86991" y="4318000"/>
            <a:ext cx="3417122" cy="2374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796746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38430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384300" y="1230461"/>
            <a:ext cx="561340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48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وكل </a:t>
            </a:r>
            <a:r>
              <a:rPr lang="ar-KW" sz="48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هَذَا دَاخل فِي </a:t>
            </a:r>
            <a:r>
              <a:rPr lang="ar-KW" sz="48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قَوْله: { </a:t>
            </a:r>
            <a:r>
              <a:rPr lang="ar-KW" sz="4800" b="1" dirty="0" smtClean="0">
                <a:solidFill>
                  <a:srgbClr val="FFFF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وَقَالَ </a:t>
            </a:r>
            <a:r>
              <a:rPr lang="ar-KW" sz="4800" b="1" dirty="0">
                <a:solidFill>
                  <a:srgbClr val="FFFF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الرَّسُولُ يَا رَبِّ إِنَّ قَوْمِي اتَّخَذُوا هَذَا الْقُرْآنَ </a:t>
            </a:r>
            <a:r>
              <a:rPr lang="ar-KW" sz="4800" b="1" dirty="0" smtClean="0">
                <a:solidFill>
                  <a:srgbClr val="FFFF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مَهْجُوراً </a:t>
            </a:r>
            <a:r>
              <a:rPr lang="ar-KW" sz="48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}.</a:t>
            </a:r>
            <a:endParaRPr lang="ar-KW" sz="48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73100" y="4256325"/>
            <a:ext cx="7035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sz="48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KW" sz="48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وَإِن كَانَ بعض الهجر أَهْون من بعض.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796746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97173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2" t="5933" r="5886" b="15727"/>
          <a:stretch/>
        </p:blipFill>
        <p:spPr>
          <a:xfrm>
            <a:off x="647701" y="1054100"/>
            <a:ext cx="7010400" cy="394970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796746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1" t="31910" r="14945"/>
          <a:stretch/>
        </p:blipFill>
        <p:spPr>
          <a:xfrm>
            <a:off x="5537200" y="4403499"/>
            <a:ext cx="2997200" cy="219891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91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247650"/>
            <a:ext cx="4627245" cy="2203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مربع نص 2"/>
          <p:cNvSpPr txBox="1"/>
          <p:nvPr/>
        </p:nvSpPr>
        <p:spPr>
          <a:xfrm>
            <a:off x="1574800" y="3076893"/>
            <a:ext cx="56134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5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فَإِنَّهُ </a:t>
            </a:r>
            <a:r>
              <a:rPr lang="ar-KW" sz="5400" b="1" dirty="0">
                <a:solidFill>
                  <a:srgbClr val="FFFF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تَارَة</a:t>
            </a:r>
            <a:r>
              <a:rPr lang="ar-KW" sz="5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يكون حرجا من إنزاله وَكَونه حَقًا من عِنْد الله.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796746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8473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350080" y="2094061"/>
            <a:ext cx="561340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4800" b="1" dirty="0">
                <a:solidFill>
                  <a:srgbClr val="FFFF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وَتارَة</a:t>
            </a:r>
            <a:r>
              <a:rPr lang="ar-KW" sz="48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يكون من جِهَة </a:t>
            </a:r>
            <a:r>
              <a:rPr lang="ar-KW" sz="48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التكلم </a:t>
            </a:r>
            <a:r>
              <a:rPr lang="ar-KW" sz="48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بِهِ أَو كَونه مخلوقا من بعض مخلوقاته ألهم غَيره أَن تكلم بِهِ.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796746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61139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104900" y="1003383"/>
            <a:ext cx="635000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4800" b="1" dirty="0">
                <a:solidFill>
                  <a:srgbClr val="FFFF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وَتارَة</a:t>
            </a:r>
            <a:r>
              <a:rPr lang="ar-KW" sz="48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يكون من جِهَة كِفَايَته وَعدمهَا وَأَنه لَا يَكْفِي الْعباد بل هم محتاجون مَعَه إِلَى المعقولات والأقيسة أَو الآراء أَو السياسات.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796746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375" y="4050371"/>
            <a:ext cx="2955925" cy="2526641"/>
          </a:xfrm>
          <a:prstGeom prst="rect">
            <a:avLst/>
          </a:prstGeom>
          <a:effectLst>
            <a:outerShdw blurRad="50800" dist="25400" dir="5400000" algn="ctr" rotWithShape="0">
              <a:schemeClr val="bg1"/>
            </a:outerShdw>
          </a:effectLst>
        </p:spPr>
      </p:pic>
    </p:spTree>
    <p:extLst>
      <p:ext uri="{BB962C8B-B14F-4D97-AF65-F5344CB8AC3E}">
        <p14:creationId xmlns:p14="http://schemas.microsoft.com/office/powerpoint/2010/main" val="224927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333500" y="1420961"/>
            <a:ext cx="635000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4800" b="1" dirty="0">
                <a:solidFill>
                  <a:srgbClr val="FFFF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وَتارَة</a:t>
            </a:r>
            <a:r>
              <a:rPr lang="ar-KW" sz="48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يكون من جِهَة دلَالَته وَمَا أُرِيد بِهِ حقائقه المفهومة مِنْهُ عِنْد الْخطاب أَو أُرِيد بِهِ تَأْوِيلهَا وإخراجها عَن حقائقها إِلَى تأويلات مستكرهة مُشْتَركَة.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796746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0461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889000" y="1320800"/>
            <a:ext cx="665480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4800" b="1" dirty="0">
                <a:solidFill>
                  <a:srgbClr val="FFFF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وَتارَة</a:t>
            </a:r>
            <a:r>
              <a:rPr lang="ar-KW" sz="48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يكون من جِهَة كَون تِلْكَ الْحَقَائِق وَإِن كَانَت مُرَادة فَهِيَ ثَابِتَة فِي نفس الْأَمر أَو أوهم أَنَّهَا مُرَادة لضرب الْمصلحَة</a:t>
            </a:r>
            <a:r>
              <a:rPr lang="ar-KW" sz="48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endParaRPr lang="ar-KW" sz="48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796746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23726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168400" y="1638300"/>
            <a:ext cx="6324600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فَكل </a:t>
            </a:r>
            <a:r>
              <a:rPr lang="ar-KW" sz="5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هَؤُلَاءِ فِي صُدُورهمْ حرج من الْقُرْآن وهم يعلمُونَ ذَلِك من نُفُوسهم ويجدونه فِي صُدُورهمْ</a:t>
            </a:r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endParaRPr lang="ar-KW" sz="54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796746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1" t="31910" r="14945"/>
          <a:stretch/>
        </p:blipFill>
        <p:spPr>
          <a:xfrm>
            <a:off x="5537200" y="4403499"/>
            <a:ext cx="2997200" cy="219891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1926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333500" y="2006600"/>
            <a:ext cx="5613400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وَلَا </a:t>
            </a:r>
            <a:r>
              <a:rPr lang="ar-KW" sz="5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تَجِد مبتدعا فِي دينه قطّ إِلَّا وَفِي </a:t>
            </a:r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قلبه </a:t>
            </a:r>
            <a:r>
              <a:rPr lang="ar-KW" sz="5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حرج من الْآيَات </a:t>
            </a:r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التِي </a:t>
            </a:r>
            <a:r>
              <a:rPr lang="ar-KW" sz="5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تخَالف بدعته</a:t>
            </a:r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endParaRPr lang="ar-KW" sz="54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796746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15309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270000" y="1816100"/>
            <a:ext cx="6096000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كَمَا </a:t>
            </a:r>
            <a:r>
              <a:rPr lang="ar-KW" sz="5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أنك لَا تَجِد ظَالِما فَاجِرًا إِلَّا وَفِي صَدره حرج من الْآيَات </a:t>
            </a:r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التِي </a:t>
            </a:r>
            <a:r>
              <a:rPr lang="ar-KW" sz="5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تحول بَينه وَبَين إِرَادَته</a:t>
            </a:r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endParaRPr lang="ar-KW" sz="5400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796746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59417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0" y="4711996"/>
            <a:ext cx="2489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الفوائد لابن قيم الجوزية ص 82</a:t>
            </a:r>
            <a:endParaRPr lang="ar-KW" b="1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74650" y="1780587"/>
            <a:ext cx="3841750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فَتدبر </a:t>
            </a:r>
            <a:r>
              <a:rPr lang="ar-KW" sz="5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هَذَا </a:t>
            </a:r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المعْنى </a:t>
            </a:r>
          </a:p>
          <a:p>
            <a:pPr algn="ctr"/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ثمَّ </a:t>
            </a:r>
            <a:r>
              <a:rPr lang="ar-KW" sz="5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ارْض </a:t>
            </a:r>
            <a:r>
              <a:rPr lang="ar-KW" sz="5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لنَفسك بِمَا </a:t>
            </a:r>
            <a:r>
              <a:rPr lang="ar-KW" sz="5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تشَاء.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796746"/>
            <a:ext cx="1638300" cy="78026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73595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268</Words>
  <Application>Microsoft Office PowerPoint</Application>
  <PresentationFormat>شاشة عريضة</PresentationFormat>
  <Paragraphs>18</Paragraphs>
  <Slides>17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Traditional Arabic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مسير ماطر عجيل ناجى الظفيرى</dc:creator>
  <cp:lastModifiedBy>مسير ماطر عجيل ناجى الظفيرى</cp:lastModifiedBy>
  <cp:revision>69</cp:revision>
  <dcterms:created xsi:type="dcterms:W3CDTF">2018-10-14T06:18:23Z</dcterms:created>
  <dcterms:modified xsi:type="dcterms:W3CDTF">2018-10-14T10:43:22Z</dcterms:modified>
</cp:coreProperties>
</file>