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6" d="100"/>
          <a:sy n="106" d="100"/>
        </p:scale>
        <p:origin x="-17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A570B38-CF68-4781-A9A8-BF9C5DACDEB9}" type="datetimeFigureOut">
              <a:rPr lang="ar-KW" smtClean="0"/>
              <a:t>21/08/1439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BD0D267-7DC1-400D-903C-9C304D4BE64B}" type="slidenum">
              <a:rPr lang="ar-KW" smtClean="0"/>
              <a:t>‹#›</a:t>
            </a:fld>
            <a:endParaRPr lang="ar-KW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117415"/>
            <a:ext cx="1651248" cy="1651248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131077"/>
              </p:ext>
            </p:extLst>
          </p:nvPr>
        </p:nvGraphicFramePr>
        <p:xfrm>
          <a:off x="683568" y="1996048"/>
          <a:ext cx="7776864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96144"/>
                <a:gridCol w="1296144"/>
                <a:gridCol w="1296144"/>
                <a:gridCol w="1296144"/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اليوم والتاريخ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الشيخ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المحاضرة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اليوم والتاريخ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الشيخ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المحاضرة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1 رمضان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نزولا وتصديقا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11 رمضان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قصصا وعبرة (1)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3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هدى</a:t>
                      </a:r>
                      <a:r>
                        <a:rPr lang="ar-KW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وتوفيقا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13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قصصا وعبرة (2)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5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سعادة</a:t>
                      </a:r>
                      <a:r>
                        <a:rPr lang="ar-KW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وانشراحا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15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قصصا وعبرة (3)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7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حفظا وأمانا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17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قصصا وعبرة (4)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9 رمضان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حجة وتطبيقا</a:t>
                      </a:r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19 رمضان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قصصا وعبرة (5)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91328" y="1229851"/>
            <a:ext cx="38884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4800" b="1" dirty="0" smtClean="0">
                <a:latin typeface="Traditional Arabic" pitchFamily="18" charset="-78"/>
                <a:cs typeface="Traditional Arabic" pitchFamily="18" charset="-78"/>
              </a:rPr>
              <a:t>القــــــــــــــــــــــــــــــــــــــــــرآن</a:t>
            </a:r>
            <a:endParaRPr lang="ar-KW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4398203"/>
            <a:ext cx="388843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000" dirty="0" smtClean="0">
                <a:latin typeface="Traditional Arabic" pitchFamily="18" charset="-78"/>
                <a:cs typeface="AGA Sindibad Regular" pitchFamily="2" charset="-78"/>
              </a:rPr>
              <a:t>ضع الإسم</a:t>
            </a:r>
            <a:endParaRPr lang="ar-KW" sz="6000" dirty="0">
              <a:latin typeface="Traditional Arabic" pitchFamily="18" charset="-78"/>
              <a:cs typeface="AGA Sindibad Regular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2909" y="4194611"/>
            <a:ext cx="201622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في مسجد</a:t>
            </a:r>
            <a:endParaRPr lang="ar-KW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5838363"/>
            <a:ext cx="331236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KW" sz="48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بعد صلاة العصر</a:t>
            </a:r>
            <a:endParaRPr lang="ar-KW" sz="48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8278" y="5592142"/>
            <a:ext cx="236958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22222222</a:t>
            </a:r>
          </a:p>
          <a:p>
            <a:pPr algn="ctr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5555555</a:t>
            </a:r>
            <a:endParaRPr lang="ar-KW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67744" y="6237854"/>
            <a:ext cx="38884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dirty="0" smtClean="0">
                <a:latin typeface="Vijaya" pitchFamily="34" charset="0"/>
                <a:cs typeface="Vijaya" pitchFamily="34" charset="0"/>
              </a:rPr>
              <a:t>@</a:t>
            </a:r>
            <a:r>
              <a:rPr lang="en-US" sz="3200" b="1" dirty="0" err="1" smtClean="0">
                <a:latin typeface="Vijaya" pitchFamily="34" charset="0"/>
                <a:cs typeface="Vijaya" pitchFamily="34" charset="0"/>
              </a:rPr>
              <a:t>mmmmmmmm</a:t>
            </a:r>
            <a:endParaRPr lang="ar-KW" sz="3200" b="1" dirty="0">
              <a:latin typeface="Vijay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67944" y="787799"/>
            <a:ext cx="3888432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80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مع</a:t>
            </a:r>
            <a:endParaRPr lang="ar-KW" sz="80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631901"/>
            <a:ext cx="2267173" cy="74942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91680" y="5246184"/>
            <a:ext cx="5904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8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منطقة ( </a:t>
            </a:r>
            <a:r>
              <a:rPr lang="ar-KW" sz="28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       ) </a:t>
            </a:r>
            <a:r>
              <a:rPr lang="ar-KW" sz="28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بجانب ...............</a:t>
            </a:r>
            <a:endParaRPr lang="ar-KW" sz="2800" b="1" dirty="0">
              <a:solidFill>
                <a:srgbClr val="00206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79912" y="231109"/>
            <a:ext cx="388843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4400" b="1" dirty="0" smtClean="0">
                <a:latin typeface="Traditional Arabic" pitchFamily="18" charset="-78"/>
                <a:cs typeface="Traditional Arabic" pitchFamily="18" charset="-78"/>
              </a:rPr>
              <a:t>الملتقى الرمضاني الأول</a:t>
            </a:r>
            <a:endParaRPr lang="ar-KW" sz="44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9912" y="764704"/>
            <a:ext cx="38884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b="1" dirty="0" smtClean="0">
                <a:solidFill>
                  <a:schemeClr val="tx2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1438 هـ - 2017م</a:t>
            </a:r>
            <a:endParaRPr lang="ar-KW" sz="3600" b="1" dirty="0">
              <a:solidFill>
                <a:schemeClr val="tx2">
                  <a:lumMod val="75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6137"/>
            <a:ext cx="2889510" cy="137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7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120</TotalTime>
  <Words>88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Executive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desktop</dc:creator>
  <cp:lastModifiedBy>desktop</cp:lastModifiedBy>
  <cp:revision>52</cp:revision>
  <dcterms:created xsi:type="dcterms:W3CDTF">2017-03-31T11:34:09Z</dcterms:created>
  <dcterms:modified xsi:type="dcterms:W3CDTF">2018-05-06T16:27:39Z</dcterms:modified>
</cp:coreProperties>
</file>