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6" d="100"/>
          <a:sy n="106" d="100"/>
        </p:scale>
        <p:origin x="-1416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2291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8717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7961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4501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0241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6328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8250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97530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98225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914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992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5BC4C-4947-4C0B-A564-823CB76A4761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7DCA8-70F8-443A-BAEC-A5109E0F061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3877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540352"/>
              </p:ext>
            </p:extLst>
          </p:nvPr>
        </p:nvGraphicFramePr>
        <p:xfrm>
          <a:off x="3008784" y="1539370"/>
          <a:ext cx="6603999" cy="4079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1333"/>
                <a:gridCol w="2201333"/>
                <a:gridCol w="220133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الشيخ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اليوم والتاريخ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الخاطرة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السبت    /  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{ وأسبغ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عليكم نعمه }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الأحد    / 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فرصة لأن تتغير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الإثنين    / 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فترة مؤقتة!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الثلاثاء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    /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آفات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تذهب بالطاعات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الأربعاء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</a:t>
                      </a:r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   /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بروا آباءكم تبركم أبناؤكم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الخميس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    /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عليكم من الأعمال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ما تطيقون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السبت    / 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هل طلع الفجر؟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الأحد    / 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{ أن </a:t>
                      </a:r>
                      <a:r>
                        <a:rPr lang="ar-KW" b="1" smtClean="0">
                          <a:latin typeface="Traditional Arabic" pitchFamily="18" charset="-78"/>
                          <a:cs typeface="Traditional Arabic" pitchFamily="18" charset="-78"/>
                        </a:rPr>
                        <a:t>هداكم للإيمان </a:t>
                      </a:r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}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الإثنين     /  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{ لعلكم تتقون }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الثلاثاء</a:t>
                      </a:r>
                      <a:r>
                        <a:rPr lang="ar-KW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    /    /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أبناء الآخرة</a:t>
                      </a:r>
                      <a:endParaRPr lang="ar-KW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872880" y="5652537"/>
            <a:ext cx="47355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KW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جميع الخواطر بعد صلاة العصر مباشرة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44889" y="6156593"/>
            <a:ext cx="459159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KW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في مسجد          – منطقة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74"/>
          <a:stretch/>
        </p:blipFill>
        <p:spPr>
          <a:xfrm>
            <a:off x="3368824" y="332656"/>
            <a:ext cx="5827295" cy="1173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2" y="5293185"/>
            <a:ext cx="2889510" cy="137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99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82</Words>
  <Application>Microsoft Office PowerPoint</Application>
  <PresentationFormat>A4 Paper (210x297 mm)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desktop</cp:lastModifiedBy>
  <cp:revision>21</cp:revision>
  <dcterms:created xsi:type="dcterms:W3CDTF">2015-06-02T19:11:39Z</dcterms:created>
  <dcterms:modified xsi:type="dcterms:W3CDTF">2018-05-06T16:25:50Z</dcterms:modified>
</cp:coreProperties>
</file>