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0" d="100"/>
          <a:sy n="60" d="100"/>
        </p:scale>
        <p:origin x="2274" y="6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3430209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125658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3347615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6A2C4523-12C0-4CC6-AC09-14B567815409}" type="datetimeFigureOut">
              <a:rPr lang="ar-KW" smtClean="0"/>
              <a:t>07/01/1440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1561398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6A2C4523-12C0-4CC6-AC09-14B567815409}" type="datetimeFigureOut">
              <a:rPr lang="ar-KW" smtClean="0"/>
              <a:t>07/01/1440</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1049832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6A2C4523-12C0-4CC6-AC09-14B567815409}" type="datetimeFigureOut">
              <a:rPr lang="ar-KW" smtClean="0"/>
              <a:t>07/01/1440</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2818810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2C4523-12C0-4CC6-AC09-14B567815409}" type="datetimeFigureOut">
              <a:rPr lang="ar-KW" smtClean="0"/>
              <a:t>07/01/1440</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4255903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2C4523-12C0-4CC6-AC09-14B567815409}" type="datetimeFigureOut">
              <a:rPr lang="ar-KW" smtClean="0"/>
              <a:t>07/01/1440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3071841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A2C4523-12C0-4CC6-AC09-14B567815409}" type="datetimeFigureOut">
              <a:rPr lang="ar-KW" smtClean="0"/>
              <a:t>07/01/1440</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166194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2001904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E5995935-7B23-452B-87A9-E74108CB702E}" type="slidenum">
              <a:rPr lang="ar-KW" smtClean="0"/>
              <a:t>‹#›</a:t>
            </a:fld>
            <a:endParaRPr lang="ar-KW"/>
          </a:p>
        </p:txBody>
      </p:sp>
    </p:spTree>
    <p:extLst>
      <p:ext uri="{BB962C8B-B14F-4D97-AF65-F5344CB8AC3E}">
        <p14:creationId xmlns:p14="http://schemas.microsoft.com/office/powerpoint/2010/main" val="550834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A2C4523-12C0-4CC6-AC09-14B567815409}" type="datetimeFigureOut">
              <a:rPr lang="ar-KW" smtClean="0"/>
              <a:t>07/01/1440</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5995935-7B23-452B-87A9-E74108CB702E}" type="slidenum">
              <a:rPr lang="ar-KW" smtClean="0"/>
              <a:t>‹#›</a:t>
            </a:fld>
            <a:endParaRPr lang="ar-KW"/>
          </a:p>
        </p:txBody>
      </p:sp>
    </p:spTree>
    <p:extLst>
      <p:ext uri="{BB962C8B-B14F-4D97-AF65-F5344CB8AC3E}">
        <p14:creationId xmlns:p14="http://schemas.microsoft.com/office/powerpoint/2010/main" val="1534152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reepptsq8.com/" TargetMode="External"/><Relationship Id="rId1" Type="http://schemas.openxmlformats.org/officeDocument/2006/relationships/slideLayout" Target="../slideLayouts/slideLayout2.xml"/><Relationship Id="rId4" Type="http://schemas.openxmlformats.org/officeDocument/2006/relationships/hyperlink" Target="https://freepptsq8.wordpres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reepptsq8.com/" TargetMode="External"/><Relationship Id="rId1" Type="http://schemas.openxmlformats.org/officeDocument/2006/relationships/slideLayout" Target="../slideLayouts/slideLayout2.xml"/><Relationship Id="rId4" Type="http://schemas.openxmlformats.org/officeDocument/2006/relationships/hyperlink" Target="https://freepptsq8.wordpres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reepptsq8.com/" TargetMode="External"/><Relationship Id="rId1" Type="http://schemas.openxmlformats.org/officeDocument/2006/relationships/slideLayout" Target="../slideLayouts/slideLayout2.xml"/><Relationship Id="rId4" Type="http://schemas.openxmlformats.org/officeDocument/2006/relationships/hyperlink" Target="https://freepptsq8.wordpres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reepptsq8.com/" TargetMode="External"/><Relationship Id="rId1" Type="http://schemas.openxmlformats.org/officeDocument/2006/relationships/slideLayout" Target="../slideLayouts/slideLayout2.xml"/><Relationship Id="rId4" Type="http://schemas.openxmlformats.org/officeDocument/2006/relationships/hyperlink" Target="https://freepptsq8.wordpres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reepptsq8.com/" TargetMode="External"/><Relationship Id="rId1" Type="http://schemas.openxmlformats.org/officeDocument/2006/relationships/slideLayout" Target="../slideLayouts/slideLayout2.xml"/><Relationship Id="rId4" Type="http://schemas.openxmlformats.org/officeDocument/2006/relationships/hyperlink" Target="https://freepptsq8.wordpres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600200" y="2209800"/>
            <a:ext cx="6019800" cy="646331"/>
          </a:xfrm>
          <a:prstGeom prst="rect">
            <a:avLst/>
          </a:prstGeom>
          <a:noFill/>
        </p:spPr>
        <p:txBody>
          <a:bodyPr wrap="square" rtlCol="1">
            <a:spAutoFit/>
          </a:bodyPr>
          <a:lstStyle/>
          <a:p>
            <a:pPr algn="ctr"/>
            <a:r>
              <a:rPr lang="ar-KW" sz="3600" b="1" dirty="0" smtClean="0">
                <a:latin typeface="Traditional Arabic" pitchFamily="18" charset="-78"/>
                <a:cs typeface="Traditional Arabic" pitchFamily="18" charset="-78"/>
              </a:rPr>
              <a:t>خطبة عيد الفطر</a:t>
            </a:r>
            <a:endParaRPr lang="ar-KW" sz="3600" b="1" dirty="0">
              <a:latin typeface="Traditional Arabic" pitchFamily="18" charset="-78"/>
              <a:cs typeface="Traditional Arabic" pitchFamily="18" charset="-78"/>
            </a:endParaRPr>
          </a:p>
        </p:txBody>
      </p:sp>
      <p:sp>
        <p:nvSpPr>
          <p:cNvPr id="5" name="مربع نص 4"/>
          <p:cNvSpPr txBox="1"/>
          <p:nvPr/>
        </p:nvSpPr>
        <p:spPr>
          <a:xfrm>
            <a:off x="1606062" y="3099191"/>
            <a:ext cx="6019800" cy="646331"/>
          </a:xfrm>
          <a:prstGeom prst="rect">
            <a:avLst/>
          </a:prstGeom>
          <a:noFill/>
        </p:spPr>
        <p:txBody>
          <a:bodyPr wrap="square" rtlCol="1">
            <a:spAutoFit/>
          </a:bodyPr>
          <a:lstStyle/>
          <a:p>
            <a:pPr algn="ctr"/>
            <a:r>
              <a:rPr lang="ar-KW" sz="3600" b="1" dirty="0" smtClean="0">
                <a:latin typeface="Traditional Arabic" pitchFamily="18" charset="-78"/>
                <a:cs typeface="Traditional Arabic" pitchFamily="18" charset="-78"/>
              </a:rPr>
              <a:t>مسير ماطر الظفيري</a:t>
            </a:r>
            <a:endParaRPr lang="ar-KW" sz="3600" b="1" dirty="0">
              <a:latin typeface="Traditional Arabic" pitchFamily="18" charset="-78"/>
              <a:cs typeface="Traditional Arabic" pitchFamily="18" charset="-78"/>
            </a:endParaRPr>
          </a:p>
        </p:txBody>
      </p:sp>
      <p:sp>
        <p:nvSpPr>
          <p:cNvPr id="6" name="مربع نص 5"/>
          <p:cNvSpPr txBox="1"/>
          <p:nvPr/>
        </p:nvSpPr>
        <p:spPr>
          <a:xfrm>
            <a:off x="1066800" y="5310554"/>
            <a:ext cx="6858000" cy="1077218"/>
          </a:xfrm>
          <a:prstGeom prst="rect">
            <a:avLst/>
          </a:prstGeom>
          <a:noFill/>
        </p:spPr>
        <p:txBody>
          <a:bodyPr wrap="square" rtlCol="1">
            <a:spAutoFit/>
          </a:bodyPr>
          <a:lstStyle/>
          <a:p>
            <a:pPr algn="ctr"/>
            <a:r>
              <a:rPr lang="ar-KW" sz="3200" b="1" dirty="0" smtClean="0">
                <a:latin typeface="Traditional Arabic" pitchFamily="18" charset="-78"/>
                <a:cs typeface="Traditional Arabic" pitchFamily="18" charset="-78"/>
              </a:rPr>
              <a:t>تصميم ونشر موقع:</a:t>
            </a:r>
          </a:p>
          <a:p>
            <a:pPr algn="ctr"/>
            <a:r>
              <a:rPr lang="en-US" sz="3200" b="1" dirty="0" smtClean="0">
                <a:solidFill>
                  <a:srgbClr val="0070C0"/>
                </a:solidFill>
                <a:latin typeface="Traditional Arabic" pitchFamily="18" charset="-78"/>
                <a:cs typeface="Traditional Arabic" pitchFamily="18" charset="-78"/>
              </a:rPr>
              <a:t>https://</a:t>
            </a:r>
            <a:r>
              <a:rPr lang="en-US" sz="3200" b="1" dirty="0" smtClean="0">
                <a:solidFill>
                  <a:srgbClr val="0070C0"/>
                </a:solidFill>
                <a:latin typeface="Traditional Arabic" pitchFamily="18" charset="-78"/>
                <a:cs typeface="Traditional Arabic" pitchFamily="18" charset="-78"/>
              </a:rPr>
              <a:t>freepptsq8.com</a:t>
            </a:r>
            <a:r>
              <a:rPr lang="en-US" sz="3200" b="1" dirty="0" smtClean="0">
                <a:solidFill>
                  <a:srgbClr val="0070C0"/>
                </a:solidFill>
                <a:latin typeface="Traditional Arabic" pitchFamily="18" charset="-78"/>
                <a:cs typeface="Traditional Arabic" pitchFamily="18" charset="-78"/>
              </a:rPr>
              <a:t>/</a:t>
            </a:r>
            <a:endParaRPr lang="ar-KW" sz="3200" b="1" dirty="0" smtClean="0">
              <a:solidFill>
                <a:srgbClr val="0070C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6291826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81000" y="1295400"/>
            <a:ext cx="8305800" cy="4154984"/>
          </a:xfrm>
          <a:prstGeom prst="rect">
            <a:avLst/>
          </a:prstGeom>
          <a:noFill/>
        </p:spPr>
        <p:txBody>
          <a:bodyPr wrap="square" rtlCol="1">
            <a:spAutoFit/>
          </a:bodyPr>
          <a:lstStyle/>
          <a:p>
            <a:pPr algn="just"/>
            <a:r>
              <a:rPr lang="ar-KW" sz="2400" b="1" dirty="0" smtClean="0">
                <a:effectLst/>
                <a:latin typeface="Traditional Arabic" pitchFamily="18" charset="-78"/>
                <a:cs typeface="Traditional Arabic" pitchFamily="18" charset="-78"/>
              </a:rPr>
              <a:t>إن الحمد لله نحمده </a:t>
            </a:r>
            <a:r>
              <a:rPr lang="ar-KW" sz="2400" b="1" dirty="0" err="1" smtClean="0">
                <a:effectLst/>
                <a:latin typeface="Traditional Arabic" pitchFamily="18" charset="-78"/>
                <a:cs typeface="Traditional Arabic" pitchFamily="18" charset="-78"/>
              </a:rPr>
              <a:t>ونستعينه</a:t>
            </a:r>
            <a:r>
              <a:rPr lang="ar-KW" sz="2400" b="1" dirty="0" smtClean="0">
                <a:effectLst/>
                <a:latin typeface="Traditional Arabic" pitchFamily="18" charset="-78"/>
                <a:cs typeface="Traditional Arabic" pitchFamily="18" charset="-78"/>
              </a:rPr>
              <a:t> ونستغفره ونتوب إليه ونعوذ بالله من شرور أنفسنا ومن سيئات أعمالنا من يهده الله فلا مضل له ومن يضلل فلا هادي له وأشهد أن لا إله إلا الله وحده لا شريك له وأشهد أن محمدا عبده ورسوله أما بعد ،،،</a:t>
            </a:r>
          </a:p>
          <a:p>
            <a:pPr algn="just"/>
            <a:r>
              <a:rPr lang="ar-KW" sz="2400" b="1" dirty="0" smtClean="0">
                <a:effectLst/>
                <a:latin typeface="Traditional Arabic" pitchFamily="18" charset="-78"/>
                <a:cs typeface="Traditional Arabic" pitchFamily="18" charset="-78"/>
              </a:rPr>
              <a:t>فإن خير الكلام كلام الله وخير الهدي هدي محمد صلى الله عليه </a:t>
            </a:r>
            <a:r>
              <a:rPr lang="ar-KW" sz="2400" b="1" dirty="0" err="1" smtClean="0">
                <a:effectLst/>
                <a:latin typeface="Traditional Arabic" pitchFamily="18" charset="-78"/>
                <a:cs typeface="Traditional Arabic" pitchFamily="18" charset="-78"/>
              </a:rPr>
              <a:t>وآله</a:t>
            </a:r>
            <a:r>
              <a:rPr lang="ar-KW" sz="2400" b="1" dirty="0" smtClean="0">
                <a:effectLst/>
                <a:latin typeface="Traditional Arabic" pitchFamily="18" charset="-78"/>
                <a:cs typeface="Traditional Arabic" pitchFamily="18" charset="-78"/>
              </a:rPr>
              <a:t> وسلم وشر الأمور محدثاتها وكل محدثة بدعة وكل بدعة ضلالة وكل ضلالة في النار .</a:t>
            </a:r>
          </a:p>
          <a:p>
            <a:pPr algn="just"/>
            <a:r>
              <a:rPr lang="ar-KW" sz="2400" b="1" dirty="0" smtClean="0">
                <a:effectLst/>
                <a:latin typeface="Traditional Arabic" pitchFamily="18" charset="-78"/>
                <a:cs typeface="Traditional Arabic" pitchFamily="18" charset="-78"/>
              </a:rPr>
              <a:t>( يَا أَيُّهَا الَّذِينَ آمَنُواْ اتَّقُواْ اللّهَ حَقَّ تُقَاتِهِ وَلاَ تَمُوتُنَّ إِلاَّ وَأَنتُم مُّسْلِمُونَ ﴿102﴾ ) آل عمران .</a:t>
            </a:r>
          </a:p>
          <a:p>
            <a:pPr algn="just"/>
            <a:r>
              <a:rPr lang="ar-KW" sz="2400" b="1" dirty="0" smtClean="0">
                <a:effectLst/>
                <a:latin typeface="Traditional Arabic" pitchFamily="18" charset="-78"/>
                <a:cs typeface="Traditional Arabic" pitchFamily="18" charset="-78"/>
              </a:rPr>
              <a:t>(يَا أَيُّهَا النَّاسُ اتَّقُواْ رَبَّكُمُ الَّذِي خَلَقَكُم مِّن نَّفْسٍ وَاحِدَةٍ وَخَلَقَ مِنْهَا زَوْجَهَا وَبَثَّ مِنْهُمَا رِجَالاً كَثِيرًا وَنِسَاء وَاتَّقُواْ اللّهَ الَّذِي تَسَاءلُونَ بِهِ وَالأَرْحَامَ إِنَّ اللّهَ كَانَ عَلَيْكُمْ رَقِيبًا ﴿1﴾ ) النساء .</a:t>
            </a:r>
          </a:p>
          <a:p>
            <a:pPr algn="just"/>
            <a:r>
              <a:rPr lang="ar-KW" sz="2400" b="1" dirty="0" smtClean="0">
                <a:effectLst/>
                <a:latin typeface="Traditional Arabic" pitchFamily="18" charset="-78"/>
                <a:cs typeface="Traditional Arabic" pitchFamily="18" charset="-78"/>
              </a:rPr>
              <a:t>( يَا أَيُّهَا الَّذِينَ آمَنُوا اتَّقُوا اللَّهَ وَقُولُوا قَوْلًا سَدِيدًا ﴿70﴾ يُصْلِحْ لَكُمْ أَعْمَالَكُمْ وَيَغْفِرْ لَكُمْ ذُنُوبَكُمْ وَمَن يُطِعْ اللَّهَ وَرَسُولَهُ فَقَدْ فَازَ فَوْزًا عَظِيمًا ﴿71﴾ ) الأحزاب .</a:t>
            </a:r>
          </a:p>
          <a:p>
            <a:pPr algn="ctr"/>
            <a:r>
              <a:rPr lang="ar-KW" sz="2400" b="1" dirty="0" smtClean="0">
                <a:effectLst/>
                <a:latin typeface="Traditional Arabic" pitchFamily="18" charset="-78"/>
                <a:cs typeface="Traditional Arabic" pitchFamily="18" charset="-78"/>
              </a:rPr>
              <a:t>الله أكبر الله أكبر الله أكبر لا إله إلا لله الله أكبر الله أكبر ولله الحمد .</a:t>
            </a:r>
            <a:endParaRPr lang="ar-KW" sz="2400" b="1" dirty="0">
              <a:latin typeface="Traditional Arabic" pitchFamily="18" charset="-78"/>
              <a:cs typeface="Traditional Arabic" pitchFamily="18" charset="-78"/>
            </a:endParaRPr>
          </a:p>
        </p:txBody>
      </p:sp>
      <p:pic>
        <p:nvPicPr>
          <p:cNvPr id="5" name="صورة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855456"/>
            <a:ext cx="838200" cy="838200"/>
          </a:xfrm>
          <a:prstGeom prst="rect">
            <a:avLst/>
          </a:prstGeom>
        </p:spPr>
      </p:pic>
      <p:sp>
        <p:nvSpPr>
          <p:cNvPr id="6" name="مربع نص 5">
            <a:hlinkClick r:id="rId4"/>
          </p:cNvPr>
          <p:cNvSpPr txBox="1"/>
          <p:nvPr/>
        </p:nvSpPr>
        <p:spPr>
          <a:xfrm>
            <a:off x="756139" y="5874603"/>
            <a:ext cx="1676400" cy="830997"/>
          </a:xfrm>
          <a:prstGeom prst="rect">
            <a:avLst/>
          </a:prstGeom>
          <a:noFill/>
        </p:spPr>
        <p:txBody>
          <a:bodyPr wrap="square" rtlCol="1">
            <a:spAutoFit/>
          </a:bodyPr>
          <a:lstStyle/>
          <a:p>
            <a:pPr algn="ctr"/>
            <a:r>
              <a:rPr lang="ar-KW" sz="2400" b="1" dirty="0" smtClean="0">
                <a:latin typeface="Traditional Arabic" pitchFamily="18" charset="-78"/>
                <a:cs typeface="Traditional Arabic" pitchFamily="18" charset="-78"/>
              </a:rPr>
              <a:t>لزيارة الموقع اضغط هنا</a:t>
            </a:r>
          </a:p>
        </p:txBody>
      </p:sp>
    </p:spTree>
    <p:extLst>
      <p:ext uri="{BB962C8B-B14F-4D97-AF65-F5344CB8AC3E}">
        <p14:creationId xmlns:p14="http://schemas.microsoft.com/office/powerpoint/2010/main" val="1167671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81000" y="885885"/>
            <a:ext cx="8305800" cy="4524315"/>
          </a:xfrm>
          <a:prstGeom prst="rect">
            <a:avLst/>
          </a:prstGeom>
          <a:noFill/>
        </p:spPr>
        <p:txBody>
          <a:bodyPr wrap="square" rtlCol="1">
            <a:spAutoFit/>
          </a:bodyPr>
          <a:lstStyle/>
          <a:p>
            <a:pPr algn="just"/>
            <a:r>
              <a:rPr lang="ar-KW" sz="2400" b="1" dirty="0">
                <a:latin typeface="Traditional Arabic" pitchFamily="18" charset="-78"/>
                <a:cs typeface="Traditional Arabic" pitchFamily="18" charset="-78"/>
              </a:rPr>
              <a:t>الله أكبر كبيرا والحمد لله كثيرا وسبحان الله بكرة وأصيلا الله أكبر كلما غدا نجم وراح الله أكبر كلما أشرق صبح ولاح الله أكبر كلما ذكره الذاكرون الله أكبر كلما سجد له الساجدون الله أكبر كلما تعاقب الليل والنهار الله أكبر كلما غرد قمري وطار الله أكبر عدد قطر الأمطار </a:t>
            </a:r>
            <a:r>
              <a:rPr lang="ar-KW" sz="2400" b="1" dirty="0" smtClean="0">
                <a:latin typeface="Traditional Arabic" pitchFamily="18" charset="-78"/>
                <a:cs typeface="Traditional Arabic" pitchFamily="18" charset="-78"/>
              </a:rPr>
              <a:t>.</a:t>
            </a:r>
          </a:p>
          <a:p>
            <a:pPr algn="ctr"/>
            <a:endParaRPr lang="ar-KW" sz="2400" b="1" dirty="0" smtClean="0">
              <a:latin typeface="Traditional Arabic" pitchFamily="18" charset="-78"/>
              <a:cs typeface="Traditional Arabic" pitchFamily="18" charset="-78"/>
            </a:endParaRPr>
          </a:p>
          <a:p>
            <a:pPr algn="ctr"/>
            <a:r>
              <a:rPr lang="ar-KW" sz="2400" b="1" dirty="0" smtClean="0">
                <a:latin typeface="Traditional Arabic" pitchFamily="18" charset="-78"/>
                <a:cs typeface="Traditional Arabic" pitchFamily="18" charset="-78"/>
              </a:rPr>
              <a:t>الله </a:t>
            </a:r>
            <a:r>
              <a:rPr lang="ar-KW" sz="2400" b="1" dirty="0">
                <a:latin typeface="Traditional Arabic" pitchFamily="18" charset="-78"/>
                <a:cs typeface="Traditional Arabic" pitchFamily="18" charset="-78"/>
              </a:rPr>
              <a:t>أكبر الله أكبر الله أكبر لا إله إلا لله الله أكبر الله أكبر ولله الحمد </a:t>
            </a:r>
            <a:r>
              <a:rPr lang="ar-KW" sz="2400" b="1" dirty="0" smtClean="0">
                <a:latin typeface="Traditional Arabic" pitchFamily="18" charset="-78"/>
                <a:cs typeface="Traditional Arabic" pitchFamily="18" charset="-78"/>
              </a:rPr>
              <a:t>.</a:t>
            </a:r>
          </a:p>
          <a:p>
            <a:pPr algn="just"/>
            <a:endParaRPr lang="ar-KW" sz="2400" b="1" dirty="0" smtClean="0">
              <a:latin typeface="Traditional Arabic" pitchFamily="18" charset="-78"/>
              <a:cs typeface="Traditional Arabic" pitchFamily="18" charset="-78"/>
            </a:endParaRPr>
          </a:p>
          <a:p>
            <a:pPr algn="just"/>
            <a:r>
              <a:rPr lang="ar-KW" sz="2400" b="1" dirty="0" smtClean="0">
                <a:latin typeface="Traditional Arabic" pitchFamily="18" charset="-78"/>
                <a:cs typeface="Traditional Arabic" pitchFamily="18" charset="-78"/>
              </a:rPr>
              <a:t>عباد </a:t>
            </a:r>
            <a:r>
              <a:rPr lang="ar-KW" sz="2400" b="1" dirty="0">
                <a:latin typeface="Traditional Arabic" pitchFamily="18" charset="-78"/>
                <a:cs typeface="Traditional Arabic" pitchFamily="18" charset="-78"/>
              </a:rPr>
              <a:t>الله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اتقوا </a:t>
            </a:r>
            <a:r>
              <a:rPr lang="ar-KW" sz="2400" b="1" dirty="0">
                <a:latin typeface="Traditional Arabic" pitchFamily="18" charset="-78"/>
                <a:cs typeface="Traditional Arabic" pitchFamily="18" charset="-78"/>
              </a:rPr>
              <a:t>الله في السر والعلن واجتنبوا الفواحش </a:t>
            </a:r>
            <a:r>
              <a:rPr lang="ar-KW" sz="2400" b="1" dirty="0" err="1">
                <a:latin typeface="Traditional Arabic" pitchFamily="18" charset="-78"/>
                <a:cs typeface="Traditional Arabic" pitchFamily="18" charset="-78"/>
              </a:rPr>
              <a:t>ماظهر</a:t>
            </a:r>
            <a:r>
              <a:rPr lang="ar-KW" sz="2400" b="1" dirty="0">
                <a:latin typeface="Traditional Arabic" pitchFamily="18" charset="-78"/>
                <a:cs typeface="Traditional Arabic" pitchFamily="18" charset="-78"/>
              </a:rPr>
              <a:t> منها </a:t>
            </a:r>
            <a:r>
              <a:rPr lang="ar-KW" sz="2400" b="1" dirty="0" err="1">
                <a:latin typeface="Traditional Arabic" pitchFamily="18" charset="-78"/>
                <a:cs typeface="Traditional Arabic" pitchFamily="18" charset="-78"/>
              </a:rPr>
              <a:t>ومابطن</a:t>
            </a:r>
            <a:r>
              <a:rPr lang="ar-KW" sz="2400" b="1" dirty="0">
                <a:latin typeface="Traditional Arabic" pitchFamily="18" charset="-78"/>
                <a:cs typeface="Traditional Arabic" pitchFamily="18" charset="-78"/>
              </a:rPr>
              <a:t> واعلموا أن اليوم عمل ولا حساب وغدا حساب ولا عمل فأعدوا لغدكم </a:t>
            </a:r>
            <a:r>
              <a:rPr lang="ar-KW" sz="2400" b="1" dirty="0" err="1">
                <a:latin typeface="Traditional Arabic" pitchFamily="18" charset="-78"/>
                <a:cs typeface="Traditional Arabic" pitchFamily="18" charset="-78"/>
              </a:rPr>
              <a:t>ماترجون</a:t>
            </a:r>
            <a:r>
              <a:rPr lang="ar-KW" sz="2400" b="1" dirty="0">
                <a:latin typeface="Traditional Arabic" pitchFamily="18" charset="-78"/>
                <a:cs typeface="Traditional Arabic" pitchFamily="18" charset="-78"/>
              </a:rPr>
              <a:t> أن تنالوا من ربكم ( فَمَن يَعْمَلْ مِثْقَالَ ذَرَّةٍ خَيْرًا يَرَهُ ﴿7﴾ وَمَن يَعْمَلْ مِثْقَالَ ذَرَّةٍ شَرًّا يَرَهُ ﴿8﴾ ) الزلزلة </a:t>
            </a:r>
            <a:r>
              <a:rPr lang="ar-KW" sz="2400" b="1" dirty="0" smtClean="0">
                <a:latin typeface="Traditional Arabic" pitchFamily="18" charset="-78"/>
                <a:cs typeface="Traditional Arabic" pitchFamily="18" charset="-78"/>
              </a:rPr>
              <a:t>.</a:t>
            </a:r>
          </a:p>
          <a:p>
            <a:pPr algn="ctr"/>
            <a:endParaRPr lang="ar-KW" sz="2400" b="1" dirty="0" smtClean="0">
              <a:latin typeface="Traditional Arabic" pitchFamily="18" charset="-78"/>
              <a:cs typeface="Traditional Arabic" pitchFamily="18" charset="-78"/>
            </a:endParaRPr>
          </a:p>
          <a:p>
            <a:pPr algn="ctr"/>
            <a:r>
              <a:rPr lang="ar-KW" sz="2400" b="1" dirty="0" smtClean="0">
                <a:latin typeface="Traditional Arabic" pitchFamily="18" charset="-78"/>
                <a:cs typeface="Traditional Arabic" pitchFamily="18" charset="-78"/>
              </a:rPr>
              <a:t>الله </a:t>
            </a:r>
            <a:r>
              <a:rPr lang="ar-KW" sz="2400" b="1" dirty="0">
                <a:latin typeface="Traditional Arabic" pitchFamily="18" charset="-78"/>
                <a:cs typeface="Traditional Arabic" pitchFamily="18" charset="-78"/>
              </a:rPr>
              <a:t>أكبر الله أكبر الله أكبر لا إله إلا لله الله أكبر الله أكبر ولله الحمد .</a:t>
            </a:r>
          </a:p>
        </p:txBody>
      </p:sp>
      <p:pic>
        <p:nvPicPr>
          <p:cNvPr id="5" name="صورة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715000"/>
            <a:ext cx="838200" cy="838200"/>
          </a:xfrm>
          <a:prstGeom prst="rect">
            <a:avLst/>
          </a:prstGeom>
        </p:spPr>
      </p:pic>
      <p:sp>
        <p:nvSpPr>
          <p:cNvPr id="6" name="مربع نص 5">
            <a:hlinkClick r:id="rId4"/>
          </p:cNvPr>
          <p:cNvSpPr txBox="1"/>
          <p:nvPr/>
        </p:nvSpPr>
        <p:spPr>
          <a:xfrm>
            <a:off x="756139" y="5734147"/>
            <a:ext cx="1676400" cy="830997"/>
          </a:xfrm>
          <a:prstGeom prst="rect">
            <a:avLst/>
          </a:prstGeom>
          <a:noFill/>
        </p:spPr>
        <p:txBody>
          <a:bodyPr wrap="square" rtlCol="1">
            <a:spAutoFit/>
          </a:bodyPr>
          <a:lstStyle/>
          <a:p>
            <a:pPr algn="ctr"/>
            <a:r>
              <a:rPr lang="ar-KW" sz="2400" b="1" dirty="0" smtClean="0">
                <a:latin typeface="Traditional Arabic" pitchFamily="18" charset="-78"/>
                <a:cs typeface="Traditional Arabic" pitchFamily="18" charset="-78"/>
              </a:rPr>
              <a:t>لزيارة الموقع اضغط هنا</a:t>
            </a:r>
          </a:p>
        </p:txBody>
      </p:sp>
    </p:spTree>
    <p:extLst>
      <p:ext uri="{BB962C8B-B14F-4D97-AF65-F5344CB8AC3E}">
        <p14:creationId xmlns:p14="http://schemas.microsoft.com/office/powerpoint/2010/main" val="2934983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57200" y="304800"/>
            <a:ext cx="8077200" cy="5632311"/>
          </a:xfrm>
          <a:prstGeom prst="rect">
            <a:avLst/>
          </a:prstGeom>
          <a:noFill/>
        </p:spPr>
        <p:txBody>
          <a:bodyPr wrap="square" rtlCol="1">
            <a:spAutoFit/>
          </a:bodyPr>
          <a:lstStyle/>
          <a:p>
            <a:pPr algn="just"/>
            <a:r>
              <a:rPr lang="ar-KW" sz="2400" b="1" dirty="0">
                <a:latin typeface="Traditional Arabic" pitchFamily="18" charset="-78"/>
                <a:cs typeface="Traditional Arabic" pitchFamily="18" charset="-78"/>
              </a:rPr>
              <a:t>عباد الله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اعطفوا </a:t>
            </a:r>
            <a:r>
              <a:rPr lang="ar-KW" sz="2400" b="1" dirty="0">
                <a:latin typeface="Traditional Arabic" pitchFamily="18" charset="-78"/>
                <a:cs typeface="Traditional Arabic" pitchFamily="18" charset="-78"/>
              </a:rPr>
              <a:t>على الفقراء والمساكين ووسعوا عليهم وعلى أبنائكم وأهليكم أجمعين ولكن من غير تبذير ولا إسراف ولا تقتير ولا إسفاف ( وَمَن يُوقَ شُحَّ نَفْسِهِ فَأُوْلَئِكَ هُمُ الْمُفْلِحُونَ ﴿9﴾ ) الحشر ، و ( الكلمة الطيبة صدقة ) ومن أتى بسيئة فله مثلها والحسنة بعشر أمثالها إلى سبعمائة ضعف ( وَاللّهُ يُضَاعِفُ لِمَن يَشَاء وَاللّهُ وَاسِعٌ عَلِيمٌ ﴿261﴾ ) البقرة ، والفائز من التزم بطاعة الله عز وجل والخاسر من التزم بمعصيته والعياذ بالله ( وَلاَ تَكُونُواْ كَالَّتِي نَقَضَتْ غَزْلَهَا مِن بَعْدِ قُوَّةٍ أَنكَاثًا ) المحل 92 ، واحذروا من قتل النفس التي حرم الله والتعدي على الأنام والزنا والربا وأكل أموال الأيتام وأن تأكلوا أموالكم بينكم بالباطل وتدلوا بها إلى الحكام ومن الخمر وهي أم الخبائث والآثام وما أسكر كثيره فقليله حرام ومن عقوق الوالدين وقطيعة الأرحام ونقض العهود وشهادة الزور والجور في الأحكام ومن الغيبة والنميمة والكذب وكل الأخلاق الذميمة من الكبرياء </a:t>
            </a:r>
            <a:r>
              <a:rPr lang="ar-KW" sz="2400" b="1" dirty="0" err="1">
                <a:latin typeface="Traditional Arabic" pitchFamily="18" charset="-78"/>
                <a:cs typeface="Traditional Arabic" pitchFamily="18" charset="-78"/>
              </a:rPr>
              <a:t>والسخرياء</a:t>
            </a:r>
            <a:r>
              <a:rPr lang="ar-KW" sz="2400" b="1" dirty="0">
                <a:latin typeface="Traditional Arabic" pitchFamily="18" charset="-78"/>
                <a:cs typeface="Traditional Arabic" pitchFamily="18" charset="-78"/>
              </a:rPr>
              <a:t> وسوء الظن بالأبرياء وإبطال الصدقات بالمن والأذى ، وأكثروا من ذكر الله آناء الليل والنهار وخذوا أنفسكم بغض الأبصار والغضب لله والانتصار وعليكم بصنائع المعروف وإغاثة الملهوف ونصرة المظلوم ورحمة </a:t>
            </a:r>
            <a:r>
              <a:rPr lang="ar-KW" sz="2400" b="1" dirty="0" err="1">
                <a:latin typeface="Traditional Arabic" pitchFamily="18" charset="-78"/>
                <a:cs typeface="Traditional Arabic" pitchFamily="18" charset="-78"/>
              </a:rPr>
              <a:t>المألوم</a:t>
            </a:r>
            <a:r>
              <a:rPr lang="ar-KW" sz="2400" b="1" dirty="0">
                <a:latin typeface="Traditional Arabic" pitchFamily="18" charset="-78"/>
                <a:cs typeface="Traditional Arabic" pitchFamily="18" charset="-78"/>
              </a:rPr>
              <a:t> وإنظار المعسر المدين والنصح لجماعة المسلمين أجمعين . ( الخطب المنبرية للشيخ ابن دحيان رحمه الله ) </a:t>
            </a:r>
            <a:r>
              <a:rPr lang="ar-KW" sz="2400" b="1" dirty="0" smtClean="0">
                <a:latin typeface="Traditional Arabic" pitchFamily="18" charset="-78"/>
                <a:cs typeface="Traditional Arabic" pitchFamily="18" charset="-78"/>
              </a:rPr>
              <a:t>.</a:t>
            </a:r>
          </a:p>
          <a:p>
            <a:pPr algn="ctr"/>
            <a:r>
              <a:rPr lang="ar-KW" sz="2400" b="1" dirty="0" smtClean="0">
                <a:latin typeface="Traditional Arabic" pitchFamily="18" charset="-78"/>
                <a:cs typeface="Traditional Arabic" pitchFamily="18" charset="-78"/>
              </a:rPr>
              <a:t>الله </a:t>
            </a:r>
            <a:r>
              <a:rPr lang="ar-KW" sz="2400" b="1" dirty="0">
                <a:latin typeface="Traditional Arabic" pitchFamily="18" charset="-78"/>
                <a:cs typeface="Traditional Arabic" pitchFamily="18" charset="-78"/>
              </a:rPr>
              <a:t>أكبر الله أكبر الله أكبر لا إله إلا لله الله أكبر الله أكبر ولله الحمد .</a:t>
            </a:r>
          </a:p>
        </p:txBody>
      </p:sp>
      <p:pic>
        <p:nvPicPr>
          <p:cNvPr id="5" name="صورة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855456"/>
            <a:ext cx="838200" cy="838200"/>
          </a:xfrm>
          <a:prstGeom prst="rect">
            <a:avLst/>
          </a:prstGeom>
        </p:spPr>
      </p:pic>
      <p:sp>
        <p:nvSpPr>
          <p:cNvPr id="6" name="مربع نص 5">
            <a:hlinkClick r:id="rId4"/>
          </p:cNvPr>
          <p:cNvSpPr txBox="1"/>
          <p:nvPr/>
        </p:nvSpPr>
        <p:spPr>
          <a:xfrm>
            <a:off x="756139" y="5874603"/>
            <a:ext cx="1676400" cy="830997"/>
          </a:xfrm>
          <a:prstGeom prst="rect">
            <a:avLst/>
          </a:prstGeom>
          <a:noFill/>
        </p:spPr>
        <p:txBody>
          <a:bodyPr wrap="square" rtlCol="1">
            <a:spAutoFit/>
          </a:bodyPr>
          <a:lstStyle/>
          <a:p>
            <a:pPr algn="ctr"/>
            <a:r>
              <a:rPr lang="ar-KW" sz="2400" b="1" dirty="0" smtClean="0">
                <a:latin typeface="Traditional Arabic" pitchFamily="18" charset="-78"/>
                <a:cs typeface="Traditional Arabic" pitchFamily="18" charset="-78"/>
              </a:rPr>
              <a:t>لزيارة الموقع اضغط هنا</a:t>
            </a:r>
          </a:p>
        </p:txBody>
      </p:sp>
    </p:spTree>
    <p:extLst>
      <p:ext uri="{BB962C8B-B14F-4D97-AF65-F5344CB8AC3E}">
        <p14:creationId xmlns:p14="http://schemas.microsoft.com/office/powerpoint/2010/main" val="4034986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57200" y="1601212"/>
            <a:ext cx="8077200" cy="3046988"/>
          </a:xfrm>
          <a:prstGeom prst="rect">
            <a:avLst/>
          </a:prstGeom>
          <a:noFill/>
        </p:spPr>
        <p:txBody>
          <a:bodyPr wrap="square" rtlCol="1">
            <a:spAutoFit/>
          </a:bodyPr>
          <a:lstStyle/>
          <a:p>
            <a:pPr algn="just"/>
            <a:r>
              <a:rPr lang="ar-KW" sz="2400" b="1" dirty="0">
                <a:latin typeface="Traditional Arabic" pitchFamily="18" charset="-78"/>
                <a:cs typeface="Traditional Arabic" pitchFamily="18" charset="-78"/>
              </a:rPr>
              <a:t>قال صلى الله عليه وسلم : « لاَ يَدْخُلُ الْجَنَّةَ قَاطِعٌ » متفق عليه ، وقال صلى الله عليه وسلم : </a:t>
            </a:r>
            <a:r>
              <a:rPr lang="ar-KW" sz="2400" b="1" dirty="0" smtClean="0">
                <a:latin typeface="Traditional Arabic" pitchFamily="18" charset="-78"/>
                <a:cs typeface="Traditional Arabic" pitchFamily="18" charset="-78"/>
              </a:rPr>
              <a:t>  « </a:t>
            </a:r>
            <a:r>
              <a:rPr lang="ar-KW" sz="2400" b="1" dirty="0">
                <a:latin typeface="Traditional Arabic" pitchFamily="18" charset="-78"/>
                <a:cs typeface="Traditional Arabic" pitchFamily="18" charset="-78"/>
              </a:rPr>
              <a:t>الْكَبَائِرُ الإِشْرَاكُ بِاللَّهِ وَعُقُوقُ الْوَالِدَيْنِ َوقَتْلُ النَّفْسِ وَالْيَمِينُ الْغَمُوسُ »رواه البخاري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وقال </a:t>
            </a:r>
            <a:r>
              <a:rPr lang="ar-KW" sz="2400" b="1" dirty="0">
                <a:latin typeface="Traditional Arabic" pitchFamily="18" charset="-78"/>
                <a:cs typeface="Traditional Arabic" pitchFamily="18" charset="-78"/>
              </a:rPr>
              <a:t>صلى الله عليه وسلم : « مَنْ يَضْمَنْ لِي مَا بَيْنَ لَحْيَيْهِ وَمَا بَيْنَ رِجْلَيْهِ أَضْمَنْ لَهُ الْجَنَّةَ » رواه البخاري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وقال </a:t>
            </a:r>
            <a:r>
              <a:rPr lang="ar-KW" sz="2400" b="1" dirty="0">
                <a:latin typeface="Traditional Arabic" pitchFamily="18" charset="-78"/>
                <a:cs typeface="Traditional Arabic" pitchFamily="18" charset="-78"/>
              </a:rPr>
              <a:t>صلى الله عليه وسلم : « لاَ تُظْهِرِ الشَّمَاتَةَ لأَخِيكَ فَيَرْحَمُهُ اللَّهُ وَيَبْتَلِيكَ » رواه الترمذي وقَالَ : هَذَا حَدِيثٌ حَسَنٌ غَرِيبٌ.</a:t>
            </a:r>
          </a:p>
          <a:p>
            <a:pPr algn="ctr"/>
            <a:r>
              <a:rPr lang="ar-KW" sz="2400" b="1" dirty="0">
                <a:latin typeface="Traditional Arabic" pitchFamily="18" charset="-78"/>
                <a:cs typeface="Traditional Arabic" pitchFamily="18" charset="-78"/>
              </a:rPr>
              <a:t/>
            </a:r>
            <a:br>
              <a:rPr lang="ar-KW" sz="2400" b="1" dirty="0">
                <a:latin typeface="Traditional Arabic" pitchFamily="18" charset="-78"/>
                <a:cs typeface="Traditional Arabic" pitchFamily="18" charset="-78"/>
              </a:rPr>
            </a:br>
            <a:r>
              <a:rPr lang="ar-KW" sz="2400" b="1" dirty="0">
                <a:latin typeface="Traditional Arabic" pitchFamily="18" charset="-78"/>
                <a:cs typeface="Traditional Arabic" pitchFamily="18" charset="-78"/>
              </a:rPr>
              <a:t>أقول قولي هذا واستغفر الله لي ولكم فاستغفروه يغفر لكم إنه هو الغفور الرحيم.</a:t>
            </a:r>
          </a:p>
        </p:txBody>
      </p:sp>
      <p:pic>
        <p:nvPicPr>
          <p:cNvPr id="5" name="صورة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715000"/>
            <a:ext cx="838200" cy="838200"/>
          </a:xfrm>
          <a:prstGeom prst="rect">
            <a:avLst/>
          </a:prstGeom>
        </p:spPr>
      </p:pic>
      <p:sp>
        <p:nvSpPr>
          <p:cNvPr id="6" name="مربع نص 5">
            <a:hlinkClick r:id="rId4"/>
          </p:cNvPr>
          <p:cNvSpPr txBox="1"/>
          <p:nvPr/>
        </p:nvSpPr>
        <p:spPr>
          <a:xfrm>
            <a:off x="756139" y="5734147"/>
            <a:ext cx="1676400" cy="830997"/>
          </a:xfrm>
          <a:prstGeom prst="rect">
            <a:avLst/>
          </a:prstGeom>
          <a:noFill/>
        </p:spPr>
        <p:txBody>
          <a:bodyPr wrap="square" rtlCol="1">
            <a:spAutoFit/>
          </a:bodyPr>
          <a:lstStyle/>
          <a:p>
            <a:pPr algn="ctr"/>
            <a:r>
              <a:rPr lang="ar-KW" sz="2400" b="1" dirty="0" smtClean="0">
                <a:latin typeface="Traditional Arabic" pitchFamily="18" charset="-78"/>
                <a:cs typeface="Traditional Arabic" pitchFamily="18" charset="-78"/>
              </a:rPr>
              <a:t>لزيارة الموقع اضغط هنا</a:t>
            </a:r>
          </a:p>
        </p:txBody>
      </p:sp>
    </p:spTree>
    <p:extLst>
      <p:ext uri="{BB962C8B-B14F-4D97-AF65-F5344CB8AC3E}">
        <p14:creationId xmlns:p14="http://schemas.microsoft.com/office/powerpoint/2010/main" val="1589679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57200" y="228600"/>
            <a:ext cx="8077200" cy="5632311"/>
          </a:xfrm>
          <a:prstGeom prst="rect">
            <a:avLst/>
          </a:prstGeom>
          <a:noFill/>
        </p:spPr>
        <p:txBody>
          <a:bodyPr wrap="square" rtlCol="1">
            <a:spAutoFit/>
          </a:bodyPr>
          <a:lstStyle/>
          <a:p>
            <a:pPr algn="ctr"/>
            <a:r>
              <a:rPr lang="ar-KW" sz="2400" b="1" dirty="0">
                <a:latin typeface="Traditional Arabic" pitchFamily="18" charset="-78"/>
                <a:cs typeface="Traditional Arabic" pitchFamily="18" charset="-78"/>
              </a:rPr>
              <a:t>الخطبة </a:t>
            </a:r>
            <a:r>
              <a:rPr lang="ar-KW" sz="2400" b="1" dirty="0" smtClean="0">
                <a:latin typeface="Traditional Arabic" pitchFamily="18" charset="-78"/>
                <a:cs typeface="Traditional Arabic" pitchFamily="18" charset="-78"/>
              </a:rPr>
              <a:t>الثانية</a:t>
            </a:r>
          </a:p>
          <a:p>
            <a:pPr algn="just"/>
            <a:r>
              <a:rPr lang="ar-KW" sz="1200" b="1" dirty="0">
                <a:latin typeface="Traditional Arabic" pitchFamily="18" charset="-78"/>
                <a:cs typeface="Traditional Arabic" pitchFamily="18" charset="-78"/>
              </a:rPr>
              <a:t/>
            </a:r>
            <a:br>
              <a:rPr lang="ar-KW" sz="1200" b="1" dirty="0">
                <a:latin typeface="Traditional Arabic" pitchFamily="18" charset="-78"/>
                <a:cs typeface="Traditional Arabic" pitchFamily="18" charset="-78"/>
              </a:rPr>
            </a:br>
            <a:r>
              <a:rPr lang="ar-KW" sz="2400" b="1" dirty="0">
                <a:latin typeface="Traditional Arabic" pitchFamily="18" charset="-78"/>
                <a:cs typeface="Traditional Arabic" pitchFamily="18" charset="-78"/>
              </a:rPr>
              <a:t>الحمد لله الذي هدانا لهذا وما كنا لنهتدي لولا أن هدانا الله والصلاة والسلام على خير خلق الله محمد بن عبدالله وعلى </a:t>
            </a:r>
            <a:r>
              <a:rPr lang="ar-KW" sz="2400" b="1" dirty="0" err="1">
                <a:latin typeface="Traditional Arabic" pitchFamily="18" charset="-78"/>
                <a:cs typeface="Traditional Arabic" pitchFamily="18" charset="-78"/>
              </a:rPr>
              <a:t>آله</a:t>
            </a:r>
            <a:r>
              <a:rPr lang="ar-KW" sz="2400" b="1" dirty="0">
                <a:latin typeface="Traditional Arabic" pitchFamily="18" charset="-78"/>
                <a:cs typeface="Traditional Arabic" pitchFamily="18" charset="-78"/>
              </a:rPr>
              <a:t> وصحابته ومن والاه وبعد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الله </a:t>
            </a:r>
            <a:r>
              <a:rPr lang="ar-KW" sz="2400" b="1" dirty="0">
                <a:latin typeface="Traditional Arabic" pitchFamily="18" charset="-78"/>
                <a:cs typeface="Traditional Arabic" pitchFamily="18" charset="-78"/>
              </a:rPr>
              <a:t>أكبر الله أكبر الله أكبر لا إله إلا لله الله أكبر الله أكبر ولله الحمد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أخرج </a:t>
            </a:r>
            <a:r>
              <a:rPr lang="ar-KW" sz="2400" b="1" dirty="0">
                <a:latin typeface="Traditional Arabic" pitchFamily="18" charset="-78"/>
                <a:cs typeface="Traditional Arabic" pitchFamily="18" charset="-78"/>
              </a:rPr>
              <a:t>مسلم رحمه الله في صحيحه عَنْ أَبِى أَيُّوبَ الأَنْصَارِي- رضي الله عنه - أَنَّ رَسُولَ اللَّهِ -صلى الله عليه وسلم- قَالَ « مَنْ صَامَ رَمَضَانَ ثُمَّ أَتْبَعَهُ سِتًّا مِنْ شَوَّالٍ كَانَ كَصِيَامِ الدَّهْرِ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لأن </a:t>
            </a:r>
            <a:r>
              <a:rPr lang="ar-KW" sz="2400" b="1" dirty="0">
                <a:latin typeface="Traditional Arabic" pitchFamily="18" charset="-78"/>
                <a:cs typeface="Traditional Arabic" pitchFamily="18" charset="-78"/>
              </a:rPr>
              <a:t>الحسنة بعشر أمثالها فصيام رمضان يعدل صيام عشرة أشهر وصيام ستة أيام بشهرين فذلك صيام سنة والستة بالنسبة لرمضان كالسنن الرواتب بالنسبة للصلاة المفروضة فيكمل ذلك ما حصل في الفرض من خلل وتقصير ويجبر التقصير في الصيام بإذن الله تعالى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اللهم </a:t>
            </a:r>
            <a:r>
              <a:rPr lang="ar-KW" sz="2400" b="1" dirty="0">
                <a:latin typeface="Traditional Arabic" pitchFamily="18" charset="-78"/>
                <a:cs typeface="Traditional Arabic" pitchFamily="18" charset="-78"/>
              </a:rPr>
              <a:t>تقبل من رمضان واجعله خالصا لوجهك الكريم اللهم بلغنا رمضان أعواما عديدة واجعلنا ممن يصومه ويقومه إيمانا واحتسابا </a:t>
            </a:r>
            <a:r>
              <a:rPr lang="ar-KW" sz="2400" b="1" dirty="0" err="1">
                <a:latin typeface="Traditional Arabic" pitchFamily="18" charset="-78"/>
                <a:cs typeface="Traditional Arabic" pitchFamily="18" charset="-78"/>
              </a:rPr>
              <a:t>يارب</a:t>
            </a:r>
            <a:r>
              <a:rPr lang="ar-KW" sz="2400" b="1" dirty="0">
                <a:latin typeface="Traditional Arabic" pitchFamily="18" charset="-78"/>
                <a:cs typeface="Traditional Arabic" pitchFamily="18" charset="-78"/>
              </a:rPr>
              <a:t> العالمين </a:t>
            </a:r>
            <a:r>
              <a:rPr lang="ar-KW" sz="2400" b="1" dirty="0" smtClean="0">
                <a:latin typeface="Traditional Arabic" pitchFamily="18" charset="-78"/>
                <a:cs typeface="Traditional Arabic" pitchFamily="18" charset="-78"/>
              </a:rPr>
              <a:t>.</a:t>
            </a:r>
          </a:p>
          <a:p>
            <a:pPr algn="just"/>
            <a:r>
              <a:rPr lang="ar-KW" sz="2400" b="1" dirty="0" smtClean="0">
                <a:latin typeface="Traditional Arabic" pitchFamily="18" charset="-78"/>
                <a:cs typeface="Traditional Arabic" pitchFamily="18" charset="-78"/>
              </a:rPr>
              <a:t>( </a:t>
            </a:r>
            <a:r>
              <a:rPr lang="ar-KW" sz="2400" b="1" dirty="0">
                <a:latin typeface="Traditional Arabic" pitchFamily="18" charset="-78"/>
                <a:cs typeface="Traditional Arabic" pitchFamily="18" charset="-78"/>
              </a:rPr>
              <a:t>إِنَّ اللَّهَ وَمَلَائِكَتَهُ يُصَلُّونَ عَلَى النَّبِيِّ يَا أَيُّهَا الَّذِينَ آمَنُوا صَلُّوا عَلَيْهِ وَسَلِّمُوا تَسْلِيمًا ﴿56﴾ ) الأحزاب </a:t>
            </a:r>
            <a:r>
              <a:rPr lang="ar-KW" sz="2400" b="1" dirty="0" smtClean="0">
                <a:latin typeface="Traditional Arabic" pitchFamily="18" charset="-78"/>
                <a:cs typeface="Traditional Arabic" pitchFamily="18" charset="-78"/>
              </a:rPr>
              <a:t>.</a:t>
            </a:r>
          </a:p>
          <a:p>
            <a:pPr algn="ctr"/>
            <a:r>
              <a:rPr lang="ar-KW" sz="2400" b="1" dirty="0" smtClean="0">
                <a:latin typeface="Traditional Arabic" pitchFamily="18" charset="-78"/>
                <a:cs typeface="Traditional Arabic" pitchFamily="18" charset="-78"/>
              </a:rPr>
              <a:t>اللهم </a:t>
            </a:r>
            <a:r>
              <a:rPr lang="ar-KW" sz="2400" b="1" dirty="0">
                <a:latin typeface="Traditional Arabic" pitchFamily="18" charset="-78"/>
                <a:cs typeface="Traditional Arabic" pitchFamily="18" charset="-78"/>
              </a:rPr>
              <a:t>صل وسلم على عبدك وحبيبك محمد وعلى </a:t>
            </a:r>
            <a:r>
              <a:rPr lang="ar-KW" sz="2400" b="1" dirty="0" err="1">
                <a:latin typeface="Traditional Arabic" pitchFamily="18" charset="-78"/>
                <a:cs typeface="Traditional Arabic" pitchFamily="18" charset="-78"/>
              </a:rPr>
              <a:t>آله</a:t>
            </a:r>
            <a:r>
              <a:rPr lang="ar-KW" sz="2400" b="1" dirty="0">
                <a:latin typeface="Traditional Arabic" pitchFamily="18" charset="-78"/>
                <a:cs typeface="Traditional Arabic" pitchFamily="18" charset="-78"/>
              </a:rPr>
              <a:t> وصحبه وسلم تسليما كثيرا .</a:t>
            </a:r>
          </a:p>
        </p:txBody>
      </p:sp>
      <p:pic>
        <p:nvPicPr>
          <p:cNvPr id="5" name="صورة 4">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715000"/>
            <a:ext cx="838200" cy="838200"/>
          </a:xfrm>
          <a:prstGeom prst="rect">
            <a:avLst/>
          </a:prstGeom>
        </p:spPr>
      </p:pic>
      <p:sp>
        <p:nvSpPr>
          <p:cNvPr id="6" name="مربع نص 5">
            <a:hlinkClick r:id="rId4"/>
          </p:cNvPr>
          <p:cNvSpPr txBox="1"/>
          <p:nvPr/>
        </p:nvSpPr>
        <p:spPr>
          <a:xfrm>
            <a:off x="756139" y="5734147"/>
            <a:ext cx="1676400" cy="830997"/>
          </a:xfrm>
          <a:prstGeom prst="rect">
            <a:avLst/>
          </a:prstGeom>
          <a:noFill/>
        </p:spPr>
        <p:txBody>
          <a:bodyPr wrap="square" rtlCol="1">
            <a:spAutoFit/>
          </a:bodyPr>
          <a:lstStyle/>
          <a:p>
            <a:pPr algn="ctr"/>
            <a:r>
              <a:rPr lang="ar-KW" sz="2400" b="1" dirty="0" smtClean="0">
                <a:latin typeface="Traditional Arabic" pitchFamily="18" charset="-78"/>
                <a:cs typeface="Traditional Arabic" pitchFamily="18" charset="-78"/>
              </a:rPr>
              <a:t>لزيارة الموقع اضغط هنا</a:t>
            </a:r>
          </a:p>
        </p:txBody>
      </p:sp>
    </p:spTree>
    <p:extLst>
      <p:ext uri="{BB962C8B-B14F-4D97-AF65-F5344CB8AC3E}">
        <p14:creationId xmlns:p14="http://schemas.microsoft.com/office/powerpoint/2010/main" val="82842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653</Words>
  <Application>Microsoft Office PowerPoint</Application>
  <PresentationFormat>عرض على الشاشة (4:3)</PresentationFormat>
  <Paragraphs>38</Paragraphs>
  <Slides>6</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6</vt:i4>
      </vt:variant>
    </vt:vector>
  </HeadingPairs>
  <TitlesOfParts>
    <vt:vector size="11" baseType="lpstr">
      <vt:lpstr>Arial</vt:lpstr>
      <vt:lpstr>Calibri</vt:lpstr>
      <vt:lpstr>Times New Roman</vt:lpstr>
      <vt:lpstr>Traditional Arabic</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مسير ماطر عجيل الظفيرى</dc:creator>
  <cp:lastModifiedBy>مسير ماطر عجيل ناجى الظفيرى</cp:lastModifiedBy>
  <cp:revision>14</cp:revision>
  <dcterms:created xsi:type="dcterms:W3CDTF">2017-07-27T07:31:39Z</dcterms:created>
  <dcterms:modified xsi:type="dcterms:W3CDTF">2018-09-17T04:49:18Z</dcterms:modified>
</cp:coreProperties>
</file>