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80" d="100"/>
          <a:sy n="80" d="100"/>
        </p:scale>
        <p:origin x="1704" y="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4523-12C0-4CC6-AC09-14B567815409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95935-7B23-452B-87A9-E74108CB70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430209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4523-12C0-4CC6-AC09-14B567815409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95935-7B23-452B-87A9-E74108CB70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256584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4523-12C0-4CC6-AC09-14B567815409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95935-7B23-452B-87A9-E74108CB70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347615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4523-12C0-4CC6-AC09-14B567815409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95935-7B23-452B-87A9-E74108CB70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561398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4523-12C0-4CC6-AC09-14B567815409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95935-7B23-452B-87A9-E74108CB70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049832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4523-12C0-4CC6-AC09-14B567815409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95935-7B23-452B-87A9-E74108CB70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81881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4523-12C0-4CC6-AC09-14B567815409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95935-7B23-452B-87A9-E74108CB70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255903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4523-12C0-4CC6-AC09-14B567815409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95935-7B23-452B-87A9-E74108CB70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071841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4523-12C0-4CC6-AC09-14B567815409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95935-7B23-452B-87A9-E74108CB70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661948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4523-12C0-4CC6-AC09-14B567815409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95935-7B23-452B-87A9-E74108CB70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001904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4523-12C0-4CC6-AC09-14B567815409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95935-7B23-452B-87A9-E74108CB70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550834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C4523-12C0-4CC6-AC09-14B567815409}" type="datetimeFigureOut">
              <a:rPr lang="ar-KW" smtClean="0"/>
              <a:t>07/01/1440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95935-7B23-452B-87A9-E74108CB702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53415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freepptsq8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eepptsq8.wordpres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freepptsq8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eepptsq8.wordpress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freepptsq8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eepptsq8.wordpress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freepptsq8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eepptsq8.wordpres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600200" y="1676400"/>
            <a:ext cx="6019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خطبة عيد الفطر</a:t>
            </a:r>
          </a:p>
          <a:p>
            <a:pPr algn="ctr"/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1430هـ - 2009م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1600200" y="3352800"/>
            <a:ext cx="6019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مسير ماطر الظفيري</a:t>
            </a:r>
            <a:endParaRPr lang="ar-KW" sz="36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066800" y="4777154"/>
            <a:ext cx="68580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b="1" dirty="0" smtClean="0">
                <a:latin typeface="Traditional Arabic" pitchFamily="18" charset="-78"/>
                <a:cs typeface="Traditional Arabic" pitchFamily="18" charset="-78"/>
              </a:rPr>
              <a:t>تصميم ونشر موقع:</a:t>
            </a:r>
          </a:p>
          <a:p>
            <a:pPr algn="ctr"/>
            <a:r>
              <a:rPr lang="en-US" sz="3200" b="1" dirty="0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https://</a:t>
            </a:r>
            <a:r>
              <a:rPr lang="en-US" sz="3200" b="1" dirty="0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freepptsq8.com</a:t>
            </a:r>
            <a:r>
              <a:rPr lang="en-US" sz="3200" b="1" dirty="0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/</a:t>
            </a:r>
            <a:endParaRPr lang="ar-KW" sz="3200" b="1" dirty="0" smtClean="0">
              <a:solidFill>
                <a:srgbClr val="0070C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2918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81000" y="1970544"/>
            <a:ext cx="8305800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2400" b="1" dirty="0" smtClean="0">
                <a:effectLst/>
                <a:latin typeface="Traditional Arabic" pitchFamily="18" charset="-78"/>
                <a:cs typeface="Traditional Arabic" pitchFamily="18" charset="-78"/>
              </a:rPr>
              <a:t>الحمد لله الذي أحاط بكل شيء علما وجعل لكل أمة منسكا وأجلا مسمى أحمده سبحانه وأشكره وأتوب إليه جل وعلا وأستغفره وأشهد أن لا إله إلا الله وحده </a:t>
            </a:r>
            <a:r>
              <a:rPr lang="ar-KW" sz="2400" b="1" dirty="0" err="1" smtClean="0">
                <a:effectLst/>
                <a:latin typeface="Traditional Arabic" pitchFamily="18" charset="-78"/>
                <a:cs typeface="Traditional Arabic" pitchFamily="18" charset="-78"/>
              </a:rPr>
              <a:t>لاشريك</a:t>
            </a:r>
            <a:r>
              <a:rPr lang="ar-KW" sz="2400" b="1" dirty="0" smtClean="0">
                <a:effectLst/>
                <a:latin typeface="Traditional Arabic" pitchFamily="18" charset="-78"/>
                <a:cs typeface="Traditional Arabic" pitchFamily="18" charset="-78"/>
              </a:rPr>
              <a:t> له الحكيم الخلاق وأشهد أن سيدنا ونبينا محمدا عبده ورسوله أفضل الخلق على الإطلاق اللهم صل وسلم على عبدك ورسولك محمد وعلى </a:t>
            </a:r>
            <a:r>
              <a:rPr lang="ar-KW" sz="2400" b="1" dirty="0" err="1" smtClean="0">
                <a:effectLst/>
                <a:latin typeface="Traditional Arabic" pitchFamily="18" charset="-78"/>
                <a:cs typeface="Traditional Arabic" pitchFamily="18" charset="-78"/>
              </a:rPr>
              <a:t>آله</a:t>
            </a:r>
            <a:r>
              <a:rPr lang="ar-KW" sz="2400" b="1" dirty="0" smtClean="0">
                <a:effectLst/>
                <a:latin typeface="Traditional Arabic" pitchFamily="18" charset="-78"/>
                <a:cs typeface="Traditional Arabic" pitchFamily="18" charset="-78"/>
              </a:rPr>
              <a:t> وأصحابه صلاة وسلاما دائمين إلى يوم التلاق ثم أما بعد فأحبتي في الله ...</a:t>
            </a:r>
          </a:p>
          <a:p>
            <a:pPr algn="just"/>
            <a:r>
              <a:rPr lang="ar-KW" sz="2400" b="1" dirty="0" smtClean="0">
                <a:effectLst/>
                <a:latin typeface="Traditional Arabic" pitchFamily="18" charset="-78"/>
                <a:cs typeface="Traditional Arabic" pitchFamily="18" charset="-78"/>
              </a:rPr>
              <a:t>اتقوا الله تعالى في السر والعلن واجتنبوا الفواحش ما ظهر منها وما بطن ( وَمَنْ يَتَّقِ اللَّهَ يَجْعَلْ لَهُ مَخْرَجًا * وَيَرْزُقْهُ مِنْ حَيْثُ لَا يَحْتَسِبُ ) الطلاق 2-3 .</a:t>
            </a:r>
          </a:p>
          <a:p>
            <a:pPr algn="just"/>
            <a:r>
              <a:rPr lang="ar-KW" sz="2400" b="1" dirty="0" smtClean="0">
                <a:effectLst/>
                <a:latin typeface="Traditional Arabic" pitchFamily="18" charset="-78"/>
                <a:cs typeface="Traditional Arabic" pitchFamily="18" charset="-78"/>
              </a:rPr>
              <a:t>الله أكبر الله أكبر الله أكبر لا إله إلا الله ، الله أكبر الله أكبر ولله الحمد</a:t>
            </a:r>
            <a:endParaRPr lang="ar-KW" sz="24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5" name="صورة 4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61" y="5703056"/>
            <a:ext cx="838200" cy="838200"/>
          </a:xfrm>
          <a:prstGeom prst="rect">
            <a:avLst/>
          </a:prstGeom>
        </p:spPr>
      </p:pic>
      <p:sp>
        <p:nvSpPr>
          <p:cNvPr id="6" name="مربع نص 5">
            <a:hlinkClick r:id="rId4"/>
          </p:cNvPr>
          <p:cNvSpPr txBox="1"/>
          <p:nvPr/>
        </p:nvSpPr>
        <p:spPr>
          <a:xfrm>
            <a:off x="1295400" y="5722203"/>
            <a:ext cx="1676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لزيارة الموقع اضغط هنا</a:t>
            </a:r>
          </a:p>
        </p:txBody>
      </p:sp>
    </p:spTree>
    <p:extLst>
      <p:ext uri="{BB962C8B-B14F-4D97-AF65-F5344CB8AC3E}">
        <p14:creationId xmlns:p14="http://schemas.microsoft.com/office/powerpoint/2010/main" val="116767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457200" y="528221"/>
            <a:ext cx="7848600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عباد الله ...</a:t>
            </a:r>
          </a:p>
          <a:p>
            <a:pPr algn="just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إن العيد ليجمل بوصل الأحباب وزيارة الأقارب والأصحاب فالله </a:t>
            </a:r>
            <a:r>
              <a:rPr lang="ar-KW" sz="2400" b="1" dirty="0" err="1" smtClean="0">
                <a:latin typeface="Traditional Arabic" pitchFamily="18" charset="-78"/>
                <a:cs typeface="Traditional Arabic" pitchFamily="18" charset="-78"/>
              </a:rPr>
              <a:t>عزوجل</a:t>
            </a:r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 قال : ( وَاتَّقُوا اللَّهَ الَّذِي تَسَاءَلُونَ بِهِ وَالْأَرْحَامَ ) النساء 1 ، وقال عليه أفضل الصلاة والسلام : « أَيُّهَا النَّاسُ أَفْشُوا السَّلاَمَ وَأَطْعِمُوا الطَّعَامَ وَصَلُّوا وَالنَّاسُ نِيَامٌ تَدْخُلُونَ الْجَنَّةَ بِسَلاَمٍ ».رواه الترمذي وقال: هَذَا حَدِيثٌ صَحِيحٌ.</a:t>
            </a:r>
          </a:p>
          <a:p>
            <a:pPr algn="just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وعليكم أيها الأحباب ببر الوالدين فقد قال ربنا جل وعلا : ( وَوَصَّيْنَا الْإِنْسَانَ بِوَالِدَيْهِ   إِحْسَانًا ) الأحقاف 15 ، وعن عَبْدَ اللَّهِ بْنَ عَمْرِو بْنِ الْعَاصِ – رضي الله عنهما - قَالَ أَقْبَلَ رَجُلٌ إِلَى نَبِيِ اللَّهِ صلى الله عليه وسلم فَقَالَ أُبَايِعُكَ عَلَى الْهِجْرَةِ وَالْجِهَادِ أَبْتَغِى الأَجْرَ مِنَ اللَّهِ. قَالَ « فَهَلْ مِنْ وَالِدَيْكَ أَحَدٌ حَيٌ ». قَالَ نَعَمْ بَلْ كِلاَهُمَا. قَالَ « فَتَبْتَغِى الأَجْرَ مِنَ اللَّهِ ». قَالَ نَعَمْ. قَالَ « فَارْجِعْ إِلَى وَالِدَيْكَ فَأَحْسِنْ صُحْبَتَهُمَا ». رواه مسلم .</a:t>
            </a:r>
          </a:p>
          <a:p>
            <a:pPr algn="just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وما أجمل العيد أيها الأحباب حين يتلو العبد كلام رب الأرباب قال رَسُولُ اللَّهِ صلى الله عليه وسلم « مَثَلُ الْمُؤْمِنِ الَّذِي يَقْرَأُ الْقُرْآنَ كَمَثَلِ الأُتْرُجَّةِ ، رِيحُهَا طَيِّبٌ وَطَعْمُهَا طَيِّبٌ ، وَمَثَلُ الْمُؤْمِنِ الَّذِي لاَ يَقْرَأُ الْقُرْآنَ كَمَثَلِ التَّمْرَةِ لاَ رِيحَ لَهَا وَطَعْمُهَا حُلْوٌ » . رواه البخاري ، وقال صلى الله عليه وسلم : « اقْرَءُوا الْقُرْآنَ فَإِنَّهُ يَأْتِي يَوْمَ الْقِيَامَةِ شَفِيعًا لأَصْحَابِهِ ». رواه مسلم.</a:t>
            </a:r>
            <a:endParaRPr lang="ar-KW" sz="24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5" name="صورة 4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61" y="5791200"/>
            <a:ext cx="838200" cy="838200"/>
          </a:xfrm>
          <a:prstGeom prst="rect">
            <a:avLst/>
          </a:prstGeom>
        </p:spPr>
      </p:pic>
      <p:sp>
        <p:nvSpPr>
          <p:cNvPr id="6" name="مربع نص 5">
            <a:hlinkClick r:id="rId4"/>
          </p:cNvPr>
          <p:cNvSpPr txBox="1"/>
          <p:nvPr/>
        </p:nvSpPr>
        <p:spPr>
          <a:xfrm>
            <a:off x="1219200" y="5810347"/>
            <a:ext cx="1676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لزيارة الموقع اضغط هنا</a:t>
            </a:r>
          </a:p>
        </p:txBody>
      </p:sp>
    </p:spTree>
    <p:extLst>
      <p:ext uri="{BB962C8B-B14F-4D97-AF65-F5344CB8AC3E}">
        <p14:creationId xmlns:p14="http://schemas.microsoft.com/office/powerpoint/2010/main" val="293498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691661" y="962085"/>
            <a:ext cx="7608278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وما أجمل العيد حين يهتم الجار بجاره والأخ بأخيه عَنِ النَّبي صلى الله عليه وسلم أنه   قَالَ : « مَا زَالَ يُوصِينِي جِبْرِيلُ بِالْجَارِ حَتَّى ظَنَنْتُ أَنَّهُ سَيُوَرِّثُهُ » . رواه البخاري ، وقال أيضا : « ما آمن بي من بات شبعان وجاره جائع بجنبه وهو يعلم به ». السلسلة الصحيحة 1/279 .</a:t>
            </a:r>
          </a:p>
          <a:p>
            <a:pPr algn="just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قال جل وعلا : ( إِنَّمَا الْمُؤْمِنُونَ إِخْوَةٌ فَأَصْلِحُوا بَيْنَ أَخَوَيْكُمْ ۚ وَاتَّقُوا اللَّهَ لَعَلَّكُمْ   تُرْحَمُونَ ) الحجرات 10.</a:t>
            </a:r>
          </a:p>
          <a:p>
            <a:pPr algn="just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وما أجمل العيد حين تأتلف قلوب المسلمين وتتراحم وتتواد بينها : « مَثَلُ الْمُؤْمِنِينَ فِي تَوَادِّهِمْ وَتَرَاحُمِهِمْ وَتَعَاطُفِهِمْ مَثَلُ الْجَسَدِ إِذَا اشْتَكَى مِنْهُ عُضْوٌ تَدَاعَى لَهُ سَائِرُ الْجَسَدِ بِالسَّهَرِ وَالْحُمَّى ». رواه مسلم .</a:t>
            </a:r>
          </a:p>
          <a:p>
            <a:pPr algn="just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اللهم وألف بين قلوب المسلمين </a:t>
            </a:r>
            <a:r>
              <a:rPr lang="ar-KW" sz="2400" b="1" dirty="0" err="1" smtClean="0">
                <a:latin typeface="Traditional Arabic" pitchFamily="18" charset="-78"/>
                <a:cs typeface="Traditional Arabic" pitchFamily="18" charset="-78"/>
              </a:rPr>
              <a:t>يارب</a:t>
            </a:r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 العالمين.</a:t>
            </a:r>
          </a:p>
          <a:p>
            <a:pPr algn="just"/>
            <a:endParaRPr lang="ar-KW" sz="24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ctr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 أقول ما تسمعون وأستغفر الله لي ولكم فاستغفروه يغفر لكم إنه هو الغفور الرحيم .</a:t>
            </a:r>
            <a:endParaRPr lang="ar-KW" sz="24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5" name="صورة 4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61" y="5638800"/>
            <a:ext cx="838200" cy="838200"/>
          </a:xfrm>
          <a:prstGeom prst="rect">
            <a:avLst/>
          </a:prstGeom>
        </p:spPr>
      </p:pic>
      <p:sp>
        <p:nvSpPr>
          <p:cNvPr id="6" name="مربع نص 5">
            <a:hlinkClick r:id="rId4"/>
          </p:cNvPr>
          <p:cNvSpPr txBox="1"/>
          <p:nvPr/>
        </p:nvSpPr>
        <p:spPr>
          <a:xfrm>
            <a:off x="1219200" y="5657947"/>
            <a:ext cx="1676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لزيارة الموقع اضغط هنا</a:t>
            </a:r>
          </a:p>
        </p:txBody>
      </p:sp>
    </p:spTree>
    <p:extLst>
      <p:ext uri="{BB962C8B-B14F-4D97-AF65-F5344CB8AC3E}">
        <p14:creationId xmlns:p14="http://schemas.microsoft.com/office/powerpoint/2010/main" val="403498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457200" y="2057400"/>
            <a:ext cx="807720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الخطبة الثانية</a:t>
            </a:r>
          </a:p>
          <a:p>
            <a:pPr algn="just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 ما أجمل العيد حين تكون الراحة والسعة فيه مدعاة للاجتهاد في العبادة في الأيام القادمة قالَ رَسُولَ اللَّهِ صلى الله عليه وسلم : « مَنْ صَامَ رَمَضَانَ ثُمَّ أَتْبَعَهُ سِتًّا مِنْ شَوَّالٍ كَانَ كَصِيَامِ الدَّهْرِ ». رواه مسلم .</a:t>
            </a:r>
          </a:p>
          <a:p>
            <a:pPr algn="just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وما أجمل الطاعة حين توصل بطاعة أخرى أعاننا الله جميعا على طاعته وتقبل منا ومنكم شهر رمضان خالصا لوجهه الكريم .</a:t>
            </a:r>
            <a:endParaRPr lang="ar-KW" sz="24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5" name="صورة 4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39" y="5715000"/>
            <a:ext cx="838200" cy="838200"/>
          </a:xfrm>
          <a:prstGeom prst="rect">
            <a:avLst/>
          </a:prstGeom>
        </p:spPr>
      </p:pic>
      <p:sp>
        <p:nvSpPr>
          <p:cNvPr id="6" name="مربع نص 5">
            <a:hlinkClick r:id="rId4"/>
          </p:cNvPr>
          <p:cNvSpPr txBox="1"/>
          <p:nvPr/>
        </p:nvSpPr>
        <p:spPr>
          <a:xfrm>
            <a:off x="1283678" y="5734147"/>
            <a:ext cx="16764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لزيارة الموقع اضغط هنا</a:t>
            </a:r>
          </a:p>
        </p:txBody>
      </p:sp>
    </p:spTree>
    <p:extLst>
      <p:ext uri="{BB962C8B-B14F-4D97-AF65-F5344CB8AC3E}">
        <p14:creationId xmlns:p14="http://schemas.microsoft.com/office/powerpoint/2010/main" val="158967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550</Words>
  <Application>Microsoft Office PowerPoint</Application>
  <PresentationFormat>عرض على الشاشة (4:3)</PresentationFormat>
  <Paragraphs>25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0" baseType="lpstr">
      <vt:lpstr>Arial</vt:lpstr>
      <vt:lpstr>Calibri</vt:lpstr>
      <vt:lpstr>Times New Roman</vt:lpstr>
      <vt:lpstr>Traditional Arabic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مسير ماطر عجيل الظفيرى</dc:creator>
  <cp:lastModifiedBy>مسير ماطر عجيل ناجى الظفيرى</cp:lastModifiedBy>
  <cp:revision>17</cp:revision>
  <dcterms:created xsi:type="dcterms:W3CDTF">2017-07-27T07:31:39Z</dcterms:created>
  <dcterms:modified xsi:type="dcterms:W3CDTF">2018-09-17T04:40:47Z</dcterms:modified>
</cp:coreProperties>
</file>