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69" r:id="rId4"/>
    <p:sldId id="257" r:id="rId5"/>
    <p:sldId id="270" r:id="rId6"/>
    <p:sldId id="259" r:id="rId7"/>
    <p:sldId id="267" r:id="rId8"/>
    <p:sldId id="268" r:id="rId9"/>
    <p:sldId id="265" r:id="rId10"/>
    <p:sldId id="271" r:id="rId11"/>
    <p:sldId id="266" r:id="rId12"/>
    <p:sldId id="272" r:id="rId13"/>
    <p:sldId id="260" r:id="rId14"/>
    <p:sldId id="261" r:id="rId15"/>
    <p:sldId id="262" r:id="rId16"/>
    <p:sldId id="264" r:id="rId17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2700" y="9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66E75-C789-4407-9CF3-0FEE0FDB3BBD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E39927-6833-4225-AA3D-61CA6F0D7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793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9927-6833-4225-AA3D-61CA6F0D7DF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688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0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840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576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26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560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84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493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402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898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97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498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9000" r="-10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43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aldaeey" TargetMode="External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hyperlink" Target="http://daeeq.blogspot.com/2013/09/blog-post_2089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stagram.com/mesyaralthafiri/" TargetMode="External"/><Relationship Id="rId5" Type="http://schemas.openxmlformats.org/officeDocument/2006/relationships/image" Target="../media/image27.png"/><Relationship Id="rId4" Type="http://schemas.openxmlformats.org/officeDocument/2006/relationships/hyperlink" Target="https://www.youtube.com/user/daeeq1" TargetMode="External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5398532"/>
            <a:ext cx="472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sz="6000" dirty="0" smtClean="0">
                <a:cs typeface="DecoType Naskh Variants" pitchFamily="2" charset="-78"/>
              </a:rPr>
              <a:t>ماذا لو فوت الفرصة؟</a:t>
            </a:r>
            <a:endParaRPr lang="en-US" sz="6000" dirty="0">
              <a:cs typeface="DecoType Naskh Variants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6364069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KW" sz="3600" dirty="0" smtClean="0">
                <a:cs typeface="DecoType Naskh Variants" pitchFamily="2" charset="-78"/>
              </a:rPr>
              <a:t>بقلم:</a:t>
            </a:r>
          </a:p>
          <a:p>
            <a:pPr algn="ctr" rtl="1"/>
            <a:r>
              <a:rPr lang="ar-KW" sz="3600" dirty="0" smtClean="0">
                <a:cs typeface="DecoType Naskh Variants" pitchFamily="2" charset="-78"/>
              </a:rPr>
              <a:t>مسير ماطر الظفيري</a:t>
            </a:r>
            <a:endParaRPr lang="en-US" sz="3600" dirty="0">
              <a:cs typeface="DecoType Naskh Variants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848" y="1981200"/>
            <a:ext cx="2436772" cy="31059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701566" y="9401563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KW" b="1" smtClean="0">
                <a:latin typeface="Traditional Arabic" pitchFamily="18" charset="-78"/>
                <a:cs typeface="Traditional Arabic" pitchFamily="18" charset="-78"/>
              </a:rPr>
              <a:t>مقال نشر في جريدة الوطن</a:t>
            </a:r>
            <a:endParaRPr lang="en-US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159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09600" y="1524000"/>
            <a:ext cx="5562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جاءه الأستاذ فقال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له: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إنك متميز في اللغة الفرنسية ويظهر أنك تحب اللغات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فما رأيك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أن أدرج اسمك ضمن من سيبتعثون لتتقوى في هذه اللغة ثم تعود أستاذا فيها تعلم غيرك </a:t>
            </a:r>
            <a:r>
              <a:rPr lang="ar-KW" sz="2800" b="1" dirty="0" err="1" smtClean="0">
                <a:latin typeface="Traditional Arabic" pitchFamily="18" charset="-78"/>
                <a:cs typeface="Traditional Arabic" pitchFamily="18" charset="-78"/>
              </a:rPr>
              <a:t>وتفيدهم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؟</a:t>
            </a:r>
            <a:endParaRPr lang="en-US" sz="28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فتردد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أشد التردد ومن ثم امتنع عن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الذهاب! </a:t>
            </a:r>
            <a:endParaRPr lang="en-US" sz="2800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4572000"/>
            <a:ext cx="238125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47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5791200"/>
            <a:ext cx="3276600" cy="3276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1524000"/>
            <a:ext cx="5562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إن 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الفرص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لا</a:t>
            </a:r>
            <a:r>
              <a:rPr lang="en-US" sz="36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تأتي 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للشخص كل يوم وفي كل وقت فالفرصة كالصيد قد تستطيع أن تصيد الطائر وقد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لا</a:t>
            </a:r>
            <a:r>
              <a:rPr lang="en-US" sz="36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تستطيع، 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وفي المثل ( عاجز الرأي مضياع لفرصته ) أي أن الإنسان المتردد الذي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لا</a:t>
            </a:r>
            <a:r>
              <a:rPr lang="en-US" sz="36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يستطيع 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أن يستقر على رأي تضيع منه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الفرصة، 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فيجب عليه أن يحزم أمره ويتخلص من الخوف والجبن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والتردد.</a:t>
            </a:r>
            <a:endParaRPr lang="en-US" sz="3600" b="1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695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6972" y="3962400"/>
            <a:ext cx="5562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وعندما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عرضت الأمم على رسول الله صلى الله عليه وسلم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قال: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( فنظرت فإذا سواد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كثير، قلت: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يا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جبريل،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هؤلاء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أمتي؟ قال: لا،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ولكن انظر إلى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الأفق،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فنظرت فإذا سواد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كثير، قال: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هؤلاء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أمتك،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وهؤلاء سبعون ألفا قدامهم لا حساب عليهم ولا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عذاب، قلت: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ولم ؟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قال: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كانوا لا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يكتوون،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ولا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يسترقون،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ولا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يتطيرون،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وعلى ربهم يتوكلون ) فقام إليه عكاشة بن محصن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فقال: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ادع الله أن يجعلني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منهم، قال: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( اللهم اجعله منهم ) ثم قام إليه رجل آخر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قال: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ادع الله أن يجعلني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منهم، قال: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( سبقك بها عكاشة ) </a:t>
            </a:r>
            <a:r>
              <a:rPr lang="ar-KW" b="1" dirty="0">
                <a:latin typeface="Traditional Arabic" pitchFamily="18" charset="-78"/>
                <a:cs typeface="Traditional Arabic" pitchFamily="18" charset="-78"/>
              </a:rPr>
              <a:t>رواه البخاري </a:t>
            </a:r>
            <a:r>
              <a:rPr lang="ar-KW" b="1" dirty="0" smtClean="0">
                <a:latin typeface="Traditional Arabic" pitchFamily="18" charset="-78"/>
                <a:cs typeface="Traditional Arabic" pitchFamily="18" charset="-78"/>
              </a:rPr>
              <a:t>6541</a:t>
            </a:r>
            <a:r>
              <a:rPr lang="en-US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868" y="625366"/>
            <a:ext cx="3092116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46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6386" y="1676400"/>
            <a:ext cx="5562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أقول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ماذا لو فوت هذا الصحابي الجليل عكاشة رضي الله عنه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الفرصة؟ وقال: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لأسأل النبي صلى الله عليه وسلم بعد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قليل،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ألا يكون قد فوت الفرصة وحصل عليها من قام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بعده؟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إن هذا الحديث دليل واضح على ضرورة اغتنام الفرصة إذا أتتك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فلا</a:t>
            </a:r>
            <a:r>
              <a:rPr lang="en-US" sz="28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تفوتها.</a:t>
            </a:r>
            <a:endParaRPr lang="en-US" sz="2800" b="1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031" y="4419600"/>
            <a:ext cx="3190875" cy="4067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958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" t="9892" b="6450"/>
          <a:stretch/>
        </p:blipFill>
        <p:spPr>
          <a:xfrm>
            <a:off x="294290" y="7170682"/>
            <a:ext cx="3912414" cy="250671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96310" y="685800"/>
            <a:ext cx="52578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3200" b="1" dirty="0" smtClean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واقرأ </a:t>
            </a:r>
            <a:r>
              <a:rPr lang="ar-KW" sz="3200" b="1" dirty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معي هذه القصة العجيبة التي تدل على أهمية اغتنام الفرص وأن الذي </a:t>
            </a:r>
            <a:r>
              <a:rPr lang="ar-KW" sz="3200" b="1" dirty="0" smtClean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لا</a:t>
            </a:r>
            <a:r>
              <a:rPr lang="en-US" sz="3200" b="1" dirty="0" smtClean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KW" sz="3200" b="1" dirty="0" smtClean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يغتنم </a:t>
            </a:r>
            <a:r>
              <a:rPr lang="ar-KW" sz="3200" b="1" dirty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الفرصة غافل عن أهميتها وفائدتها </a:t>
            </a:r>
            <a:r>
              <a:rPr lang="ar-KW" sz="3200" b="1" dirty="0" smtClean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له</a:t>
            </a:r>
            <a:r>
              <a:rPr lang="en-US" sz="3200" b="1" dirty="0" smtClean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:</a:t>
            </a:r>
            <a:endParaRPr lang="ar-KW" sz="3200" b="1" dirty="0" smtClean="0">
              <a:solidFill>
                <a:srgbClr val="0070C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نزل </a:t>
            </a:r>
            <a:r>
              <a:rPr lang="ar-KW" sz="3200" b="1" dirty="0">
                <a:latin typeface="Traditional Arabic" pitchFamily="18" charset="-78"/>
                <a:cs typeface="Traditional Arabic" pitchFamily="18" charset="-78"/>
              </a:rPr>
              <a:t>رسول الله صلى الله عليه وسلم بأعرابي </a:t>
            </a:r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فأكرمه.</a:t>
            </a:r>
          </a:p>
          <a:p>
            <a:pPr algn="just" rtl="1"/>
            <a:endParaRPr lang="ar-KW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32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فقال </a:t>
            </a:r>
            <a:r>
              <a:rPr lang="ar-KW" sz="3200" b="1" dirty="0">
                <a:latin typeface="Traditional Arabic" pitchFamily="18" charset="-78"/>
                <a:cs typeface="Traditional Arabic" pitchFamily="18" charset="-78"/>
              </a:rPr>
              <a:t>له رسول الله صلى الله عليه وسلم </a:t>
            </a:r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       ( </a:t>
            </a:r>
            <a:r>
              <a:rPr lang="ar-KW" sz="3200" b="1" dirty="0">
                <a:latin typeface="Traditional Arabic" pitchFamily="18" charset="-78"/>
                <a:cs typeface="Traditional Arabic" pitchFamily="18" charset="-78"/>
              </a:rPr>
              <a:t>تعهدنا ائتنا ) فأتاه الأعرابي فقال له رسول الله صلى الله عليه </a:t>
            </a:r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وسلم: </a:t>
            </a:r>
            <a:r>
              <a:rPr lang="ar-KW" sz="3200" b="1" dirty="0">
                <a:latin typeface="Traditional Arabic" pitchFamily="18" charset="-78"/>
                <a:cs typeface="Traditional Arabic" pitchFamily="18" charset="-78"/>
              </a:rPr>
              <a:t>( سل حاجتك ) </a:t>
            </a:r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فقال: </a:t>
            </a:r>
            <a:r>
              <a:rPr lang="ar-KW" sz="3200" b="1" dirty="0">
                <a:latin typeface="Traditional Arabic" pitchFamily="18" charset="-78"/>
                <a:cs typeface="Traditional Arabic" pitchFamily="18" charset="-78"/>
              </a:rPr>
              <a:t>ناقة برحلها وأعنزا يحلبها </a:t>
            </a:r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أهلي.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7296149"/>
            <a:ext cx="2667000" cy="21526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36" y="3455450"/>
            <a:ext cx="2773906" cy="148441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3798949"/>
            <a:ext cx="1676400" cy="111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92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1981200"/>
            <a:ext cx="49635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فقال 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رسول الله صلى الله عليه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وسلم:  ( 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أعجزتم أن تكونوا مثل عجوز بني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إسرائيل؟ 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) فقال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أصحابه: 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يا رسول الله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وما 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عجوز بني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إسرائيل؟ </a:t>
            </a:r>
            <a:endParaRPr lang="en-US" sz="3600" b="1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493" y="4724400"/>
            <a:ext cx="3175724" cy="317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01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827782"/>
            <a:ext cx="525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قال: </a:t>
            </a:r>
            <a:r>
              <a:rPr lang="ar-KW" sz="3200" b="1" dirty="0">
                <a:latin typeface="Traditional Arabic" pitchFamily="18" charset="-78"/>
                <a:cs typeface="Traditional Arabic" pitchFamily="18" charset="-78"/>
              </a:rPr>
              <a:t>( قال إن موسى لما سار ببني إسرائيل من </a:t>
            </a:r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مصر، </a:t>
            </a:r>
            <a:r>
              <a:rPr lang="ar-KW" sz="3200" b="1" dirty="0">
                <a:latin typeface="Traditional Arabic" pitchFamily="18" charset="-78"/>
                <a:cs typeface="Traditional Arabic" pitchFamily="18" charset="-78"/>
              </a:rPr>
              <a:t>ضلوا </a:t>
            </a:r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الطريق، فقال: </a:t>
            </a:r>
            <a:r>
              <a:rPr lang="ar-KW" sz="3200" b="1" dirty="0">
                <a:latin typeface="Traditional Arabic" pitchFamily="18" charset="-78"/>
                <a:cs typeface="Traditional Arabic" pitchFamily="18" charset="-78"/>
              </a:rPr>
              <a:t>ما </a:t>
            </a:r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هذا؟ </a:t>
            </a:r>
            <a:endParaRPr lang="en-US" sz="3200" b="1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3840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67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1643" y="1085195"/>
            <a:ext cx="5562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فقال علماؤهم نحن نحدثك: إن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يوسف لما حضره الموت أخذ علينا موثقا من الله أن لا نخرج من مصر حتى ننقل عظامه معنا.</a:t>
            </a:r>
          </a:p>
          <a:p>
            <a:pPr algn="just" rtl="1"/>
            <a:endParaRPr lang="en-US" sz="28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en-US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en-US" sz="28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en-US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28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قال: فمن يعلم موضع قبره؟ قالوا ما ندري أين قبر يوسف إلا عجوزا من بني إسرائيل.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30"/>
          <a:stretch/>
        </p:blipFill>
        <p:spPr>
          <a:xfrm>
            <a:off x="1600200" y="2717911"/>
            <a:ext cx="3810000" cy="14914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762" y="5587063"/>
            <a:ext cx="2288876" cy="363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4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1643" y="698936"/>
            <a:ext cx="5562600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فبعث إليها، فأتته، فقال دلوني على قبر يوسف، قالت لا والله لا أفعل حتى تعطيني حكمي، قال: و </a:t>
            </a:r>
            <a:r>
              <a:rPr lang="ar-KW" sz="2800" b="1" dirty="0" err="1" smtClean="0">
                <a:latin typeface="Traditional Arabic" pitchFamily="18" charset="-78"/>
                <a:cs typeface="Traditional Arabic" pitchFamily="18" charset="-78"/>
              </a:rPr>
              <a:t>ماحكمك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؟</a:t>
            </a:r>
          </a:p>
          <a:p>
            <a:pPr algn="just" rtl="1"/>
            <a:endParaRPr lang="en-US" sz="28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en-US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en-US" sz="28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en-US" sz="28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en-US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قالت أكون معك في الجنة</a:t>
            </a:r>
          </a:p>
          <a:p>
            <a:pPr algn="just" rtl="1"/>
            <a:endParaRPr lang="en-US" sz="28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en-US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en-US" sz="28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فكره أن يعطيها ذلك، فأوحى الله إليه أن أعطها حكمها، فانطلقت بهم إلى بحيرة، موضع مستنقع ماء، فقالت: انضبوا هذا الماء، فأنضبوا، قالت احفروا      واستخرجوا عظام يوسف، فلما أقلوها إلى الأرض، إذ الطريق مثل ضوء النهار ) </a:t>
            </a:r>
            <a:r>
              <a:rPr lang="ar-KW" sz="2000" b="1" dirty="0" smtClean="0">
                <a:latin typeface="Traditional Arabic" pitchFamily="18" charset="-78"/>
                <a:cs typeface="Traditional Arabic" pitchFamily="18" charset="-78"/>
              </a:rPr>
              <a:t>السلسلة الصحيحة 313 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11" t="2923" r="30379" b="9612"/>
          <a:stretch/>
        </p:blipFill>
        <p:spPr>
          <a:xfrm>
            <a:off x="3281065" y="1781502"/>
            <a:ext cx="870057" cy="21861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49" b="12333"/>
          <a:stretch/>
        </p:blipFill>
        <p:spPr>
          <a:xfrm>
            <a:off x="2057397" y="8324193"/>
            <a:ext cx="2743206" cy="13873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95"/>
          <a:stretch/>
        </p:blipFill>
        <p:spPr>
          <a:xfrm>
            <a:off x="990600" y="4282437"/>
            <a:ext cx="4953000" cy="166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9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6800" y="990600"/>
            <a:ext cx="4724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أقول ماذا لو فوتت هذه العجوز حفظ هذا السر وأفشته لكل الناس من بني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إسرائيل؟ 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ألا تكون هذه المنزلة العظيمة قد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فاتتها؟ 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إن في الحياة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فرصا 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كثيرة تأتيك أخي وأختي في الله فهل تتقاعسان عن الحصول عليها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واستغلالها؟</a:t>
            </a:r>
            <a:endParaRPr lang="en-US" sz="3600" b="1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5148782"/>
            <a:ext cx="4648200" cy="460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28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9166" y="1219200"/>
            <a:ext cx="5715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2400" b="1" dirty="0">
                <a:latin typeface="Traditional Arabic" pitchFamily="18" charset="-78"/>
                <a:cs typeface="Traditional Arabic" pitchFamily="18" charset="-78"/>
              </a:rPr>
              <a:t>إن من الناس من لم يسأل نفسه هذه </a:t>
            </a:r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الأسئلة:</a:t>
            </a:r>
            <a:endParaRPr lang="ar-KW" sz="24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24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400" b="1" dirty="0">
                <a:latin typeface="Traditional Arabic" pitchFamily="18" charset="-78"/>
                <a:cs typeface="Traditional Arabic" pitchFamily="18" charset="-78"/>
              </a:rPr>
              <a:t>هل أتتني فرصة لأدعو بها إلى دين الله ويدخل كافر أو كافرة إلى هذا الدين من الخدم لدي أو غيرهم بأسهل الطرق </a:t>
            </a:r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وفوتها؟</a:t>
            </a:r>
            <a:endParaRPr lang="ar-KW" sz="24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en-US" sz="24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en-US" sz="24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en-US" sz="24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en-US" sz="24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en-US" sz="24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en-US" sz="24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en-US" sz="24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24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400" b="1" dirty="0">
                <a:latin typeface="Traditional Arabic" pitchFamily="18" charset="-78"/>
                <a:cs typeface="Traditional Arabic" pitchFamily="18" charset="-78"/>
              </a:rPr>
              <a:t>هل أتتني فرصة لأكون في الصف الأول في الصلاة وفوتها بتأخري </a:t>
            </a:r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عنها؟</a:t>
            </a:r>
            <a:endParaRPr lang="ar-KW" sz="2400" b="1" dirty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479" y="6149633"/>
            <a:ext cx="3304373" cy="30400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200400"/>
            <a:ext cx="1600200" cy="2133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7" t="10001" r="28965" b="7445"/>
          <a:stretch/>
        </p:blipFill>
        <p:spPr>
          <a:xfrm>
            <a:off x="777372" y="2651760"/>
            <a:ext cx="1661028" cy="289560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H="1">
            <a:off x="2743200" y="4047023"/>
            <a:ext cx="20574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81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5970" y="89916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هل </a:t>
            </a:r>
            <a:r>
              <a:rPr lang="ar-KW" sz="2400" b="1" dirty="0">
                <a:latin typeface="Traditional Arabic" pitchFamily="18" charset="-78"/>
                <a:cs typeface="Traditional Arabic" pitchFamily="18" charset="-78"/>
              </a:rPr>
              <a:t>وهل </a:t>
            </a:r>
            <a:r>
              <a:rPr lang="ar-KW" sz="2400" b="1" dirty="0" err="1">
                <a:latin typeface="Traditional Arabic" pitchFamily="18" charset="-78"/>
                <a:cs typeface="Traditional Arabic" pitchFamily="18" charset="-78"/>
              </a:rPr>
              <a:t>وهل</a:t>
            </a:r>
            <a:r>
              <a:rPr lang="ar-KW" sz="2400" b="1" dirty="0">
                <a:latin typeface="Traditional Arabic" pitchFamily="18" charset="-78"/>
                <a:cs typeface="Traditional Arabic" pitchFamily="18" charset="-78"/>
              </a:rPr>
              <a:t> ...؟</a:t>
            </a:r>
            <a:endParaRPr lang="en-US" sz="2400" b="1" dirty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370" y="2013410"/>
            <a:ext cx="1831372" cy="2209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9341" y="1185467"/>
            <a:ext cx="3355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هل </a:t>
            </a:r>
            <a:r>
              <a:rPr lang="ar-KW" sz="2400" b="1" dirty="0">
                <a:latin typeface="Traditional Arabic" pitchFamily="18" charset="-78"/>
                <a:cs typeface="Traditional Arabic" pitchFamily="18" charset="-78"/>
              </a:rPr>
              <a:t>أتتني فرصة بر الوالدين </a:t>
            </a:r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وفوتها؟</a:t>
            </a:r>
            <a:endParaRPr lang="ar-KW" sz="24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2742" y="3317373"/>
            <a:ext cx="30874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هل </a:t>
            </a:r>
            <a:r>
              <a:rPr lang="ar-KW" sz="2400" b="1" dirty="0">
                <a:latin typeface="Traditional Arabic" pitchFamily="18" charset="-78"/>
                <a:cs typeface="Traditional Arabic" pitchFamily="18" charset="-78"/>
              </a:rPr>
              <a:t>أتتني فرصة إكمال دراستي في الخارج </a:t>
            </a:r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وفوتها؟</a:t>
            </a:r>
            <a:endParaRPr lang="ar-KW" sz="24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8369" y="4876800"/>
            <a:ext cx="32673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هل </a:t>
            </a:r>
            <a:r>
              <a:rPr lang="ar-KW" sz="2400" b="1" dirty="0">
                <a:latin typeface="Traditional Arabic" pitchFamily="18" charset="-78"/>
                <a:cs typeface="Traditional Arabic" pitchFamily="18" charset="-78"/>
              </a:rPr>
              <a:t>أتتني فرصة صيام الأيام البيض أو ست من شوال أو الاثنين والخميس </a:t>
            </a:r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وفوتها؟</a:t>
            </a:r>
            <a:endParaRPr lang="ar-KW" sz="24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8477" y="7210335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هل </a:t>
            </a:r>
            <a:r>
              <a:rPr lang="ar-KW" sz="2400" b="1" dirty="0">
                <a:latin typeface="Traditional Arabic" pitchFamily="18" charset="-78"/>
                <a:cs typeface="Traditional Arabic" pitchFamily="18" charset="-78"/>
              </a:rPr>
              <a:t>أتتني فرصة الحصول على وظيفة أو منصب أنفع فيه المسلمين </a:t>
            </a:r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وفوتها؟</a:t>
            </a:r>
            <a:endParaRPr lang="ar-KW" sz="2400" b="1" dirty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770" y="228600"/>
            <a:ext cx="1851907" cy="23754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143" y="6200864"/>
            <a:ext cx="2209800" cy="2209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4269711"/>
            <a:ext cx="2283489" cy="228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98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1676400"/>
            <a:ext cx="528933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3200" b="1" dirty="0">
                <a:latin typeface="Traditional Arabic" pitchFamily="18" charset="-78"/>
                <a:cs typeface="Traditional Arabic" pitchFamily="18" charset="-78"/>
              </a:rPr>
              <a:t>قال صلى الله عليه وسلم : ( الكيس من دان نفسه وعمل لما بعد الموت والعاجز من أتبع نفسه هواها وتمنى على الله ) </a:t>
            </a:r>
            <a:r>
              <a:rPr lang="ar-KW" sz="2400" b="1" dirty="0">
                <a:latin typeface="Traditional Arabic" pitchFamily="18" charset="-78"/>
                <a:cs typeface="Traditional Arabic" pitchFamily="18" charset="-78"/>
              </a:rPr>
              <a:t>رواه الترمذي </a:t>
            </a:r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وحسنه</a:t>
            </a:r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، </a:t>
            </a:r>
            <a:r>
              <a:rPr lang="ar-KW" sz="3200" b="1" dirty="0">
                <a:latin typeface="Traditional Arabic" pitchFamily="18" charset="-78"/>
                <a:cs typeface="Traditional Arabic" pitchFamily="18" charset="-78"/>
              </a:rPr>
              <a:t>فانظر لوصف النبي صلى الله عليه </a:t>
            </a:r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وسلم: </a:t>
            </a:r>
            <a:r>
              <a:rPr lang="en-US" sz="3200" b="1" dirty="0" smtClean="0">
                <a:latin typeface="Traditional Arabic" pitchFamily="18" charset="-78"/>
                <a:cs typeface="Traditional Arabic" pitchFamily="18" charset="-78"/>
              </a:rPr>
              <a:t>     </a:t>
            </a:r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( </a:t>
            </a:r>
            <a:r>
              <a:rPr lang="ar-KW" sz="3200" b="1" dirty="0">
                <a:latin typeface="Traditional Arabic" pitchFamily="18" charset="-78"/>
                <a:cs typeface="Traditional Arabic" pitchFamily="18" charset="-78"/>
              </a:rPr>
              <a:t>والعاجز ) ذاك الذي فوت حياته ولم ينتفع بها فالحياة فرصة واحدة </a:t>
            </a:r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لا</a:t>
            </a:r>
            <a:r>
              <a:rPr lang="en-US" sz="32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تتكرر وما</a:t>
            </a:r>
            <a:r>
              <a:rPr lang="en-US" sz="32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سمعنا </a:t>
            </a:r>
            <a:r>
              <a:rPr lang="ar-KW" sz="3200" b="1" dirty="0">
                <a:latin typeface="Traditional Arabic" pitchFamily="18" charset="-78"/>
                <a:cs typeface="Traditional Arabic" pitchFamily="18" charset="-78"/>
              </a:rPr>
              <a:t>أن شخصا عاش زيادة عن </a:t>
            </a:r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ما</a:t>
            </a:r>
            <a:r>
              <a:rPr lang="en-US" sz="32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كتب </a:t>
            </a:r>
            <a:r>
              <a:rPr lang="ar-KW" sz="3200" b="1" dirty="0">
                <a:latin typeface="Traditional Arabic" pitchFamily="18" charset="-78"/>
                <a:cs typeface="Traditional Arabic" pitchFamily="18" charset="-78"/>
              </a:rPr>
              <a:t>له فعدل وأصلح كل ما أفسده في حياته .</a:t>
            </a:r>
            <a:endParaRPr lang="en-US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48400"/>
            <a:ext cx="6858001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62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0698" y="1521559"/>
            <a:ext cx="5715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بادرِ الفرصة َ واحذر فوتَها </a:t>
            </a:r>
            <a:endParaRPr lang="en-US" sz="28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		فَبُلُــــــوغُ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الْعِزِّ في نَيْلِ الْفُرَصْ</a:t>
            </a:r>
          </a:p>
          <a:p>
            <a:pPr algn="just" rtl="1"/>
            <a:endParaRPr lang="ar-KW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واغْتَنِمْ عُمْرَكَ إِبَّانَ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الصِّبَـــا </a:t>
            </a:r>
            <a:endParaRPr lang="en-US" sz="28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28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	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	فهو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إن زادَ مع الشيبِ نقَص</a:t>
            </a:r>
          </a:p>
          <a:p>
            <a:pPr algn="just" rtl="1"/>
            <a:endParaRPr lang="ar-KW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إِنَّمَا الدُّنْيَا خَيَالٌ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عَــــارِضٌ </a:t>
            </a:r>
            <a:endParaRPr lang="en-US" sz="28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28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	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	قلَّمــــا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يبقى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وأخبـــــــــــــــــارٌ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تُقصْ</a:t>
            </a:r>
          </a:p>
          <a:p>
            <a:pPr algn="just" rtl="1"/>
            <a:endParaRPr lang="ar-KW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جعلنا الله وإياكم من </a:t>
            </a:r>
            <a:r>
              <a:rPr lang="ar-KW" sz="2800" b="1" dirty="0" err="1">
                <a:latin typeface="Traditional Arabic" pitchFamily="18" charset="-78"/>
                <a:cs typeface="Traditional Arabic" pitchFamily="18" charset="-78"/>
              </a:rPr>
              <a:t>المغتنمين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 للفرص الموافقة لشرع الله عز وجل النافعة للناس المستنيرة بهدي خير البشر صلى الله عليه وسلم .</a:t>
            </a:r>
            <a:endParaRPr lang="en-US" sz="28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3150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4932" y="5235714"/>
            <a:ext cx="571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4000" b="1" dirty="0" err="1" smtClean="0">
                <a:latin typeface="Arial Narrow" pitchFamily="34" charset="0"/>
                <a:cs typeface="Traditional Arabic" pitchFamily="18" charset="-78"/>
              </a:rPr>
              <a:t>Mesyar</a:t>
            </a:r>
            <a:r>
              <a:rPr lang="en-US" sz="4000" b="1" dirty="0" smtClean="0">
                <a:latin typeface="Arial Narrow" pitchFamily="34" charset="0"/>
                <a:cs typeface="Traditional Arabic" pitchFamily="18" charset="-78"/>
              </a:rPr>
              <a:t> </a:t>
            </a:r>
            <a:r>
              <a:rPr lang="en-US" sz="4000" b="1" dirty="0" err="1" smtClean="0">
                <a:latin typeface="Arial Narrow" pitchFamily="34" charset="0"/>
                <a:cs typeface="Traditional Arabic" pitchFamily="18" charset="-78"/>
              </a:rPr>
              <a:t>althafiri</a:t>
            </a:r>
            <a:endParaRPr lang="en-US" sz="4000" b="1" dirty="0">
              <a:latin typeface="Arial Narrow" pitchFamily="34" charset="0"/>
              <a:cs typeface="Traditional Arabic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4932" y="6424002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KW" sz="2000" b="1" dirty="0" smtClean="0">
                <a:latin typeface="Traditional Arabic" pitchFamily="18" charset="-78"/>
                <a:cs typeface="Traditional Arabic" pitchFamily="18" charset="-78"/>
              </a:rPr>
              <a:t>رابط المقال في مدونة الداعي الغريب:</a:t>
            </a:r>
            <a:endParaRPr lang="en-US" sz="2000" b="1" dirty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533" y="6985203"/>
            <a:ext cx="1777797" cy="1777797"/>
          </a:xfrm>
          <a:prstGeom prst="rect">
            <a:avLst/>
          </a:prstGeom>
        </p:spPr>
      </p:pic>
      <p:pic>
        <p:nvPicPr>
          <p:cNvPr id="8" name="Picture 7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536" y="2290809"/>
            <a:ext cx="1676400" cy="1676400"/>
          </a:xfrm>
          <a:prstGeom prst="rect">
            <a:avLst/>
          </a:prstGeom>
        </p:spPr>
      </p:pic>
      <p:pic>
        <p:nvPicPr>
          <p:cNvPr id="9" name="Picture 8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099" y="3236501"/>
            <a:ext cx="1587301" cy="1587301"/>
          </a:xfrm>
          <a:prstGeom prst="rect">
            <a:avLst/>
          </a:prstGeom>
        </p:spPr>
      </p:pic>
      <p:pic>
        <p:nvPicPr>
          <p:cNvPr id="11" name="Picture 10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099" y="1198773"/>
            <a:ext cx="1645927" cy="164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55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742</Words>
  <Application>Microsoft Office PowerPoint</Application>
  <PresentationFormat>A4 Paper (210x297 mm)</PresentationFormat>
  <Paragraphs>73</Paragraphs>
  <Slides>16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22" baseType="lpstr">
      <vt:lpstr>Arial</vt:lpstr>
      <vt:lpstr>Arial Narrow</vt:lpstr>
      <vt:lpstr>Calibri</vt:lpstr>
      <vt:lpstr>DecoType Naskh Variants</vt:lpstr>
      <vt:lpstr>Traditional Arabic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مسير ماطر عجيل الظفيرى</dc:creator>
  <cp:lastModifiedBy>مسير ماطر عجيل ناجى الظفيرى</cp:lastModifiedBy>
  <cp:revision>83</cp:revision>
  <dcterms:created xsi:type="dcterms:W3CDTF">2016-11-02T07:52:12Z</dcterms:created>
  <dcterms:modified xsi:type="dcterms:W3CDTF">2018-09-17T05:58:03Z</dcterms:modified>
</cp:coreProperties>
</file>