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9" r:id="rId4"/>
    <p:sldId id="257" r:id="rId5"/>
    <p:sldId id="270" r:id="rId6"/>
    <p:sldId id="259" r:id="rId7"/>
    <p:sldId id="267" r:id="rId8"/>
    <p:sldId id="268" r:id="rId9"/>
    <p:sldId id="265" r:id="rId10"/>
    <p:sldId id="264" r:id="rId11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700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66E75-C789-4407-9CF3-0FEE0FDB3BBD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9927-6833-4225-AA3D-61CA6F0D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93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9927-6833-4225-AA3D-61CA6F0D7D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8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4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7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6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6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8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9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02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9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9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1A3DB-7BF3-459D-8A21-79BA9BABD75F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13545-D600-4BE1-A8AA-39C0160F1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4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aldaeey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hyperlink" Target="http://daeeq.blogspot.com/2013/09/blog-post_223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mesyaralthafiri/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www.youtube.com/user/daeeq1" TargetMode="Externa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574" y="3047999"/>
            <a:ext cx="399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6000" dirty="0">
                <a:cs typeface="DecoType Naskh Variants" pitchFamily="2" charset="-78"/>
              </a:rPr>
              <a:t>في مستقر تبقى</a:t>
            </a:r>
            <a:endParaRPr lang="en-US" sz="6000" dirty="0">
              <a:cs typeface="DecoType Naskh Variants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5943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3600" dirty="0" smtClean="0">
                <a:cs typeface="DecoType Naskh Variants" pitchFamily="2" charset="-78"/>
              </a:rPr>
              <a:t>بقلم:</a:t>
            </a:r>
          </a:p>
          <a:p>
            <a:pPr algn="ctr" rtl="1"/>
            <a:r>
              <a:rPr lang="ar-KW" sz="3600" dirty="0" smtClean="0">
                <a:cs typeface="DecoType Naskh Variants" pitchFamily="2" charset="-78"/>
              </a:rPr>
              <a:t>مسير ماطر الظفيري</a:t>
            </a:r>
            <a:endParaRPr lang="en-US" sz="3600" dirty="0">
              <a:cs typeface="DecoType Naskh Variants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36" y="2496374"/>
            <a:ext cx="4570596" cy="2685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01566" y="9401563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b="1" smtClean="0">
                <a:latin typeface="Traditional Arabic" pitchFamily="18" charset="-78"/>
                <a:cs typeface="Traditional Arabic" pitchFamily="18" charset="-78"/>
              </a:rPr>
              <a:t>مقال نشر في جريدة الوطن</a:t>
            </a:r>
            <a:endParaRPr lang="en-US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09600" y="2280821"/>
            <a:ext cx="5562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في خضم أحداث الحياة ونزعاتها وشهواتها وتجاذبها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تبقى.</a:t>
            </a:r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رغم الأعادي والأيادي السوداء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تبقى.</a:t>
            </a:r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رغم الهم والغم والضرر والغرر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تبقى.</a:t>
            </a:r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إنها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الذكريات</a:t>
            </a:r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بمختلف صورها وألوانها وحلوها ومرها تبقى لتقول للأعداء سأبقى وسأواصل وإن زمجرتم وزبدتم وخربتم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ودمرتم.</a:t>
            </a:r>
            <a:endParaRPr lang="en-US" sz="28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7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57800"/>
            <a:ext cx="3071812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1524000"/>
            <a:ext cx="5562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وقد جعل الله عز وجل هذه الذكريات أصل في الاعتبار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فقال: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(سَيَذَّكَّرُ مَنْ </a:t>
            </a:r>
            <a:r>
              <a:rPr lang="ar-KW" sz="3600" b="1" dirty="0" err="1">
                <a:latin typeface="Traditional Arabic" pitchFamily="18" charset="-78"/>
                <a:cs typeface="Traditional Arabic" pitchFamily="18" charset="-78"/>
              </a:rPr>
              <a:t>يَخْشَىٰ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(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10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)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وَيَتَجَنَّبُهَا الْأَشْقَى 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(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11</a:t>
            </a:r>
            <a:r>
              <a:rPr lang="ar-KW" sz="3200" b="1" dirty="0">
                <a:latin typeface="Traditional Arabic" pitchFamily="18" charset="-78"/>
                <a:cs typeface="Traditional Arabic" pitchFamily="18" charset="-78"/>
              </a:rPr>
              <a:t>)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)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وقال: (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إِنَّ فِي </a:t>
            </a:r>
            <a:r>
              <a:rPr lang="ar-KW" sz="3600" b="1" dirty="0" err="1">
                <a:latin typeface="Traditional Arabic" pitchFamily="18" charset="-78"/>
                <a:cs typeface="Traditional Arabic" pitchFamily="18" charset="-78"/>
              </a:rPr>
              <a:t>ذَٰلِكَ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3600" b="1" dirty="0" err="1">
                <a:latin typeface="Traditional Arabic" pitchFamily="18" charset="-78"/>
                <a:cs typeface="Traditional Arabic" pitchFamily="18" charset="-78"/>
              </a:rPr>
              <a:t>لَذِكْرَىٰ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 )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وقال: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( إِنَّمَا يَتَذَكَّرُ أُولُو الْأَلْبَابِ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)،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ولكن هل من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مدكر؟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هل من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معتبر؟ </a:t>
            </a:r>
            <a:r>
              <a:rPr lang="ar-KW" sz="3600" b="1" dirty="0">
                <a:latin typeface="Traditional Arabic" pitchFamily="18" charset="-78"/>
                <a:cs typeface="Traditional Arabic" pitchFamily="18" charset="-78"/>
              </a:rPr>
              <a:t>هل من متذكر أن الحياة فانية وبعدها جزاء </a:t>
            </a:r>
            <a:r>
              <a:rPr lang="ar-KW" sz="3600" b="1" dirty="0" smtClean="0">
                <a:latin typeface="Traditional Arabic" pitchFamily="18" charset="-78"/>
                <a:cs typeface="Traditional Arabic" pitchFamily="18" charset="-78"/>
              </a:rPr>
              <a:t>وحساب؟</a:t>
            </a:r>
            <a:endParaRPr lang="en-US" sz="36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700" y="1432034"/>
            <a:ext cx="55626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من متذكر أن المناصب لا تدوم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لواحد؟</a:t>
            </a:r>
          </a:p>
          <a:p>
            <a:pPr algn="just" rtl="1"/>
            <a:endParaRPr lang="ar-KW" sz="1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من متذكر أن ما من كاتب إلا ستبقى كتابته وإن فنيت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يداه؟</a:t>
            </a:r>
          </a:p>
          <a:p>
            <a:pPr algn="just" rtl="1"/>
            <a:endParaRPr lang="ar-KW" sz="1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من متذكر أن الله ( يَعْلَمُ خَائِنَةَ الْأَعْيُنِ وَمَا تُخْفِي الصُّدُورُ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)؟</a:t>
            </a:r>
          </a:p>
          <a:p>
            <a:pPr algn="just" rtl="1"/>
            <a:endParaRPr lang="ar-KW" sz="1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من متذكر أن أضل الناس من اتبع هواه ( وَمَنْ أَضَلُّ مِمَّنِ اتَّبَعَ هَوَاهُ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)؟</a:t>
            </a:r>
          </a:p>
          <a:p>
            <a:pPr algn="just" rtl="1"/>
            <a:endParaRPr lang="ar-KW" sz="1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من متذكر أن الشيطان جاثم على قلب ابن آدم يدعوه لمعصية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الله؟</a:t>
            </a:r>
          </a:p>
          <a:p>
            <a:pPr algn="just" rtl="1"/>
            <a:endParaRPr lang="ar-KW" sz="1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هل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من متذكر أن العاقبة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للتقوى؟</a:t>
            </a: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هل وهل </a:t>
            </a:r>
            <a:r>
              <a:rPr lang="ar-KW" sz="2800" b="1" dirty="0" err="1">
                <a:latin typeface="Traditional Arabic" pitchFamily="18" charset="-78"/>
                <a:cs typeface="Traditional Arabic" pitchFamily="18" charset="-78"/>
              </a:rPr>
              <a:t>وهل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...؟</a:t>
            </a:r>
            <a:endParaRPr lang="en-US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5" y="6172200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6386" y="1676400"/>
            <a:ext cx="556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5400" b="1" dirty="0">
                <a:latin typeface="Traditional Arabic" pitchFamily="18" charset="-78"/>
                <a:cs typeface="Traditional Arabic" pitchFamily="18" charset="-78"/>
              </a:rPr>
              <a:t>وتبقى بعد ذلك الذكريات فهل من </a:t>
            </a:r>
            <a:r>
              <a:rPr lang="ar-KW" sz="5400" b="1" dirty="0" smtClean="0">
                <a:latin typeface="Traditional Arabic" pitchFamily="18" charset="-78"/>
                <a:cs typeface="Traditional Arabic" pitchFamily="18" charset="-78"/>
              </a:rPr>
              <a:t>مدكر؟</a:t>
            </a:r>
            <a:endParaRPr lang="en-US" sz="5400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35981"/>
            <a:ext cx="5076825" cy="476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58059" y="1905000"/>
            <a:ext cx="525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قال جل وعلا : ( فَاذْكُرُونِي أَذْكُرْكُمْ ) وذكر الله للعبد يعني محبته له ووضع القبول له في الأرض قال صلى الله عليه </a:t>
            </a:r>
            <a:r>
              <a:rPr lang="ar-KW" sz="24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 وسلم : ( إذا أحب الله العبد نادى جبريل : إن الله يحب فلانا فأحببه ، فيحبه جبريل ، فينادي جبريل في أهل السماء : إن الله يحب فلانا فأحبوه ، فيحبه أهل السماء ، ثم يوضع له القبول في الأرض ) رواه البخاري </a:t>
            </a:r>
            <a:r>
              <a:rPr lang="ar-KW" sz="2000" b="1" dirty="0" smtClean="0">
                <a:latin typeface="Traditional Arabic" pitchFamily="18" charset="-78"/>
                <a:cs typeface="Traditional Arabic" pitchFamily="18" charset="-78"/>
              </a:rPr>
              <a:t>3209</a:t>
            </a:r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572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8059" y="1905000"/>
            <a:ext cx="525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يحدثني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أحد الأحباب أنه صعد سيارته يوما وقام بتشغيل شريط محاضرة للشيخ محمد الصالح العثيمين رحمه الله ، وظل يستمع إليه وهو في طريقه وفجأة عطس صاحبنا وكان لوحده في سيارته </a:t>
            </a:r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4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فسمع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الشيخ يقول له : يرحمك الله . فرد عليه قائلا : يهديكم الله ويصلح بالكم . فلما انتبه أنه لوحده في السيارة استغرب كيف شمته الشيخ ؟! </a:t>
            </a:r>
            <a:endParaRPr lang="ar-KW" sz="24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971800"/>
            <a:ext cx="2057400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143298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1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8059" y="1905000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فأعاد 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الشريط وإذا بأحد الحضور في محاضرة الشيخ عطس ، وتزامنت العطستان عطسة صاحبنا وعطسة الحاضر فشمته الشيخ ، فرد </a:t>
            </a:r>
            <a:r>
              <a:rPr lang="ar-KW" sz="2400" b="1" dirty="0" err="1">
                <a:latin typeface="Traditional Arabic" pitchFamily="18" charset="-78"/>
                <a:cs typeface="Traditional Arabic" pitchFamily="18" charset="-78"/>
              </a:rPr>
              <a:t>الإثنان</a:t>
            </a:r>
            <a:r>
              <a:rPr lang="ar-KW" sz="2400" b="1" dirty="0">
                <a:latin typeface="Traditional Arabic" pitchFamily="18" charset="-78"/>
                <a:cs typeface="Traditional Arabic" pitchFamily="18" charset="-78"/>
              </a:rPr>
              <a:t> على الشيخ ذاك في محاضرته في حياته وهذا في سيارته بعد وفاته فسبحان من يهيئ لمن عاش في ذكره ذكرا له بعد موته </a:t>
            </a:r>
            <a:r>
              <a:rPr lang="ar-KW" sz="2400" b="1" dirty="0" smtClean="0">
                <a:latin typeface="Traditional Arabic" pitchFamily="18" charset="-78"/>
                <a:cs typeface="Traditional Arabic" pitchFamily="18" charset="-78"/>
              </a:rPr>
              <a:t>!.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70" y="4085898"/>
            <a:ext cx="3642577" cy="3966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67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3657600"/>
            <a:ext cx="5562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فاعمل لنفسك قبل موتك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ذكرها</a:t>
            </a: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	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		فالذكر 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للإنسان عمر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ثــــــــــــان</a:t>
            </a:r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endParaRPr lang="ar-KW" sz="28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 rtl="1"/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اللهم أعنا على ذكرك وشكرك وحسن عبادتك </a:t>
            </a:r>
            <a:r>
              <a:rPr lang="ar-KW" sz="2800" b="1" dirty="0" smtClean="0">
                <a:latin typeface="Traditional Arabic" pitchFamily="18" charset="-78"/>
                <a:cs typeface="Traditional Arabic" pitchFamily="18" charset="-78"/>
              </a:rPr>
              <a:t>آمين </a:t>
            </a:r>
            <a:r>
              <a:rPr lang="ar-KW" sz="2800" b="1" dirty="0" err="1">
                <a:latin typeface="Traditional Arabic" pitchFamily="18" charset="-78"/>
                <a:cs typeface="Traditional Arabic" pitchFamily="18" charset="-78"/>
              </a:rPr>
              <a:t>يارب</a:t>
            </a: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 العالمين.</a:t>
            </a:r>
            <a:endParaRPr lang="ar-KW" sz="2800" b="1" dirty="0" smtClean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4932" y="5650602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000" b="1" dirty="0" err="1" smtClean="0">
                <a:latin typeface="Arial Narrow" pitchFamily="34" charset="0"/>
                <a:cs typeface="Traditional Arabic" pitchFamily="18" charset="-78"/>
              </a:rPr>
              <a:t>Mesyar</a:t>
            </a:r>
            <a:r>
              <a:rPr lang="en-US" sz="4000" b="1" dirty="0" smtClean="0">
                <a:latin typeface="Arial Narrow" pitchFamily="34" charset="0"/>
                <a:cs typeface="Traditional Arabic" pitchFamily="18" charset="-78"/>
              </a:rPr>
              <a:t> </a:t>
            </a:r>
            <a:r>
              <a:rPr lang="en-US" sz="4000" b="1" dirty="0" err="1" smtClean="0">
                <a:latin typeface="Arial Narrow" pitchFamily="34" charset="0"/>
                <a:cs typeface="Traditional Arabic" pitchFamily="18" charset="-78"/>
              </a:rPr>
              <a:t>althafiri</a:t>
            </a:r>
            <a:endParaRPr lang="en-US" sz="4000" b="1" dirty="0">
              <a:latin typeface="Arial Narrow" pitchFamily="34" charset="0"/>
              <a:cs typeface="Traditional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932" y="647963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KW" sz="2000" b="1" dirty="0" smtClean="0">
                <a:latin typeface="Traditional Arabic" pitchFamily="18" charset="-78"/>
                <a:cs typeface="Traditional Arabic" pitchFamily="18" charset="-78"/>
              </a:rPr>
              <a:t>رابط المقال في مدونة الداعي الغريب:</a:t>
            </a:r>
            <a:endParaRPr lang="en-US" sz="20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7042470"/>
            <a:ext cx="1263330" cy="1263330"/>
          </a:xfrm>
          <a:prstGeom prst="rect">
            <a:avLst/>
          </a:prstGeom>
        </p:spPr>
      </p:pic>
      <p:pic>
        <p:nvPicPr>
          <p:cNvPr id="8" name="Picture 7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36" y="2801007"/>
            <a:ext cx="1676400" cy="1676400"/>
          </a:xfrm>
          <a:prstGeom prst="rect">
            <a:avLst/>
          </a:prstGeom>
        </p:spPr>
      </p:pic>
      <p:pic>
        <p:nvPicPr>
          <p:cNvPr id="9" name="Picture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099" y="3746699"/>
            <a:ext cx="1587301" cy="1587301"/>
          </a:xfrm>
          <a:prstGeom prst="rect">
            <a:avLst/>
          </a:prstGeom>
        </p:spPr>
      </p:pic>
      <p:pic>
        <p:nvPicPr>
          <p:cNvPr id="11" name="Picture 10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099" y="1708971"/>
            <a:ext cx="1645927" cy="16459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76200" y="84582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118241" y="533400"/>
            <a:ext cx="70104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386</Words>
  <Application>Microsoft Office PowerPoint</Application>
  <PresentationFormat>A4 Paper (210x297 mm)</PresentationFormat>
  <Paragraphs>46</Paragraphs>
  <Slides>10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DecoType Naskh Variants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مسير ماطر عجيل الظفيرى</dc:creator>
  <cp:lastModifiedBy>مسير ماطر عجيل ناجى الظفيرى</cp:lastModifiedBy>
  <cp:revision>108</cp:revision>
  <dcterms:created xsi:type="dcterms:W3CDTF">2016-11-02T07:52:12Z</dcterms:created>
  <dcterms:modified xsi:type="dcterms:W3CDTF">2018-09-17T06:09:30Z</dcterms:modified>
</cp:coreProperties>
</file>