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5" r:id="rId7"/>
    <p:sldId id="267" r:id="rId8"/>
    <p:sldId id="266" r:id="rId9"/>
    <p:sldId id="268" r:id="rId10"/>
  </p:sldIdLst>
  <p:sldSz cx="9144000" cy="6858000" type="screen4x3"/>
  <p:notesSz cx="6858000" cy="9144000"/>
  <p:defaultTex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KW"/>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KW"/>
          </a:p>
        </p:txBody>
      </p:sp>
      <p:sp>
        <p:nvSpPr>
          <p:cNvPr id="4" name="Date Placeholder 3"/>
          <p:cNvSpPr>
            <a:spLocks noGrp="1"/>
          </p:cNvSpPr>
          <p:nvPr>
            <p:ph type="dt" sz="half" idx="10"/>
          </p:nvPr>
        </p:nvSpPr>
        <p:spPr/>
        <p:txBody>
          <a:bodyPr/>
          <a:lstStyle>
            <a:lvl1pPr>
              <a:defRPr/>
            </a:lvl1pPr>
          </a:lstStyle>
          <a:p>
            <a:pPr>
              <a:defRPr/>
            </a:pPr>
            <a:fld id="{1FB8A9EC-5BCD-42B0-A009-02FC0EFEF44D}"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CF70B081-073C-45A8-B292-A41FF11BE045}" type="slidenum">
              <a:rPr lang="ar-KW"/>
              <a:pPr>
                <a:defRPr/>
              </a:pPr>
              <a:t>‹#›</a:t>
            </a:fld>
            <a:endParaRPr lang="ar-KW"/>
          </a:p>
        </p:txBody>
      </p:sp>
    </p:spTree>
    <p:extLst>
      <p:ext uri="{BB962C8B-B14F-4D97-AF65-F5344CB8AC3E}">
        <p14:creationId xmlns:p14="http://schemas.microsoft.com/office/powerpoint/2010/main" val="2376279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B2BCAA29-5F19-494F-9917-62697EFE73F9}"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2767D815-E6DA-4DA0-BB18-CE1FF9BAD49C}" type="slidenum">
              <a:rPr lang="ar-KW"/>
              <a:pPr>
                <a:defRPr/>
              </a:pPr>
              <a:t>‹#›</a:t>
            </a:fld>
            <a:endParaRPr lang="ar-KW"/>
          </a:p>
        </p:txBody>
      </p:sp>
    </p:spTree>
    <p:extLst>
      <p:ext uri="{BB962C8B-B14F-4D97-AF65-F5344CB8AC3E}">
        <p14:creationId xmlns:p14="http://schemas.microsoft.com/office/powerpoint/2010/main" val="3160291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K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DCDF4F7-FC63-4901-91B5-FFA71EFAC561}"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3457CD5B-E958-4BF6-985A-9311DBB097B0}" type="slidenum">
              <a:rPr lang="ar-KW"/>
              <a:pPr>
                <a:defRPr/>
              </a:pPr>
              <a:t>‹#›</a:t>
            </a:fld>
            <a:endParaRPr lang="ar-KW"/>
          </a:p>
        </p:txBody>
      </p:sp>
    </p:spTree>
    <p:extLst>
      <p:ext uri="{BB962C8B-B14F-4D97-AF65-F5344CB8AC3E}">
        <p14:creationId xmlns:p14="http://schemas.microsoft.com/office/powerpoint/2010/main" val="4228532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Date Placeholder 3"/>
          <p:cNvSpPr>
            <a:spLocks noGrp="1"/>
          </p:cNvSpPr>
          <p:nvPr>
            <p:ph type="dt" sz="half" idx="10"/>
          </p:nvPr>
        </p:nvSpPr>
        <p:spPr/>
        <p:txBody>
          <a:bodyPr/>
          <a:lstStyle>
            <a:lvl1pPr>
              <a:defRPr/>
            </a:lvl1pPr>
          </a:lstStyle>
          <a:p>
            <a:pPr>
              <a:defRPr/>
            </a:pPr>
            <a:fld id="{864DA73D-ACEC-4EC1-986F-6C6F5C68F781}"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64535225-9DDA-402B-87E5-431F35C819D0}" type="slidenum">
              <a:rPr lang="ar-KW"/>
              <a:pPr>
                <a:defRPr/>
              </a:pPr>
              <a:t>‹#›</a:t>
            </a:fld>
            <a:endParaRPr lang="ar-KW"/>
          </a:p>
        </p:txBody>
      </p:sp>
    </p:spTree>
    <p:extLst>
      <p:ext uri="{BB962C8B-B14F-4D97-AF65-F5344CB8AC3E}">
        <p14:creationId xmlns:p14="http://schemas.microsoft.com/office/powerpoint/2010/main" val="905209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K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7" name="Date Placeholder 3"/>
          <p:cNvSpPr>
            <a:spLocks noGrp="1"/>
          </p:cNvSpPr>
          <p:nvPr>
            <p:ph type="dt" sz="half" idx="10"/>
          </p:nvPr>
        </p:nvSpPr>
        <p:spPr/>
        <p:txBody>
          <a:bodyPr/>
          <a:lstStyle>
            <a:lvl1pPr>
              <a:defRPr/>
            </a:lvl1pPr>
          </a:lstStyle>
          <a:p>
            <a:pPr>
              <a:defRPr/>
            </a:pPr>
            <a:fld id="{15AB9290-E075-4808-9075-65E41B63D673}" type="datetimeFigureOut">
              <a:rPr lang="ar-KW"/>
              <a:pPr>
                <a:defRPr/>
              </a:pPr>
              <a:t>02/02/1440</a:t>
            </a:fld>
            <a:endParaRPr lang="ar-KW"/>
          </a:p>
        </p:txBody>
      </p:sp>
      <p:sp>
        <p:nvSpPr>
          <p:cNvPr id="8" name="Footer Placeholder 4"/>
          <p:cNvSpPr>
            <a:spLocks noGrp="1"/>
          </p:cNvSpPr>
          <p:nvPr>
            <p:ph type="ftr" sz="quarter" idx="11"/>
          </p:nvPr>
        </p:nvSpPr>
        <p:spPr/>
        <p:txBody>
          <a:bodyPr/>
          <a:lstStyle>
            <a:lvl1pPr>
              <a:defRPr/>
            </a:lvl1pPr>
          </a:lstStyle>
          <a:p>
            <a:pPr>
              <a:defRPr/>
            </a:pPr>
            <a:endParaRPr lang="ar-KW"/>
          </a:p>
        </p:txBody>
      </p:sp>
      <p:sp>
        <p:nvSpPr>
          <p:cNvPr id="9" name="Slide Number Placeholder 5"/>
          <p:cNvSpPr>
            <a:spLocks noGrp="1"/>
          </p:cNvSpPr>
          <p:nvPr>
            <p:ph type="sldNum" sz="quarter" idx="12"/>
          </p:nvPr>
        </p:nvSpPr>
        <p:spPr/>
        <p:txBody>
          <a:bodyPr/>
          <a:lstStyle>
            <a:lvl1pPr>
              <a:defRPr/>
            </a:lvl1pPr>
          </a:lstStyle>
          <a:p>
            <a:pPr>
              <a:defRPr/>
            </a:pPr>
            <a:fld id="{2F8B4ADF-AFF9-490F-AB70-17473F6F0945}" type="slidenum">
              <a:rPr lang="ar-KW"/>
              <a:pPr>
                <a:defRPr/>
              </a:pPr>
              <a:t>‹#›</a:t>
            </a:fld>
            <a:endParaRPr lang="ar-KW"/>
          </a:p>
        </p:txBody>
      </p:sp>
    </p:spTree>
    <p:extLst>
      <p:ext uri="{BB962C8B-B14F-4D97-AF65-F5344CB8AC3E}">
        <p14:creationId xmlns:p14="http://schemas.microsoft.com/office/powerpoint/2010/main" val="808283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Date Placeholder 3"/>
          <p:cNvSpPr>
            <a:spLocks noGrp="1"/>
          </p:cNvSpPr>
          <p:nvPr>
            <p:ph type="dt" sz="half" idx="10"/>
          </p:nvPr>
        </p:nvSpPr>
        <p:spPr/>
        <p:txBody>
          <a:bodyPr/>
          <a:lstStyle>
            <a:lvl1pPr>
              <a:defRPr/>
            </a:lvl1pPr>
          </a:lstStyle>
          <a:p>
            <a:pPr>
              <a:defRPr/>
            </a:pPr>
            <a:fld id="{6EB3100F-917A-4F43-88F2-B368B3784978}" type="datetimeFigureOut">
              <a:rPr lang="ar-KW"/>
              <a:pPr>
                <a:defRPr/>
              </a:pPr>
              <a:t>02/02/1440</a:t>
            </a:fld>
            <a:endParaRPr lang="ar-KW"/>
          </a:p>
        </p:txBody>
      </p:sp>
      <p:sp>
        <p:nvSpPr>
          <p:cNvPr id="4" name="Footer Placeholder 4"/>
          <p:cNvSpPr>
            <a:spLocks noGrp="1"/>
          </p:cNvSpPr>
          <p:nvPr>
            <p:ph type="ftr" sz="quarter" idx="11"/>
          </p:nvPr>
        </p:nvSpPr>
        <p:spPr/>
        <p:txBody>
          <a:bodyPr/>
          <a:lstStyle>
            <a:lvl1pPr>
              <a:defRPr/>
            </a:lvl1pPr>
          </a:lstStyle>
          <a:p>
            <a:pPr>
              <a:defRPr/>
            </a:pPr>
            <a:endParaRPr lang="ar-KW"/>
          </a:p>
        </p:txBody>
      </p:sp>
      <p:sp>
        <p:nvSpPr>
          <p:cNvPr id="5" name="Slide Number Placeholder 5"/>
          <p:cNvSpPr>
            <a:spLocks noGrp="1"/>
          </p:cNvSpPr>
          <p:nvPr>
            <p:ph type="sldNum" sz="quarter" idx="12"/>
          </p:nvPr>
        </p:nvSpPr>
        <p:spPr/>
        <p:txBody>
          <a:bodyPr/>
          <a:lstStyle>
            <a:lvl1pPr>
              <a:defRPr/>
            </a:lvl1pPr>
          </a:lstStyle>
          <a:p>
            <a:pPr>
              <a:defRPr/>
            </a:pPr>
            <a:fld id="{A6BCEFD1-3EEA-4447-8E92-DD28EE6D72A3}" type="slidenum">
              <a:rPr lang="ar-KW"/>
              <a:pPr>
                <a:defRPr/>
              </a:pPr>
              <a:t>‹#›</a:t>
            </a:fld>
            <a:endParaRPr lang="ar-KW"/>
          </a:p>
        </p:txBody>
      </p:sp>
    </p:spTree>
    <p:extLst>
      <p:ext uri="{BB962C8B-B14F-4D97-AF65-F5344CB8AC3E}">
        <p14:creationId xmlns:p14="http://schemas.microsoft.com/office/powerpoint/2010/main" val="3430504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BFF26DD-2287-44D6-941D-2E94BD1511A5}" type="datetimeFigureOut">
              <a:rPr lang="ar-KW"/>
              <a:pPr>
                <a:defRPr/>
              </a:pPr>
              <a:t>02/02/1440</a:t>
            </a:fld>
            <a:endParaRPr lang="ar-KW"/>
          </a:p>
        </p:txBody>
      </p:sp>
      <p:sp>
        <p:nvSpPr>
          <p:cNvPr id="3" name="Footer Placeholder 4"/>
          <p:cNvSpPr>
            <a:spLocks noGrp="1"/>
          </p:cNvSpPr>
          <p:nvPr>
            <p:ph type="ftr" sz="quarter" idx="11"/>
          </p:nvPr>
        </p:nvSpPr>
        <p:spPr/>
        <p:txBody>
          <a:bodyPr/>
          <a:lstStyle>
            <a:lvl1pPr>
              <a:defRPr/>
            </a:lvl1pPr>
          </a:lstStyle>
          <a:p>
            <a:pPr>
              <a:defRPr/>
            </a:pPr>
            <a:endParaRPr lang="ar-KW"/>
          </a:p>
        </p:txBody>
      </p:sp>
      <p:sp>
        <p:nvSpPr>
          <p:cNvPr id="4" name="Slide Number Placeholder 5"/>
          <p:cNvSpPr>
            <a:spLocks noGrp="1"/>
          </p:cNvSpPr>
          <p:nvPr>
            <p:ph type="sldNum" sz="quarter" idx="12"/>
          </p:nvPr>
        </p:nvSpPr>
        <p:spPr/>
        <p:txBody>
          <a:bodyPr/>
          <a:lstStyle>
            <a:lvl1pPr>
              <a:defRPr/>
            </a:lvl1pPr>
          </a:lstStyle>
          <a:p>
            <a:pPr>
              <a:defRPr/>
            </a:pPr>
            <a:fld id="{33AEF87F-5187-475C-9848-BA6E9301216E}" type="slidenum">
              <a:rPr lang="ar-KW"/>
              <a:pPr>
                <a:defRPr/>
              </a:pPr>
              <a:t>‹#›</a:t>
            </a:fld>
            <a:endParaRPr lang="ar-KW"/>
          </a:p>
        </p:txBody>
      </p:sp>
    </p:spTree>
    <p:extLst>
      <p:ext uri="{BB962C8B-B14F-4D97-AF65-F5344CB8AC3E}">
        <p14:creationId xmlns:p14="http://schemas.microsoft.com/office/powerpoint/2010/main" val="7231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K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CBA6F08-B168-4C89-BD18-22B175D75B92}"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894467CE-EF7E-485D-B3E7-B08B310AEC74}" type="slidenum">
              <a:rPr lang="ar-KW"/>
              <a:pPr>
                <a:defRPr/>
              </a:pPr>
              <a:t>‹#›</a:t>
            </a:fld>
            <a:endParaRPr lang="ar-KW"/>
          </a:p>
        </p:txBody>
      </p:sp>
    </p:spTree>
    <p:extLst>
      <p:ext uri="{BB962C8B-B14F-4D97-AF65-F5344CB8AC3E}">
        <p14:creationId xmlns:p14="http://schemas.microsoft.com/office/powerpoint/2010/main" val="645990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KW"/>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73904A0-1336-4D4B-8595-C74FFF46802C}"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7754BA10-3C80-4BAF-8FAE-C0BF7C3DA629}" type="slidenum">
              <a:rPr lang="ar-KW"/>
              <a:pPr>
                <a:defRPr/>
              </a:pPr>
              <a:t>‹#›</a:t>
            </a:fld>
            <a:endParaRPr lang="ar-KW"/>
          </a:p>
        </p:txBody>
      </p:sp>
    </p:spTree>
    <p:extLst>
      <p:ext uri="{BB962C8B-B14F-4D97-AF65-F5344CB8AC3E}">
        <p14:creationId xmlns:p14="http://schemas.microsoft.com/office/powerpoint/2010/main" val="908914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A7BD487E-B58B-45A1-9861-06C65EE98B04}"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1E4D2253-B134-4984-B685-53A2CB954F1B}" type="slidenum">
              <a:rPr lang="ar-KW"/>
              <a:pPr>
                <a:defRPr/>
              </a:pPr>
              <a:t>‹#›</a:t>
            </a:fld>
            <a:endParaRPr lang="ar-KW"/>
          </a:p>
        </p:txBody>
      </p:sp>
    </p:spTree>
    <p:extLst>
      <p:ext uri="{BB962C8B-B14F-4D97-AF65-F5344CB8AC3E}">
        <p14:creationId xmlns:p14="http://schemas.microsoft.com/office/powerpoint/2010/main" val="2046498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KW"/>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AB3FEABA-27D2-433C-B381-662B100DFC2C}"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E71922A0-DCED-439F-827B-DC59B0C19A26}" type="slidenum">
              <a:rPr lang="ar-KW"/>
              <a:pPr>
                <a:defRPr/>
              </a:pPr>
              <a:t>‹#›</a:t>
            </a:fld>
            <a:endParaRPr lang="ar-KW"/>
          </a:p>
        </p:txBody>
      </p:sp>
    </p:spTree>
    <p:extLst>
      <p:ext uri="{BB962C8B-B14F-4D97-AF65-F5344CB8AC3E}">
        <p14:creationId xmlns:p14="http://schemas.microsoft.com/office/powerpoint/2010/main" val="134148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l="-17000" r="-17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a:solidFill>
                  <a:schemeClr val="tx1">
                    <a:tint val="75000"/>
                  </a:schemeClr>
                </a:solidFill>
                <a:latin typeface="+mn-lt"/>
                <a:cs typeface="+mn-cs"/>
              </a:defRPr>
            </a:lvl1pPr>
          </a:lstStyle>
          <a:p>
            <a:pPr>
              <a:defRPr/>
            </a:pPr>
            <a:fld id="{5576EC2C-824E-470C-BAB6-C3A9CEB28B1C}" type="datetimeFigureOut">
              <a:rPr lang="ar-KW"/>
              <a:pPr>
                <a:defRPr/>
              </a:pPr>
              <a:t>02/02/1440</a:t>
            </a:fld>
            <a:endParaRPr lang="ar-K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cs typeface="+mn-cs"/>
              </a:defRPr>
            </a:lvl1pPr>
          </a:lstStyle>
          <a:p>
            <a:pPr>
              <a:defRPr/>
            </a:pPr>
            <a:endParaRPr lang="ar-KW"/>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a:solidFill>
                  <a:schemeClr val="tx1">
                    <a:tint val="75000"/>
                  </a:schemeClr>
                </a:solidFill>
                <a:latin typeface="+mn-lt"/>
                <a:cs typeface="+mn-cs"/>
              </a:defRPr>
            </a:lvl1pPr>
          </a:lstStyle>
          <a:p>
            <a:pPr>
              <a:defRPr/>
            </a:pPr>
            <a:fld id="{3AE85DB9-FBD6-4AB7-983E-35975BE16DA5}" type="slidenum">
              <a:rPr lang="ar-KW"/>
              <a:pPr>
                <a:defRPr/>
              </a:pPr>
              <a:t>‹#›</a:t>
            </a:fld>
            <a:endParaRPr lang="ar-K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288" y="5963572"/>
            <a:ext cx="1673355" cy="796962"/>
          </a:xfrm>
          <a:prstGeom prst="rect">
            <a:avLst/>
          </a:prstGeom>
        </p:spPr>
      </p:pic>
      <p:sp>
        <p:nvSpPr>
          <p:cNvPr id="2050" name="TextBox 4"/>
          <p:cNvSpPr txBox="1">
            <a:spLocks noChangeArrowheads="1"/>
          </p:cNvSpPr>
          <p:nvPr/>
        </p:nvSpPr>
        <p:spPr bwMode="auto">
          <a:xfrm>
            <a:off x="1676400" y="885825"/>
            <a:ext cx="5776913"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8800" b="1">
                <a:latin typeface="Traditional Arabic" pitchFamily="2" charset="-78"/>
                <a:cs typeface="Traditional Arabic" pitchFamily="2" charset="-78"/>
              </a:rPr>
              <a:t>وفاة نبي الله داود </a:t>
            </a:r>
          </a:p>
          <a:p>
            <a:pPr algn="ctr" rtl="1" eaLnBrk="1" hangingPunct="1"/>
            <a:r>
              <a:rPr lang="ar-KW" sz="8800" b="1">
                <a:latin typeface="Traditional Arabic" pitchFamily="2" charset="-78"/>
                <a:cs typeface="Traditional Arabic" pitchFamily="2" charset="-78"/>
              </a:rPr>
              <a:t>عليه السلام</a:t>
            </a:r>
          </a:p>
        </p:txBody>
      </p:sp>
      <p:sp>
        <p:nvSpPr>
          <p:cNvPr id="5" name="TextBox 2"/>
          <p:cNvSpPr txBox="1">
            <a:spLocks noChangeArrowheads="1"/>
          </p:cNvSpPr>
          <p:nvPr/>
        </p:nvSpPr>
        <p:spPr bwMode="auto">
          <a:xfrm>
            <a:off x="1219200" y="5000625"/>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solidFill>
                  <a:srgbClr val="0070C0"/>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spTree>
  </p:cSld>
  <p:clrMapOvr>
    <a:masterClrMapping/>
  </p:clrMapOvr>
  <p:transition spd="slow">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5"/>
          <p:cNvSpPr txBox="1">
            <a:spLocks noChangeArrowheads="1"/>
          </p:cNvSpPr>
          <p:nvPr/>
        </p:nvSpPr>
        <p:spPr bwMode="auto">
          <a:xfrm>
            <a:off x="762000" y="304800"/>
            <a:ext cx="7620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2800" b="1" dirty="0">
                <a:latin typeface="Traditional Arabic" pitchFamily="2" charset="-78"/>
                <a:cs typeface="Traditional Arabic" pitchFamily="2" charset="-78"/>
              </a:rPr>
              <a:t>روى الإمام أحمد 2 / 419 ( 9063 ) عن أبي هريرة – رضي الله عنه -  أن رسول الله صلى الله عليه وسلم قال : ( كان داود النبي فيه غيرة شديدة وكان إذا خرج أغلقت الأبواب فلم يدخل على أهله أحد حتى يرجع .</a:t>
            </a:r>
          </a:p>
          <a:p>
            <a:pPr algn="just" rtl="1" eaLnBrk="1" hangingPunct="1"/>
            <a:r>
              <a:rPr lang="ar-KW" sz="2800" b="1" dirty="0">
                <a:latin typeface="Traditional Arabic" pitchFamily="2" charset="-78"/>
                <a:cs typeface="Traditional Arabic" pitchFamily="2" charset="-78"/>
              </a:rPr>
              <a:t>قال فخرج ذات يوم وغلقت الدار فأقبلت امرأته تطلع إلى الدار فإذا رجل قائم وسط الدار فقالت : لمن في البيت من أين دخل هذا الرجل الدار والدار مغلقة والله لتفتضحن بداود .</a:t>
            </a:r>
          </a:p>
          <a:p>
            <a:pPr algn="just" rtl="1" eaLnBrk="1" hangingPunct="1"/>
            <a:r>
              <a:rPr lang="ar-KW" sz="2800" b="1" dirty="0">
                <a:latin typeface="Traditional Arabic" pitchFamily="2" charset="-78"/>
                <a:cs typeface="Traditional Arabic" pitchFamily="2" charset="-78"/>
              </a:rPr>
              <a:t>فجاء داود فإذا الرجل قائم وسط الدار فقال له داود : من أنت ؟ قال: أنا الذي لا أهاب الملوك ولا يمتنع مني شيء . فقال داود : أنت والله ملك الموت فمرحبا بأمر الله . فرمل داود مكانه حيث قبضت روحه حتى فرغ من شأنه وطلعت عليه الشمس .</a:t>
            </a:r>
          </a:p>
          <a:p>
            <a:pPr algn="just" rtl="1" eaLnBrk="1" hangingPunct="1"/>
            <a:r>
              <a:rPr lang="ar-KW" sz="2800" b="1" dirty="0">
                <a:latin typeface="Traditional Arabic" pitchFamily="2" charset="-78"/>
                <a:cs typeface="Traditional Arabic" pitchFamily="2" charset="-78"/>
              </a:rPr>
              <a:t>فقال سليمان للطير أظلي على داود فأظلت عليه الطير حتى أظلمت عليهما الأرض فقال لها سليمان : اقبضي جناحا جناحا . قال أبو هريرة يرينا رسول الله صلى الله عليه وسلم كيف فعلت الطير وقبض رسول الله صلى الله عليه وسلم وغلبت عليه يومئذ المضرحية‏.</a:t>
            </a:r>
            <a:r>
              <a:rPr lang="ar-KW" sz="2800" b="1" dirty="0">
                <a:solidFill>
                  <a:srgbClr val="002060"/>
                </a:solidFill>
                <a:latin typeface="Traditional Arabic" pitchFamily="2" charset="-78"/>
                <a:cs typeface="Traditional Arabic" pitchFamily="2" charset="-78"/>
              </a:rPr>
              <a:t>‏      </a:t>
            </a:r>
            <a:r>
              <a:rPr lang="ar-KW" sz="2800" b="1" dirty="0">
                <a:solidFill>
                  <a:srgbClr val="0070C0"/>
                </a:solidFill>
                <a:latin typeface="Traditional Arabic" pitchFamily="2" charset="-78"/>
                <a:cs typeface="Traditional Arabic" pitchFamily="2" charset="-78"/>
              </a:rPr>
              <a:t>المضرحية : الصقور الطوال الأجنحة</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288" y="5963572"/>
            <a:ext cx="1673355" cy="796962"/>
          </a:xfrm>
          <a:prstGeom prst="rect">
            <a:avLst/>
          </a:prstGeom>
        </p:spPr>
      </p:pic>
    </p:spTree>
  </p:cSld>
  <p:clrMapOvr>
    <a:masterClrMapping/>
  </p:clrMapOvr>
  <p:transition spd="slow">
    <p:comb/>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3"/>
          <p:cNvSpPr txBox="1">
            <a:spLocks noChangeArrowheads="1"/>
          </p:cNvSpPr>
          <p:nvPr/>
        </p:nvSpPr>
        <p:spPr bwMode="auto">
          <a:xfrm>
            <a:off x="6858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4099" name="TextBox 4"/>
          <p:cNvSpPr txBox="1">
            <a:spLocks noChangeArrowheads="1"/>
          </p:cNvSpPr>
          <p:nvPr/>
        </p:nvSpPr>
        <p:spPr bwMode="auto">
          <a:xfrm>
            <a:off x="685800" y="2201863"/>
            <a:ext cx="77724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2800" b="1">
                <a:latin typeface="Traditional Arabic" pitchFamily="2" charset="-78"/>
                <a:cs typeface="Traditional Arabic" pitchFamily="2" charset="-78"/>
              </a:rPr>
              <a:t>1- أن داود عليه السلام كان في يوم وفاته في كامل صحته وتمام عافيته لا كما يقوله الذين دونوا التوراة وحرفوها ففي سفر الملوك الأول : </a:t>
            </a:r>
          </a:p>
          <a:p>
            <a:pPr algn="just" rtl="1" eaLnBrk="1" hangingPunct="1"/>
            <a:r>
              <a:rPr lang="ar-KW" sz="2800" b="1">
                <a:latin typeface="Traditional Arabic" pitchFamily="2" charset="-78"/>
                <a:cs typeface="Traditional Arabic" pitchFamily="2" charset="-78"/>
              </a:rPr>
              <a:t>أن داود في آخر أيامه شاخ ولزم الفراش وفقد قواه فكانوا يدثرونه بالثياب فلا يدفأ وأنهم أحضروا له فتاة جميلة كي تضجع في حضنه ليدفأ .</a:t>
            </a:r>
          </a:p>
          <a:p>
            <a:pPr algn="just" rtl="1" eaLnBrk="1" hangingPunct="1"/>
            <a:r>
              <a:rPr lang="ar-KW" sz="2800" b="1">
                <a:latin typeface="Traditional Arabic" pitchFamily="2" charset="-78"/>
                <a:cs typeface="Traditional Arabic" pitchFamily="2" charset="-78"/>
              </a:rPr>
              <a:t>حاشاه عليه السلام وتبا لهم فاليهود دائما يلطخون سيرة الأنبياء عليهم السلام فسليمان في زعمهم ساحر عبد الأصنام ، ولوط زنى بابنتيه ، وداود لم يدفئه إلا فتاة جميلة تضجع في حضنه في مرض موته حاشا لله أن تكون هذه خصال الأنبياء عليهم السلام وسيرهم بل هم مطهرون عن ذلك كله .</a:t>
            </a:r>
          </a:p>
          <a:p>
            <a:pPr algn="just" rtl="1" eaLnBrk="1" hangingPunct="1"/>
            <a:r>
              <a:rPr lang="ar-KW" sz="2800" b="1">
                <a:latin typeface="Traditional Arabic" pitchFamily="2" charset="-78"/>
                <a:cs typeface="Traditional Arabic" pitchFamily="2" charset="-78"/>
              </a:rPr>
              <a:t>والقذارة والنجاسة كلها في اليهود المحرفين للتوراة.</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288" y="5963572"/>
            <a:ext cx="1673355" cy="796962"/>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762000" y="4572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5123" name="TextBox 4"/>
          <p:cNvSpPr txBox="1">
            <a:spLocks noChangeArrowheads="1"/>
          </p:cNvSpPr>
          <p:nvPr/>
        </p:nvSpPr>
        <p:spPr bwMode="auto">
          <a:xfrm>
            <a:off x="685800" y="1709738"/>
            <a:ext cx="7772400" cy="446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3200" b="1">
                <a:latin typeface="Traditional Arabic" pitchFamily="2" charset="-78"/>
                <a:cs typeface="Traditional Arabic" pitchFamily="2" charset="-78"/>
              </a:rPr>
              <a:t>2- غيرة داود عليه السم على أهله :</a:t>
            </a:r>
          </a:p>
          <a:p>
            <a:pPr algn="just" rtl="1" eaLnBrk="1" hangingPunct="1"/>
            <a:r>
              <a:rPr lang="ar-KW" sz="3200" b="1">
                <a:latin typeface="Traditional Arabic" pitchFamily="2" charset="-78"/>
                <a:cs typeface="Traditional Arabic" pitchFamily="2" charset="-78"/>
              </a:rPr>
              <a:t>وهو الخلق الذي فقده بعض الناس في هذه الأيام تجده يخرج مع زوجته وهي متبرجة أخرجت ما حرم عليها إخراجه من جسمها وهو يسير بجنبها لا يهتم بنظر الرجال إليها وتلذذهم برؤيتها ممن لا يغضون أبصارهم عما حرم الله عليهم النظر إليه قال صلى الله عليه وسلم :   ( ثلاثة لا ينظر الله عز وجل إليهم يوم القيامة : العاق لوالديه ،       و المرأة المترجلة ، و الديوث ، و ثلاثة لا يدخلون الجنة : العاق لوالديه ، و مدمن الخمر ، و المنان بما أعطى ) </a:t>
            </a:r>
            <a:r>
              <a:rPr lang="ar-KW" sz="2400" b="1">
                <a:latin typeface="Traditional Arabic" pitchFamily="2" charset="-78"/>
                <a:cs typeface="Traditional Arabic" pitchFamily="2" charset="-78"/>
              </a:rPr>
              <a:t>السلسلة الصحيحة 674 . والديوث : هو الذي لا غيرة له على أهله .</a:t>
            </a:r>
            <a:endParaRPr lang="ar-KW" sz="3200" b="1">
              <a:latin typeface="Traditional Arabic" pitchFamily="2" charset="-78"/>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288" y="5963572"/>
            <a:ext cx="1673355" cy="796962"/>
          </a:xfrm>
          <a:prstGeom prst="rect">
            <a:avLst/>
          </a:prstGeom>
        </p:spPr>
      </p:pic>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6147" name="TextBox 4"/>
          <p:cNvSpPr txBox="1">
            <a:spLocks noChangeArrowheads="1"/>
          </p:cNvSpPr>
          <p:nvPr/>
        </p:nvSpPr>
        <p:spPr bwMode="auto">
          <a:xfrm>
            <a:off x="685800" y="2438400"/>
            <a:ext cx="77724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latin typeface="Traditional Arabic" pitchFamily="2" charset="-78"/>
                <a:cs typeface="Traditional Arabic" pitchFamily="2" charset="-78"/>
              </a:rPr>
              <a:t>3- طاعة المرأة لزوجها سبب لدخولها الجنة :</a:t>
            </a:r>
          </a:p>
          <a:p>
            <a:pPr algn="just" rtl="1" eaLnBrk="1" hangingPunct="1"/>
            <a:r>
              <a:rPr lang="ar-KW" sz="4400" b="1">
                <a:latin typeface="Traditional Arabic" pitchFamily="2" charset="-78"/>
                <a:cs typeface="Traditional Arabic" pitchFamily="2" charset="-78"/>
              </a:rPr>
              <a:t>قال صلى الله عليه وسلم : ( إذا صلت المرأة خمسها ، وصامت شهرها ، وحفظت فرجها ، وأطاعت زوجها ، قيل لها : ادخلي الجنة من أي أبواب الجنة شئت ) </a:t>
            </a:r>
            <a:r>
              <a:rPr lang="ar-KW" sz="3200" b="1">
                <a:latin typeface="Traditional Arabic" pitchFamily="2" charset="-78"/>
                <a:cs typeface="Traditional Arabic" pitchFamily="2" charset="-78"/>
              </a:rPr>
              <a:t>صحيح الترغيب 1932 .</a:t>
            </a:r>
            <a:endParaRPr lang="ar-KW" sz="4400" b="1">
              <a:latin typeface="Traditional Arabic" pitchFamily="2" charset="-78"/>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288" y="5963572"/>
            <a:ext cx="1673355" cy="796962"/>
          </a:xfrm>
          <a:prstGeom prst="rect">
            <a:avLst/>
          </a:prstGeom>
        </p:spPr>
      </p:pic>
    </p:spTree>
  </p:cSld>
  <p:clrMapOvr>
    <a:masterClrMapping/>
  </p:clrMapOvr>
  <p:transition spd="slow">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7171" name="TextBox 4"/>
          <p:cNvSpPr txBox="1">
            <a:spLocks noChangeArrowheads="1"/>
          </p:cNvSpPr>
          <p:nvPr/>
        </p:nvSpPr>
        <p:spPr bwMode="auto">
          <a:xfrm>
            <a:off x="685800" y="2743200"/>
            <a:ext cx="77724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latin typeface="Traditional Arabic" pitchFamily="2" charset="-78"/>
                <a:cs typeface="Traditional Arabic" pitchFamily="2" charset="-78"/>
              </a:rPr>
              <a:t>4 – فضل داود عليه السلام فقد أضلته الطير في ذلك اليوم الحار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288" y="5963572"/>
            <a:ext cx="1673355" cy="796962"/>
          </a:xfrm>
          <a:prstGeom prst="rect">
            <a:avLst/>
          </a:prstGeom>
        </p:spPr>
      </p:pic>
    </p:spTree>
  </p:cSld>
  <p:clrMapOvr>
    <a:masterClrMapping/>
  </p:clrMapOvr>
  <p:transition spd="slow">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8195" name="TextBox 4"/>
          <p:cNvSpPr txBox="1">
            <a:spLocks noChangeArrowheads="1"/>
          </p:cNvSpPr>
          <p:nvPr/>
        </p:nvSpPr>
        <p:spPr bwMode="auto">
          <a:xfrm>
            <a:off x="685800" y="2286000"/>
            <a:ext cx="77724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latin typeface="Traditional Arabic" pitchFamily="2" charset="-78"/>
                <a:cs typeface="Traditional Arabic" pitchFamily="2" charset="-78"/>
              </a:rPr>
              <a:t>5- تسخير الله الطير وجعلها تحت إمرة سليمان عليه السلام :</a:t>
            </a:r>
          </a:p>
          <a:p>
            <a:pPr algn="just" rtl="1" eaLnBrk="1" hangingPunct="1"/>
            <a:r>
              <a:rPr lang="ar-KW" sz="4400" b="1">
                <a:latin typeface="Traditional Arabic" pitchFamily="2" charset="-78"/>
                <a:cs typeface="Traditional Arabic" pitchFamily="2" charset="-78"/>
              </a:rPr>
              <a:t>قال الله تعالى : ( وحشر لسليمان جنوده من الجن والإنس والطير فهم يوزعون ) </a:t>
            </a:r>
            <a:r>
              <a:rPr lang="ar-KW" sz="3600" b="1">
                <a:latin typeface="Traditional Arabic" pitchFamily="2" charset="-78"/>
                <a:cs typeface="Traditional Arabic" pitchFamily="2" charset="-78"/>
              </a:rPr>
              <a:t>النمل 17</a:t>
            </a:r>
            <a:r>
              <a:rPr lang="ar-KW" sz="4400" b="1">
                <a:latin typeface="Traditional Arabic" pitchFamily="2" charset="-78"/>
                <a:cs typeface="Traditional Arabic" pitchFamily="2" charset="-78"/>
              </a:rPr>
              <a:t> ، وقال تعالى : ( وتفقد الطير فقال ما لي لا أرى الهدهد أم كان من الغائبين ) </a:t>
            </a:r>
            <a:r>
              <a:rPr lang="ar-KW" sz="3600" b="1">
                <a:latin typeface="Traditional Arabic" pitchFamily="2" charset="-78"/>
                <a:cs typeface="Traditional Arabic" pitchFamily="2" charset="-78"/>
              </a:rPr>
              <a:t>النمل 20.</a:t>
            </a:r>
            <a:endParaRPr lang="ar-KW" sz="4400" b="1">
              <a:latin typeface="Traditional Arabic" pitchFamily="2" charset="-78"/>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288" y="5963572"/>
            <a:ext cx="1673355" cy="796962"/>
          </a:xfrm>
          <a:prstGeom prst="rect">
            <a:avLst/>
          </a:prstGeom>
        </p:spPr>
      </p:pic>
    </p:spTree>
  </p:cSld>
  <p:clrMapOvr>
    <a:masterClrMapping/>
  </p:clrMapOvr>
  <p:transition spd="slow">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9219" name="TextBox 4"/>
          <p:cNvSpPr txBox="1">
            <a:spLocks noChangeArrowheads="1"/>
          </p:cNvSpPr>
          <p:nvPr/>
        </p:nvSpPr>
        <p:spPr bwMode="auto">
          <a:xfrm>
            <a:off x="685800" y="2152650"/>
            <a:ext cx="77724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000" b="1">
                <a:latin typeface="Traditional Arabic" pitchFamily="2" charset="-78"/>
                <a:cs typeface="Traditional Arabic" pitchFamily="2" charset="-78"/>
              </a:rPr>
              <a:t>6- الذكر الحسن من ثمرات المسارعة إلى الخيرات والطاعة :</a:t>
            </a:r>
          </a:p>
          <a:p>
            <a:pPr algn="just" rtl="1" eaLnBrk="1" hangingPunct="1"/>
            <a:r>
              <a:rPr lang="ar-KW" sz="4000" b="1">
                <a:latin typeface="Traditional Arabic" pitchFamily="2" charset="-78"/>
                <a:cs typeface="Traditional Arabic" pitchFamily="2" charset="-78"/>
              </a:rPr>
              <a:t>( وغلبت عليه يومئذ المضرحية )</a:t>
            </a:r>
          </a:p>
          <a:p>
            <a:pPr algn="just" rtl="1" eaLnBrk="1" hangingPunct="1"/>
            <a:r>
              <a:rPr lang="ar-KW" sz="4000" b="1">
                <a:latin typeface="Traditional Arabic" pitchFamily="2" charset="-78"/>
                <a:cs typeface="Traditional Arabic" pitchFamily="2" charset="-78"/>
              </a:rPr>
              <a:t>فقد ذكر الرسول صلى الله عليه وسلم الصقور الطوال الأجنحة ولم يذكر غيرها من الطيور بل شمل الباقي بلفظ الطير لمسارعتها في تنفيذ أمر سليمان عليه السلام فنالت الذكر الحسن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288" y="5963572"/>
            <a:ext cx="1673355" cy="796962"/>
          </a:xfrm>
          <a:prstGeom prst="rect">
            <a:avLst/>
          </a:prstGeom>
        </p:spPr>
      </p:pic>
    </p:spTree>
  </p:cSld>
  <p:clrMapOvr>
    <a:masterClrMapping/>
  </p:clrMapOvr>
  <p:transition spd="slow">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10243" name="TextBox 4"/>
          <p:cNvSpPr txBox="1">
            <a:spLocks noChangeArrowheads="1"/>
          </p:cNvSpPr>
          <p:nvPr/>
        </p:nvSpPr>
        <p:spPr bwMode="auto">
          <a:xfrm>
            <a:off x="685800" y="2362200"/>
            <a:ext cx="77724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latin typeface="Traditional Arabic" pitchFamily="2" charset="-78"/>
                <a:cs typeface="Traditional Arabic" pitchFamily="2" charset="-78"/>
              </a:rPr>
              <a:t>7- ملك الموت لا يمنعه إلا الله تعالى :</a:t>
            </a:r>
          </a:p>
          <a:p>
            <a:pPr algn="just" rtl="1" eaLnBrk="1" hangingPunct="1"/>
            <a:r>
              <a:rPr lang="ar-KW" sz="4400" b="1">
                <a:latin typeface="Traditional Arabic" pitchFamily="2" charset="-78"/>
                <a:cs typeface="Traditional Arabic" pitchFamily="2" charset="-78"/>
              </a:rPr>
              <a:t>( أنا الذي لا أهاب الملوك ولا يمتنع مني شيء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288" y="5963572"/>
            <a:ext cx="1673355" cy="796962"/>
          </a:xfrm>
          <a:prstGeom prst="rect">
            <a:avLst/>
          </a:prstGeom>
        </p:spPr>
      </p:pic>
    </p:spTree>
  </p:cSld>
  <p:clrMapOvr>
    <a:masterClrMapping/>
  </p:clrMapOvr>
  <p:transition spd="slow">
    <p:pul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TotalTime>
  <Words>620</Words>
  <Application>Microsoft Office PowerPoint</Application>
  <PresentationFormat>On-screen Show (4:3)</PresentationFormat>
  <Paragraphs>30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ipu</dc:creator>
  <cp:lastModifiedBy>desktop</cp:lastModifiedBy>
  <cp:revision>162</cp:revision>
  <dcterms:created xsi:type="dcterms:W3CDTF">2010-08-31T13:25:35Z</dcterms:created>
  <dcterms:modified xsi:type="dcterms:W3CDTF">2018-10-12T18:54:31Z</dcterms:modified>
</cp:coreProperties>
</file>