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1974" y="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ar-KW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1BEEBB6F-D990-4CDC-96B9-EBE120F7D9DA}" type="datetimeFigureOut">
              <a:rPr lang="ar-SA" altLang="ar-KW"/>
              <a:pPr/>
              <a:t>07/01/1440</a:t>
            </a:fld>
            <a:endParaRPr lang="en-US" altLang="ar-KW"/>
          </a:p>
        </p:txBody>
      </p:sp>
      <p:sp>
        <p:nvSpPr>
          <p:cNvPr id="245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أنماط النص الرئيسي</a:t>
            </a:r>
            <a:endParaRPr lang="en-US" altLang="ar-KW" smtClean="0"/>
          </a:p>
          <a:p>
            <a:pPr lvl="1"/>
            <a:r>
              <a:rPr lang="ar-SA" altLang="ar-KW" smtClean="0"/>
              <a:t>المستوى الثاني</a:t>
            </a:r>
            <a:endParaRPr lang="en-US" altLang="ar-KW" smtClean="0"/>
          </a:p>
          <a:p>
            <a:pPr lvl="2"/>
            <a:r>
              <a:rPr lang="ar-SA" altLang="ar-KW" smtClean="0"/>
              <a:t>المستوى الثالث</a:t>
            </a:r>
            <a:endParaRPr lang="en-US" altLang="ar-KW" smtClean="0"/>
          </a:p>
          <a:p>
            <a:pPr lvl="3"/>
            <a:r>
              <a:rPr lang="ar-SA" altLang="ar-KW" smtClean="0"/>
              <a:t>المستوى الرابع</a:t>
            </a:r>
            <a:endParaRPr lang="en-US" altLang="ar-KW" smtClean="0"/>
          </a:p>
          <a:p>
            <a:pPr lvl="4"/>
            <a:r>
              <a:rPr lang="ar-SA" altLang="ar-KW" smtClean="0"/>
              <a:t>المستوى الخامس</a:t>
            </a:r>
            <a:endParaRPr lang="en-US" altLang="ar-KW" smtClean="0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ar-KW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0CE17A01-40E0-4CF5-8037-3F0C7D1D5CF0}" type="slidenum">
              <a:rPr lang="ar-SA" altLang="ar-KW"/>
              <a:pPr/>
              <a:t>‹#›</a:t>
            </a:fld>
            <a:endParaRPr lang="en-US" alt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A2255F-9206-491A-A831-0248B18D24C9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86119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AA1FBB-68EE-4811-B458-9D89F8172072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911934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EDD3FD-1D99-40E4-9476-93C8C12EBE21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993906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429C0D-3A51-4B3F-B2C4-017C48C63785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805847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DA8EA1-74C2-43A2-8909-0B39C4CD595F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335205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17A643-A1AC-4784-AC1A-B058CD8A3565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4083268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DC088-DC44-4B44-92C2-6897D1CDB04C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28627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C5F99B-B351-4141-990C-92520369337E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46207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EF5FEC-1B0B-4C41-A792-990A48434A3F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18992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89D547-B3C5-4CFE-AFCD-84FD9A7BB9C4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974166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705D18-C096-47E7-B29C-7DE90FC7F097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637209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أنماط النص الرئيسي</a:t>
            </a:r>
          </a:p>
          <a:p>
            <a:pPr lvl="1"/>
            <a:r>
              <a:rPr lang="ar-SA" altLang="ar-KW" smtClean="0"/>
              <a:t>المستوى الثاني</a:t>
            </a:r>
          </a:p>
          <a:p>
            <a:pPr lvl="2"/>
            <a:r>
              <a:rPr lang="ar-SA" altLang="ar-KW" smtClean="0"/>
              <a:t>المستوى الثالث</a:t>
            </a:r>
          </a:p>
          <a:p>
            <a:pPr lvl="3"/>
            <a:r>
              <a:rPr lang="ar-SA" altLang="ar-KW" smtClean="0"/>
              <a:t>المستوى الرابع</a:t>
            </a:r>
          </a:p>
          <a:p>
            <a:pPr lvl="4"/>
            <a:r>
              <a:rPr lang="ar-SA" altLang="ar-KW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71CB8605-4D2B-4AB4-A844-6F4522D9182D}" type="slidenum">
              <a:rPr lang="ar-SA" altLang="ar-KW"/>
              <a:pPr/>
              <a:t>‹#›</a:t>
            </a:fld>
            <a:endParaRPr lang="en-US" alt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042988" y="1484784"/>
            <a:ext cx="69850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8800" b="1" dirty="0">
                <a:cs typeface="Traditional Arabic" pitchFamily="2" charset="-78"/>
              </a:rPr>
              <a:t>ميمونة بنت الحارث الهلالية رضي الله عنها</a:t>
            </a: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428" y="4509120"/>
            <a:ext cx="2674119" cy="1273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116013" y="1095375"/>
            <a:ext cx="691197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0" dir="108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400" b="1">
                <a:cs typeface="Traditional Arabic" pitchFamily="2" charset="-78"/>
              </a:rPr>
              <a:t>     هي أم المؤمنين ، ميمونة بنت الحارث بن حَزْن الهلالية ، آخر امرأة تزوجها النبي  - صلى الله عليه وسلم - ، أختها لبابة الكبرى زوجة العباس بن عبد المطلب ، و لبابة الصغرى زوجة الوليد بن المغيرة ، فهي إذاً خالة عبدالله بن عباس ، وخالد بن الوليد رضي الله عنهم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187450" y="1268413"/>
            <a:ext cx="6840538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3600" b="1">
                <a:cs typeface="Traditional Arabic" panose="02020603050405020304" pitchFamily="18" charset="-78"/>
              </a:rPr>
              <a:t>    وأخوات ميمونة لأمها أسماء بنت عميس امرأة جعفر بن أبي طالب ، و سلمى بنت عميس الخثعمية زوجة حمزة بن عبد المطلب ، و سلامة بنت عميس زوجة عبد الله بن كعب بن منبّه الخثعمي ، ولذلك كان النبي - صلى الله عليه وسلم - يقول : ( أخوات مؤمنات : ميمونة بنت الحارث ، وأم الفضل بنت الحارث ، وسلمى امرأة حمزة ، وأسماء بنت عميس ) رواه النسائي في سننه الكبرى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187450" y="1052513"/>
            <a:ext cx="6767513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4000" b="1">
                <a:cs typeface="Traditional Arabic" panose="02020603050405020304" pitchFamily="18" charset="-78"/>
              </a:rPr>
              <a:t>تزوجها رسول الله - صلى الله عليه وسلم - بعد فراغه من عمرة القضاء في ذي القعدة من السنة السابعة للهجرة ، وذلك عندما قدم عليه جعفر بن أبي طالب رضي الله عنه من أرض الحبشة فخطبها لرسول الله - صلى الله عليه وسلم - ، فأجابته ، وقامت بتوكيل العباس بن عبد المطلب في أمر زواجها ، فزوّجها للنبي - صلى الله عليه وسلم -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1187450" y="1196975"/>
            <a:ext cx="6842125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3600" b="1">
                <a:cs typeface="Traditional Arabic" panose="02020603050405020304" pitchFamily="18" charset="-78"/>
              </a:rPr>
              <a:t>وهنا تُثار قضية بين علماء التراجم والسير ، وهي خلافهم في الحال التي تزوّج فيها النبي - صلى الله عليه وسلم - بميمونة وهل كان زواجه بها حال إحلاله أم حال إحرامه ، فابن عباس رضي الله عنه كان يرى أنه تزوّجها وهو محرم ، بينما تروي لنا ميمونة نفسها أن رسول الله - صلى الله عليه وسلم - تزوجها وهي حلال - كما روى ذلك الإمام مسلم - ، وقد رجّح العلماء روايتها لعدّة اعتبارات ليس هذا موطن بسطها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1116013" y="1125538"/>
            <a:ext cx="6911975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3200" b="1">
                <a:cs typeface="Traditional Arabic" panose="02020603050405020304" pitchFamily="18" charset="-78"/>
              </a:rPr>
              <a:t>وبعد أن أنهى النبي - صلى الله عليه وسلم - عمرته أراد أن يعمل وليمة عرسه  في مكّة ، وإنما أراد تأليف قريشٍ بذلك ، فأبوا عليه ، وبعثوا إليه حويطب بن عبد العزى بعد مضي أربعة أيام يقول له : " إنه قد انقضى أجلك فاخرج عنا " ، فأمر النبي - صلى الله عليه وسلم - أبا رافع فنادى بالرحيل ، فخرج إلى "سرف"، - وهو موضع قرب التنعيم يبعد عن مكة عشرة أميال – وبنى بها ، وكان عمرها عندئذٍ 26سنة ، وعمره - صلى الله عليه وسلم - 59سنة ، وقد أولم عليها بأكثر من شاة ، وأصدقها أربعمائة درهم ، وقيل بخمسمائة درهم 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187450" y="1801813"/>
            <a:ext cx="684053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4000" b="1">
                <a:cs typeface="Traditional Arabic" panose="02020603050405020304" pitchFamily="18" charset="-78"/>
              </a:rPr>
              <a:t>وكان اسمها في السابق بَرَّة ، فغيّره رسول الله - صلى الله عليه وسلم - إلى ميمونة ، شأنها في ذلك شأن أم المؤمنين جويرية رضي الله عنها ، والتي كان اسمها " برّة " ، فغيّره عليه الصلاة والسلام إلى جويرية 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1187450" y="1412875"/>
            <a:ext cx="6840538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4000" b="1">
                <a:cs typeface="Traditional Arabic" panose="02020603050405020304" pitchFamily="18" charset="-78"/>
              </a:rPr>
              <a:t>وكانت رضي الله عنها من سادات النساء ، مثلاً عالياً للصلاح ورسوخ الإيمان ، تشهد أم المؤمنين عائشة رضي الله عنها على ذلك بقولها : ".. أما أنها كانت من أتقانا لله وأوصلنا للرحم " ، وقد روت عدداً من الأحاديث عن رسول الله - صلى الله عليه وسلم - ، كان منها صفة غسله عليه الصلاة والسلام 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1187450" y="1068388"/>
            <a:ext cx="676910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SA" altLang="ar-KW" sz="3200" b="1">
                <a:cs typeface="Traditional Arabic" panose="02020603050405020304" pitchFamily="18" charset="-78"/>
              </a:rPr>
              <a:t>وكان ابن عباس رضي الله عنهما يبيت عندها أحياناً في بيت رسول الله - صلى الله عليه وسلم - ، فيكسب علماً، وأدباً ، وخلقاً ، ويبثّه بين المسلمين ، من ذلك قوله رضي الله عنهما: ( بتُّ ليلةً عند ميمونة بنت الحارث خالتي ، وكان رسول الله - صلى الله عليه وسلم - عندها في ليلتها ، فقام رسول الله - صلى الله عليه وسلم - يصلي من الليل ، فقمت عن يساره ، فأخذ بشعري ، فجعلني عن يمينه ، فكنت إذا أغفيت يأخذ بشحمة أذني ، فصلى إحدى عشرة ركعة ، ثم احتبي حتى إني لأسمع نفَسه راقداً ، فلما تبين له الفجر صلى ركعتين خفيفتين ) رواه البخاري ومسلم .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1187450" y="1508125"/>
            <a:ext cx="6840538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SA" altLang="ar-KW" sz="3600" b="1">
                <a:cs typeface="Traditional Arabic" panose="02020603050405020304" pitchFamily="18" charset="-78"/>
              </a:rPr>
              <a:t>ثم قدّر الله أن تكون وفاتها في الموضع الذي بنى بها رسول الله - صلى الله عليه وسلم - عند زواجه منهـا ، وذلك سنة 51 للهجرة ، وكان عمرها إذ ذاك ثمانين سنة ، وصلّى عليها ابن عباس رضي الله عنهما ، ودخل قبرها هو ويزيد بن الأصم وعبد الله بن شداد بن الهادي - وهم بنو أخواتها - ، وعبيد الله الخولاني - وكان يتيماً في حجرها - ، فرضي الله عنهم أجمعين.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1225550" y="1209675"/>
            <a:ext cx="6874842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KW" sz="4400" b="1" dirty="0">
                <a:cs typeface="Traditional Arabic" panose="02020603050405020304" pitchFamily="18" charset="-78"/>
              </a:rPr>
              <a:t>أخذت المادة من موقع الشبكة الإسلامية :</a:t>
            </a:r>
            <a:endParaRPr lang="en-US" altLang="ar-KW" sz="4400" b="1" dirty="0">
              <a:cs typeface="Traditional Arabic" panose="02020603050405020304" pitchFamily="18" charset="-78"/>
            </a:endParaRPr>
          </a:p>
          <a:p>
            <a:pPr algn="ctr" rtl="0" eaLnBrk="1" hangingPunct="1"/>
            <a:r>
              <a:rPr lang="en-US" altLang="ar-KW" sz="3600" b="1" dirty="0"/>
              <a:t>http://www.islamweb.net/</a:t>
            </a:r>
            <a:endParaRPr lang="en-US" altLang="ar-KW" sz="7200" b="1" dirty="0">
              <a:cs typeface="Traditional Arabic" panose="02020603050405020304" pitchFamily="18" charset="-78"/>
            </a:endParaRPr>
          </a:p>
          <a:p>
            <a:pPr algn="ctr" eaLnBrk="1" hangingPunct="1"/>
            <a:r>
              <a:rPr lang="ar-SA" altLang="ar-KW" sz="4400" b="1" dirty="0">
                <a:cs typeface="Traditional Arabic" panose="02020603050405020304" pitchFamily="18" charset="-78"/>
              </a:rPr>
              <a:t>وتم التصميم من قبل </a:t>
            </a:r>
            <a:r>
              <a:rPr lang="ar-KW" altLang="ar-KW" sz="4400" b="1" dirty="0" smtClean="0">
                <a:cs typeface="Traditional Arabic" panose="02020603050405020304" pitchFamily="18" charset="-78"/>
              </a:rPr>
              <a:t>موقع:</a:t>
            </a:r>
            <a:endParaRPr lang="en-US" altLang="ar-KW" sz="4000" b="1" dirty="0"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953" y="3573016"/>
            <a:ext cx="4234036" cy="20165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نسق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572</Words>
  <Application>Microsoft Office PowerPoint</Application>
  <PresentationFormat>عرض على الشاشة (4:3)</PresentationFormat>
  <Paragraphs>13</Paragraphs>
  <Slides>11</Slides>
  <Notes>11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Traditional Arabic</vt:lpstr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users</dc:creator>
  <cp:lastModifiedBy>مسير ماطر عجيل ناجى الظفيرى</cp:lastModifiedBy>
  <cp:revision>15</cp:revision>
  <dcterms:created xsi:type="dcterms:W3CDTF">2007-01-20T08:11:21Z</dcterms:created>
  <dcterms:modified xsi:type="dcterms:W3CDTF">2018-09-17T07:04:25Z</dcterms:modified>
</cp:coreProperties>
</file>