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64" r:id="rId4"/>
  </p:sldIdLst>
  <p:sldSz cx="9144000" cy="6858000" type="screen4x3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2778" y="-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E701553-07A4-4061-864C-20B2D7AC202B}" type="datetimeFigureOut">
              <a:rPr lang="ar-KW" smtClean="0"/>
              <a:t>13/01/1440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0EC949A-F047-418D-A285-BECABCB2582E}" type="slidenum">
              <a:rPr lang="ar-KW" smtClean="0"/>
              <a:t>‹#›</a:t>
            </a:fld>
            <a:endParaRPr lang="ar-KW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ctrTitle"/>
          </p:nvPr>
        </p:nvSpPr>
        <p:spPr>
          <a:xfrm>
            <a:off x="539552" y="633264"/>
            <a:ext cx="7851648" cy="851520"/>
          </a:xfrm>
        </p:spPr>
        <p:txBody>
          <a:bodyPr>
            <a:noAutofit/>
          </a:bodyPr>
          <a:lstStyle/>
          <a:p>
            <a:pPr algn="ctr"/>
            <a:r>
              <a:rPr lang="ar-KW" sz="4000" b="1" dirty="0" smtClean="0"/>
              <a:t>لعبة تعليمية عن الفصول الأربعة</a:t>
            </a:r>
            <a:endParaRPr lang="ar-KW" sz="4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66"/>
          <a:stretch/>
        </p:blipFill>
        <p:spPr>
          <a:xfrm>
            <a:off x="1259632" y="1781376"/>
            <a:ext cx="6393904" cy="46719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764" y="5085184"/>
            <a:ext cx="2435931" cy="116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6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3" r="53285" b="56252"/>
          <a:stretch/>
        </p:blipFill>
        <p:spPr>
          <a:xfrm>
            <a:off x="3804776" y="3649206"/>
            <a:ext cx="1019827" cy="108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4"/>
          <a:stretch/>
        </p:blipFill>
        <p:spPr>
          <a:xfrm>
            <a:off x="2210697" y="2780928"/>
            <a:ext cx="4638435" cy="3433263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784393" y="1883533"/>
            <a:ext cx="70605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3200" b="1" dirty="0" smtClean="0"/>
              <a:t>مجموعة من الصور موجودة في سلة.</a:t>
            </a:r>
            <a:endParaRPr lang="ar-KW" sz="3200" b="1" dirty="0"/>
          </a:p>
        </p:txBody>
      </p:sp>
      <p:sp>
        <p:nvSpPr>
          <p:cNvPr id="7" name="مستطيل 3"/>
          <p:cNvSpPr/>
          <p:nvPr/>
        </p:nvSpPr>
        <p:spPr>
          <a:xfrm>
            <a:off x="2658506" y="917431"/>
            <a:ext cx="3312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3200" b="1" dirty="0" smtClean="0"/>
              <a:t>اللعبة عبارة عن:</a:t>
            </a:r>
            <a:endParaRPr lang="ar-KW" sz="32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422" y="3649206"/>
            <a:ext cx="1019175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255" y="4052582"/>
            <a:ext cx="1080000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914" y="3623992"/>
            <a:ext cx="1080000" cy="108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3" t="53194" r="55510" b="8232"/>
          <a:stretch/>
        </p:blipFill>
        <p:spPr>
          <a:xfrm>
            <a:off x="3545009" y="2909172"/>
            <a:ext cx="730747" cy="72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914" y="4433992"/>
            <a:ext cx="756363" cy="54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2" t="6683" r="1490" b="56252"/>
          <a:stretch/>
        </p:blipFill>
        <p:spPr>
          <a:xfrm>
            <a:off x="4258677" y="3649206"/>
            <a:ext cx="1013793" cy="108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4" t="53973" r="3317" b="8394"/>
          <a:stretch/>
        </p:blipFill>
        <p:spPr>
          <a:xfrm>
            <a:off x="4753255" y="3629172"/>
            <a:ext cx="987761" cy="108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" t="55156" r="52224" b="9198"/>
          <a:stretch/>
        </p:blipFill>
        <p:spPr>
          <a:xfrm>
            <a:off x="5132112" y="3629172"/>
            <a:ext cx="1024064" cy="1080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15" t="8523" r="8876" b="58321"/>
          <a:stretch/>
        </p:blipFill>
        <p:spPr>
          <a:xfrm>
            <a:off x="3928411" y="2928699"/>
            <a:ext cx="866793" cy="72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6560" r="53429" b="59856"/>
          <a:stretch/>
        </p:blipFill>
        <p:spPr>
          <a:xfrm>
            <a:off x="4823363" y="2903992"/>
            <a:ext cx="847543" cy="7200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07" t="52540" r="8254" b="9064"/>
          <a:stretch/>
        </p:blipFill>
        <p:spPr>
          <a:xfrm>
            <a:off x="4361807" y="2909172"/>
            <a:ext cx="75571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75524" y="1300698"/>
            <a:ext cx="1800000" cy="4680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608784" y="364594"/>
            <a:ext cx="7851648" cy="85152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KW" b="1" dirty="0" smtClean="0">
                <a:solidFill>
                  <a:schemeClr val="bg1"/>
                </a:solidFill>
                <a:latin typeface="Traditional Arabic" pitchFamily="18" charset="-78"/>
                <a:cs typeface="Traditional Arabic" pitchFamily="18" charset="-78"/>
              </a:rPr>
              <a:t>ضع كل صورة تحت الفصل الصحيح</a:t>
            </a:r>
            <a:endParaRPr lang="ar-KW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31308" y="1300698"/>
            <a:ext cx="1800000" cy="4680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7" name="Rectangle 6"/>
          <p:cNvSpPr/>
          <p:nvPr/>
        </p:nvSpPr>
        <p:spPr>
          <a:xfrm>
            <a:off x="2687092" y="1300698"/>
            <a:ext cx="1800000" cy="468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8" name="Rectangle 7"/>
          <p:cNvSpPr/>
          <p:nvPr/>
        </p:nvSpPr>
        <p:spPr>
          <a:xfrm>
            <a:off x="742876" y="1300698"/>
            <a:ext cx="1800000" cy="46800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sp>
        <p:nvSpPr>
          <p:cNvPr id="3" name="TextBox 2"/>
          <p:cNvSpPr txBox="1"/>
          <p:nvPr/>
        </p:nvSpPr>
        <p:spPr>
          <a:xfrm>
            <a:off x="6594574" y="5980698"/>
            <a:ext cx="1800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000" b="1" dirty="0" smtClean="0"/>
              <a:t>فصل الشتاء</a:t>
            </a:r>
            <a:endParaRPr lang="ar-KW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44008" y="5981218"/>
            <a:ext cx="1800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000" b="1" dirty="0" smtClean="0"/>
              <a:t>فصل الخريف</a:t>
            </a:r>
            <a:endParaRPr lang="ar-KW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693442" y="5981218"/>
            <a:ext cx="1800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000" b="1" dirty="0" smtClean="0"/>
              <a:t>فصل الربيع</a:t>
            </a:r>
            <a:endParaRPr lang="ar-KW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3076" y="5981218"/>
            <a:ext cx="18000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KW" sz="2000" b="1" dirty="0" smtClean="0"/>
              <a:t>فصل الصيف</a:t>
            </a:r>
            <a:endParaRPr lang="ar-KW" sz="2000" b="1" dirty="0"/>
          </a:p>
        </p:txBody>
      </p:sp>
    </p:spTree>
    <p:extLst>
      <p:ext uri="{BB962C8B-B14F-4D97-AF65-F5344CB8AC3E}">
        <p14:creationId xmlns:p14="http://schemas.microsoft.com/office/powerpoint/2010/main" val="410697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89</TotalTime>
  <Words>30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Executive</vt:lpstr>
      <vt:lpstr>لعبة تعليمية عن الفصول الأربعة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 الحرارة  لعبة تعليمية حبل الغسيل</dc:title>
  <dc:creator>USER</dc:creator>
  <cp:lastModifiedBy>desktop</cp:lastModifiedBy>
  <cp:revision>45</cp:revision>
  <dcterms:created xsi:type="dcterms:W3CDTF">2013-05-17T20:18:46Z</dcterms:created>
  <dcterms:modified xsi:type="dcterms:W3CDTF">2018-09-23T14:12:26Z</dcterms:modified>
</cp:coreProperties>
</file>