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0801350" cy="7561263"/>
  <p:notesSz cx="6858000" cy="9144000"/>
  <p:defaultTextStyle>
    <a:defPPr>
      <a:defRPr lang="ar-KW"/>
    </a:defPPr>
    <a:lvl1pPr marL="0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4637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9274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73911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98548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23185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47822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72459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97096" algn="r" defTabSz="1049274" rtl="1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2388" y="-720"/>
      </p:cViewPr>
      <p:guideLst>
        <p:guide orient="horz" pos="2382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10101" y="2348893"/>
            <a:ext cx="9181148" cy="1620771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620203" y="4284716"/>
            <a:ext cx="7560945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4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9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3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8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2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72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7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53232" y="4858812"/>
            <a:ext cx="9181148" cy="1501751"/>
          </a:xfrm>
        </p:spPr>
        <p:txBody>
          <a:bodyPr anchor="t"/>
          <a:lstStyle>
            <a:lvl1pPr algn="r">
              <a:defRPr sz="46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53232" y="3204786"/>
            <a:ext cx="9181148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46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92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39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985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23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478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724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970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37580" y="1944575"/>
            <a:ext cx="5651956" cy="55029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469559" y="1944575"/>
            <a:ext cx="5651956" cy="55029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0068" y="302801"/>
            <a:ext cx="9721215" cy="1260211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0068" y="1692533"/>
            <a:ext cx="4772472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40068" y="2397901"/>
            <a:ext cx="4772472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486936" y="1692533"/>
            <a:ext cx="4774347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5486936" y="2397901"/>
            <a:ext cx="4774347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0068" y="301050"/>
            <a:ext cx="3553570" cy="1281214"/>
          </a:xfrm>
        </p:spPr>
        <p:txBody>
          <a:bodyPr anchor="b"/>
          <a:lstStyle>
            <a:lvl1pPr algn="r">
              <a:defRPr sz="23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23028" y="301051"/>
            <a:ext cx="6038255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40068" y="1582265"/>
            <a:ext cx="3553570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17140" y="5292884"/>
            <a:ext cx="6480810" cy="624855"/>
          </a:xfrm>
        </p:spPr>
        <p:txBody>
          <a:bodyPr anchor="b"/>
          <a:lstStyle>
            <a:lvl1pPr algn="r">
              <a:defRPr sz="23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117140" y="675613"/>
            <a:ext cx="648081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4637" indent="0">
              <a:buNone/>
              <a:defRPr sz="3200"/>
            </a:lvl2pPr>
            <a:lvl3pPr marL="1049274" indent="0">
              <a:buNone/>
              <a:defRPr sz="2800"/>
            </a:lvl3pPr>
            <a:lvl4pPr marL="1573911" indent="0">
              <a:buNone/>
              <a:defRPr sz="2300"/>
            </a:lvl4pPr>
            <a:lvl5pPr marL="2098548" indent="0">
              <a:buNone/>
              <a:defRPr sz="2300"/>
            </a:lvl5pPr>
            <a:lvl6pPr marL="2623185" indent="0">
              <a:buNone/>
              <a:defRPr sz="2300"/>
            </a:lvl6pPr>
            <a:lvl7pPr marL="3147822" indent="0">
              <a:buNone/>
              <a:defRPr sz="2300"/>
            </a:lvl7pPr>
            <a:lvl8pPr marL="3672459" indent="0">
              <a:buNone/>
              <a:defRPr sz="2300"/>
            </a:lvl8pPr>
            <a:lvl9pPr marL="4197096" indent="0">
              <a:buNone/>
              <a:defRPr sz="23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117140" y="5917739"/>
            <a:ext cx="648081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9250532" y="334306"/>
            <a:ext cx="2870983" cy="711318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37579" y="334306"/>
            <a:ext cx="8432930" cy="711318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540068" y="302801"/>
            <a:ext cx="9721215" cy="1260211"/>
          </a:xfrm>
          <a:prstGeom prst="rect">
            <a:avLst/>
          </a:prstGeom>
        </p:spPr>
        <p:txBody>
          <a:bodyPr vert="horz" lIns="104927" tIns="52464" rIns="104927" bIns="52464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0068" y="1764295"/>
            <a:ext cx="9721215" cy="4990084"/>
          </a:xfrm>
          <a:prstGeom prst="rect">
            <a:avLst/>
          </a:prstGeom>
        </p:spPr>
        <p:txBody>
          <a:bodyPr vert="horz" lIns="104927" tIns="52464" rIns="104927" bIns="52464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7740968" y="7008171"/>
            <a:ext cx="2520315" cy="402567"/>
          </a:xfrm>
          <a:prstGeom prst="rect">
            <a:avLst/>
          </a:prstGeom>
        </p:spPr>
        <p:txBody>
          <a:bodyPr vert="horz" lIns="104927" tIns="52464" rIns="104927" bIns="52464" rtlCol="1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D0201-A9E5-47EB-AB42-F635D43CF5FE}" type="datetimeFigureOut">
              <a:rPr lang="ar-KW" smtClean="0"/>
              <a:pPr/>
              <a:t>13/01/1440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690461" y="7008171"/>
            <a:ext cx="3420428" cy="402567"/>
          </a:xfrm>
          <a:prstGeom prst="rect">
            <a:avLst/>
          </a:prstGeom>
        </p:spPr>
        <p:txBody>
          <a:bodyPr vert="horz" lIns="104927" tIns="52464" rIns="104927" bIns="52464" rtlCol="1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540068" y="7008171"/>
            <a:ext cx="2520315" cy="402567"/>
          </a:xfrm>
          <a:prstGeom prst="rect">
            <a:avLst/>
          </a:prstGeom>
        </p:spPr>
        <p:txBody>
          <a:bodyPr vert="horz" lIns="104927" tIns="52464" rIns="104927" bIns="52464" rtlCol="1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B99FB-5A9F-4B6B-8D6E-208A236D71AD}" type="slidenum">
              <a:rPr lang="ar-KW" smtClean="0"/>
              <a:pPr/>
              <a:t>‹#›</a:t>
            </a:fld>
            <a:endParaRPr 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9274" rtl="1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3478" indent="-393478" algn="r" defTabSz="1049274" rtl="1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2535" indent="-327898" algn="r" defTabSz="1049274" rtl="1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1593" indent="-262319" algn="r" defTabSz="1049274" rtl="1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36230" indent="-262319" algn="r" defTabSz="1049274" rtl="1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60867" indent="-262319" algn="r" defTabSz="1049274" rtl="1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5504" indent="-262319" algn="r" defTabSz="1049274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10141" indent="-262319" algn="r" defTabSz="1049274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34778" indent="-262319" algn="r" defTabSz="1049274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59415" indent="-262319" algn="r" defTabSz="1049274" rtl="1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4637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274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11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8548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3185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7822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72459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algn="r" defTabSz="1049274" rtl="1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0" y="0"/>
            <a:ext cx="10801350" cy="7561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5" name="صورة 4" descr="1326539415_smile_l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50" y="3650873"/>
            <a:ext cx="3341736" cy="3341736"/>
          </a:xfrm>
          <a:prstGeom prst="rect">
            <a:avLst/>
          </a:prstGeom>
        </p:spPr>
      </p:pic>
      <p:pic>
        <p:nvPicPr>
          <p:cNvPr id="7" name="صورة 6" descr="stick-questionmark_fu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525" y="3751263"/>
            <a:ext cx="3333750" cy="3810000"/>
          </a:xfrm>
          <a:prstGeom prst="rect">
            <a:avLst/>
          </a:prstGeom>
        </p:spPr>
      </p:pic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2952402" y="1044327"/>
          <a:ext cx="4536552" cy="3240363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567069"/>
                <a:gridCol w="567069"/>
                <a:gridCol w="567069"/>
                <a:gridCol w="567069"/>
                <a:gridCol w="567069"/>
                <a:gridCol w="567069"/>
                <a:gridCol w="567069"/>
                <a:gridCol w="567069"/>
              </a:tblGrid>
              <a:tr h="462909"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ت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ج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ذ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ب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62909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ل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ك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ه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ر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ب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ء</a:t>
                      </a:r>
                      <a:endParaRPr lang="ar-KW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marL="0" marR="0" indent="0" algn="ctr" defTabSz="1049274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/>
                        <a:t>ت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ل</a:t>
                      </a:r>
                      <a:endParaRPr lang="ar-KW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ح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ر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ر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ة</a:t>
                      </a:r>
                      <a:endParaRPr lang="ar-KW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9274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dirty="0" smtClean="0"/>
                        <a:t>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م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ف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ي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د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ر</a:t>
                      </a:r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62909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أ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ن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ل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ن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</a:t>
                      </a:r>
                      <a:endParaRPr lang="ar-KW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ب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ح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أ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ف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ش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م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س</a:t>
                      </a:r>
                      <a:endParaRPr lang="ar-KW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/>
                        <a:t>أ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/>
                        <a:t>م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/>
                        <a:t>ي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dirty="0" smtClean="0"/>
                        <a:t>ر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0" name="مربع نص 9"/>
          <p:cNvSpPr txBox="1"/>
          <p:nvPr/>
        </p:nvSpPr>
        <p:spPr>
          <a:xfrm>
            <a:off x="3960515" y="4500711"/>
            <a:ext cx="2952328" cy="1708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ابحث عن الكلمات التالية </a:t>
            </a:r>
            <a:r>
              <a:rPr lang="ar-KW" b="1" dirty="0" err="1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وظللها:</a:t>
            </a:r>
            <a:endParaRPr lang="ar-KW" b="1" dirty="0" smtClean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>
              <a:buFontTx/>
              <a:buChar char="-"/>
            </a:pPr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b="1" dirty="0" err="1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شمس.</a:t>
            </a:r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         - أحب.</a:t>
            </a:r>
          </a:p>
          <a:p>
            <a:pPr>
              <a:buFontTx/>
              <a:buChar char="-"/>
            </a:pPr>
            <a:r>
              <a:rPr lang="ar-KW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b="1" dirty="0" err="1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الحرارة.</a:t>
            </a:r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        - أمي.</a:t>
            </a:r>
          </a:p>
          <a:p>
            <a:pPr>
              <a:buFontTx/>
              <a:buChar char="-"/>
            </a:pPr>
            <a:r>
              <a:rPr lang="ar-KW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b="1" dirty="0" err="1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تنافر.</a:t>
            </a:r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           - تجاذب.</a:t>
            </a:r>
          </a:p>
          <a:p>
            <a:pPr>
              <a:buFontTx/>
              <a:buChar char="-"/>
            </a:pPr>
            <a:r>
              <a:rPr lang="ar-KW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b="1" dirty="0" smtClean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أنا.</a:t>
            </a:r>
            <a:endParaRPr lang="ar-KW" b="1" dirty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240435" y="6732959"/>
            <a:ext cx="4464496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" name="مربع نص 11"/>
          <p:cNvSpPr txBox="1"/>
          <p:nvPr/>
        </p:nvSpPr>
        <p:spPr>
          <a:xfrm>
            <a:off x="3888507" y="6296278"/>
            <a:ext cx="3168352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أكتب الجملة الناتجة في هذا </a:t>
            </a:r>
            <a:r>
              <a:rPr lang="ar-KW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المستطيل:</a:t>
            </a:r>
            <a:endParaRPr lang="ar-KW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216099" y="828303"/>
            <a:ext cx="2376264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" name="مربع نص 13"/>
          <p:cNvSpPr txBox="1"/>
          <p:nvPr/>
        </p:nvSpPr>
        <p:spPr>
          <a:xfrm>
            <a:off x="216099" y="324247"/>
            <a:ext cx="2304256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أكتب اسم المجموعة </a:t>
            </a:r>
            <a:r>
              <a:rPr lang="ar-KW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هنا:</a:t>
            </a:r>
            <a:endParaRPr lang="ar-KW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216099" y="1980431"/>
            <a:ext cx="2376264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" name="مربع نص 15"/>
          <p:cNvSpPr txBox="1"/>
          <p:nvPr/>
        </p:nvSpPr>
        <p:spPr>
          <a:xfrm>
            <a:off x="216099" y="1476375"/>
            <a:ext cx="2304256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أكتب صفك الممتاز </a:t>
            </a:r>
            <a:r>
              <a:rPr lang="ar-KW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هنا:</a:t>
            </a:r>
            <a:endParaRPr lang="ar-KW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60115" y="2068989"/>
            <a:ext cx="2160240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b="1" dirty="0" err="1" smtClean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/</a:t>
            </a:r>
            <a:endParaRPr lang="ar-KW" b="1" dirty="0">
              <a:solidFill>
                <a:srgbClr val="C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19" name="صورة 18" descr="1324535065_confu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88907" y="108223"/>
            <a:ext cx="1219200" cy="1219200"/>
          </a:xfrm>
          <a:prstGeom prst="rect">
            <a:avLst/>
          </a:prstGeom>
        </p:spPr>
      </p:pic>
      <p:pic>
        <p:nvPicPr>
          <p:cNvPr id="22" name="صورة 21" descr="monke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53003" y="828303"/>
            <a:ext cx="2304256" cy="29984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9" y="6623102"/>
            <a:ext cx="1670868" cy="795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90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سمة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INTEL</dc:creator>
  <cp:lastModifiedBy>desktop</cp:lastModifiedBy>
  <cp:revision>18</cp:revision>
  <dcterms:created xsi:type="dcterms:W3CDTF">2013-04-20T03:59:37Z</dcterms:created>
  <dcterms:modified xsi:type="dcterms:W3CDTF">2018-09-23T14:05:03Z</dcterms:modified>
</cp:coreProperties>
</file>