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79" r:id="rId28"/>
  </p:sldIdLst>
  <p:sldSz cx="9144000" cy="6858000" type="screen4x3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0" d="100"/>
          <a:sy n="60" d="100"/>
        </p:scale>
        <p:origin x="-3000" y="-10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88D4-83BC-4BBD-AEDE-82EFF9217486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2BF7-F88B-44EB-94BD-BDC5782E6F53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88D4-83BC-4BBD-AEDE-82EFF9217486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2BF7-F88B-44EB-94BD-BDC5782E6F53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88D4-83BC-4BBD-AEDE-82EFF9217486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2BF7-F88B-44EB-94BD-BDC5782E6F53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88D4-83BC-4BBD-AEDE-82EFF9217486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2BF7-F88B-44EB-94BD-BDC5782E6F53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88D4-83BC-4BBD-AEDE-82EFF9217486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2BF7-F88B-44EB-94BD-BDC5782E6F53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88D4-83BC-4BBD-AEDE-82EFF9217486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2BF7-F88B-44EB-94BD-BDC5782E6F53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88D4-83BC-4BBD-AEDE-82EFF9217486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2BF7-F88B-44EB-94BD-BDC5782E6F53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88D4-83BC-4BBD-AEDE-82EFF9217486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2BF7-F88B-44EB-94BD-BDC5782E6F53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88D4-83BC-4BBD-AEDE-82EFF9217486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2BF7-F88B-44EB-94BD-BDC5782E6F53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88D4-83BC-4BBD-AEDE-82EFF9217486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2BF7-F88B-44EB-94BD-BDC5782E6F53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88D4-83BC-4BBD-AEDE-82EFF9217486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2BF7-F88B-44EB-94BD-BDC5782E6F53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388D4-83BC-4BBD-AEDE-82EFF9217486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42BF7-F88B-44EB-94BD-BDC5782E6F53}" type="slidenum">
              <a:rPr lang="ar-KW" smtClean="0"/>
              <a:pPr/>
              <a:t>‹#›</a:t>
            </a:fld>
            <a:endParaRPr 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2745_112485409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0750" y="1509712"/>
            <a:ext cx="4762500" cy="3838575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1691680" y="5445224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طائر الكوكتيل</a:t>
            </a:r>
          </a:p>
          <a:p>
            <a:pPr algn="ctr"/>
            <a:r>
              <a:rPr lang="en-US" sz="3200" dirty="0" smtClean="0"/>
              <a:t>cocktail bird</a:t>
            </a:r>
            <a:endParaRPr lang="ar-KW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505892"/>
            <a:ext cx="2448272" cy="11660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cktail bird sing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c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2343150"/>
            <a:ext cx="3200400" cy="21717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c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52750" y="2362200"/>
            <a:ext cx="3238500" cy="213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c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2343150"/>
            <a:ext cx="3200400" cy="21717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c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33700" y="2362200"/>
            <a:ext cx="3276600" cy="213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c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33700" y="2362200"/>
            <a:ext cx="3276600" cy="213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c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33700" y="2362200"/>
            <a:ext cx="3276600" cy="213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c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52750" y="2362200"/>
            <a:ext cx="3238500" cy="213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c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52750" y="2362200"/>
            <a:ext cx="3238500" cy="213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c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52750" y="2362200"/>
            <a:ext cx="3238500" cy="213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j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340768"/>
            <a:ext cx="457200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j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340768"/>
            <a:ext cx="457200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j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412776"/>
            <a:ext cx="457200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j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412776"/>
            <a:ext cx="457200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j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412776"/>
            <a:ext cx="457200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j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340768"/>
            <a:ext cx="457200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j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412776"/>
            <a:ext cx="457200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j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412776"/>
            <a:ext cx="457200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j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412776"/>
            <a:ext cx="457200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j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412776"/>
            <a:ext cx="457200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j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412776"/>
            <a:ext cx="457200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j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412776"/>
            <a:ext cx="457200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j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412776"/>
            <a:ext cx="457200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1619672" y="4869160"/>
            <a:ext cx="57606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/>
              <a:t>مراحل نمو طائر الكوكتيل</a:t>
            </a:r>
          </a:p>
          <a:p>
            <a:pPr algn="ctr"/>
            <a:r>
              <a:rPr lang="en-US" sz="3200" dirty="0" smtClean="0"/>
              <a:t>Cocktail </a:t>
            </a:r>
            <a:r>
              <a:rPr lang="en-US" sz="3200" dirty="0"/>
              <a:t>B</a:t>
            </a:r>
            <a:r>
              <a:rPr lang="en-US" sz="3200" dirty="0" smtClean="0"/>
              <a:t>ird Born</a:t>
            </a:r>
            <a:endParaRPr lang="ar-KW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691680" y="1674674"/>
            <a:ext cx="576064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b="1" dirty="0" smtClean="0"/>
              <a:t>قال الله </a:t>
            </a:r>
            <a:r>
              <a:rPr lang="ar-KW" sz="3200" b="1" dirty="0" err="1" smtClean="0"/>
              <a:t>تعالى :</a:t>
            </a:r>
            <a:endParaRPr lang="ar-KW" sz="3200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691680" y="2826802"/>
            <a:ext cx="576064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3600" b="1" dirty="0">
                <a:sym typeface="AGA Arabesque"/>
              </a:rPr>
              <a:t>{</a:t>
            </a:r>
            <a:r>
              <a:rPr lang="ar-KW" sz="3600" b="1" dirty="0" smtClean="0"/>
              <a:t> ألم يروا إلى الطير مسخرات في جو السماء ما يمسكهن إلا الله إن في ذلك لآيات لقوم يؤمنون }</a:t>
            </a:r>
            <a:r>
              <a:rPr lang="ar-KW" sz="3600" b="1" dirty="0" smtClean="0">
                <a:sym typeface="AGA Arabesque"/>
              </a:rPr>
              <a:t> النحل 79</a:t>
            </a:r>
            <a:endParaRPr lang="ar-KW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eeql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619672" y="1844824"/>
            <a:ext cx="576064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b="1" dirty="0" smtClean="0"/>
              <a:t>قال الله </a:t>
            </a:r>
            <a:r>
              <a:rPr lang="ar-KW" sz="3200" b="1" dirty="0" err="1" smtClean="0"/>
              <a:t>تعالى :</a:t>
            </a:r>
            <a:endParaRPr lang="ar-KW" sz="3200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691680" y="2826802"/>
            <a:ext cx="576064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3600" b="1" dirty="0" smtClean="0">
                <a:sym typeface="AGA Arabesque"/>
              </a:rPr>
              <a:t>{</a:t>
            </a:r>
            <a:r>
              <a:rPr lang="ar-KW" sz="3600" b="1" dirty="0" smtClean="0"/>
              <a:t> وما من دابة في الأرض إلا على الله رزقها ويعلم مستقرها ومستودعها كل في كتاب مبين }</a:t>
            </a:r>
            <a:r>
              <a:rPr lang="ar-KW" sz="3600" b="1" dirty="0" smtClean="0">
                <a:sym typeface="AGA Arabesque"/>
              </a:rPr>
              <a:t> هود 6</a:t>
            </a:r>
            <a:endParaRPr lang="ar-KW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ado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619672" y="1844824"/>
            <a:ext cx="576064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b="1" dirty="0" smtClean="0"/>
              <a:t>من هذا </a:t>
            </a:r>
            <a:r>
              <a:rPr lang="ar-KW" sz="3200" b="1" dirty="0" err="1" smtClean="0"/>
              <a:t>نستفيد :</a:t>
            </a:r>
            <a:endParaRPr lang="ar-KW" sz="32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187624" y="2852936"/>
            <a:ext cx="676875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sz="3200" b="1" dirty="0" smtClean="0"/>
              <a:t>* قدرة الله سبحانه وتعالى على الخلق </a:t>
            </a:r>
            <a:r>
              <a:rPr lang="ar-KW" sz="3200" b="1" dirty="0" err="1" smtClean="0"/>
              <a:t>والإماتة .</a:t>
            </a:r>
            <a:endParaRPr lang="ar-KW" sz="32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1187624" y="3420289"/>
            <a:ext cx="676875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sz="3200" b="1" dirty="0" smtClean="0"/>
              <a:t>* حكمته سبحانه وتعالى في خلقه.</a:t>
            </a:r>
            <a:endParaRPr lang="ar-KW" sz="3200" b="1" dirty="0"/>
          </a:p>
        </p:txBody>
      </p:sp>
      <p:sp>
        <p:nvSpPr>
          <p:cNvPr id="8" name="مربع نص 7"/>
          <p:cNvSpPr txBox="1"/>
          <p:nvPr/>
        </p:nvSpPr>
        <p:spPr>
          <a:xfrm>
            <a:off x="1187624" y="4068361"/>
            <a:ext cx="676875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sz="3200" b="1" dirty="0" smtClean="0"/>
              <a:t>* تسييره سبحانه وتعالى لأمور </a:t>
            </a:r>
            <a:r>
              <a:rPr lang="ar-KW" sz="3200" b="1" dirty="0" err="1" smtClean="0"/>
              <a:t>الخلق .</a:t>
            </a:r>
            <a:endParaRPr lang="ar-KW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1691680" y="1988840"/>
            <a:ext cx="576064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7200" b="1" dirty="0" smtClean="0"/>
              <a:t>وشكرا لكم</a:t>
            </a:r>
            <a:endParaRPr lang="ar-KW" sz="7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540" y="4149080"/>
            <a:ext cx="2889510" cy="137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237</Words>
  <Application>Microsoft Office PowerPoint</Application>
  <PresentationFormat>On-screen Show (4:3)</PresentationFormat>
  <Paragraphs>55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سمة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INTEL</dc:creator>
  <cp:lastModifiedBy>desktop</cp:lastModifiedBy>
  <cp:revision>36</cp:revision>
  <dcterms:created xsi:type="dcterms:W3CDTF">2012-10-12T13:09:23Z</dcterms:created>
  <dcterms:modified xsi:type="dcterms:W3CDTF">2018-09-23T14:15:57Z</dcterms:modified>
</cp:coreProperties>
</file>