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</p:sldIdLst>
  <p:sldSz cx="9906000" cy="6858000" type="A4"/>
  <p:notesSz cx="6858000" cy="9144000"/>
  <p:defaultTextStyle>
    <a:defPPr>
      <a:defRPr lang="ar-KW"/>
    </a:defPPr>
    <a:lvl1pPr marL="0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19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838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757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677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596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515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434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353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6" d="100"/>
          <a:sy n="66" d="100"/>
        </p:scale>
        <p:origin x="1938" y="52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1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096445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402069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91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8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3675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67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59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5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243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135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43100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9570" y="1763713"/>
            <a:ext cx="5130138" cy="4991100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4809" y="1763713"/>
            <a:ext cx="5130139" cy="4991100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3944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19" indent="0">
              <a:buNone/>
              <a:defRPr sz="2100" b="1"/>
            </a:lvl2pPr>
            <a:lvl3pPr marL="957838" indent="0">
              <a:buNone/>
              <a:defRPr sz="1900" b="1"/>
            </a:lvl3pPr>
            <a:lvl4pPr marL="1436757" indent="0">
              <a:buNone/>
              <a:defRPr sz="1700" b="1"/>
            </a:lvl4pPr>
            <a:lvl5pPr marL="1915677" indent="0">
              <a:buNone/>
              <a:defRPr sz="1700" b="1"/>
            </a:lvl5pPr>
            <a:lvl6pPr marL="2394596" indent="0">
              <a:buNone/>
              <a:defRPr sz="1700" b="1"/>
            </a:lvl6pPr>
            <a:lvl7pPr marL="2873515" indent="0">
              <a:buNone/>
              <a:defRPr sz="1700" b="1"/>
            </a:lvl7pPr>
            <a:lvl8pPr marL="3352434" indent="0">
              <a:buNone/>
              <a:defRPr sz="1700" b="1"/>
            </a:lvl8pPr>
            <a:lvl9pPr marL="3831353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89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19" indent="0">
              <a:buNone/>
              <a:defRPr sz="2100" b="1"/>
            </a:lvl2pPr>
            <a:lvl3pPr marL="957838" indent="0">
              <a:buNone/>
              <a:defRPr sz="1900" b="1"/>
            </a:lvl3pPr>
            <a:lvl4pPr marL="1436757" indent="0">
              <a:buNone/>
              <a:defRPr sz="1700" b="1"/>
            </a:lvl4pPr>
            <a:lvl5pPr marL="1915677" indent="0">
              <a:buNone/>
              <a:defRPr sz="1700" b="1"/>
            </a:lvl5pPr>
            <a:lvl6pPr marL="2394596" indent="0">
              <a:buNone/>
              <a:defRPr sz="1700" b="1"/>
            </a:lvl6pPr>
            <a:lvl7pPr marL="2873515" indent="0">
              <a:buNone/>
              <a:defRPr sz="1700" b="1"/>
            </a:lvl7pPr>
            <a:lvl8pPr marL="3352434" indent="0">
              <a:buNone/>
              <a:defRPr sz="1700" b="1"/>
            </a:lvl8pPr>
            <a:lvl9pPr marL="3831353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89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823180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55421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256233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r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0" y="273050"/>
            <a:ext cx="5537730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0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919" indent="0">
              <a:buNone/>
              <a:defRPr sz="1300"/>
            </a:lvl2pPr>
            <a:lvl3pPr marL="957838" indent="0">
              <a:buNone/>
              <a:defRPr sz="1000"/>
            </a:lvl3pPr>
            <a:lvl4pPr marL="1436757" indent="0">
              <a:buNone/>
              <a:defRPr sz="900"/>
            </a:lvl4pPr>
            <a:lvl5pPr marL="1915677" indent="0">
              <a:buNone/>
              <a:defRPr sz="900"/>
            </a:lvl5pPr>
            <a:lvl6pPr marL="2394596" indent="0">
              <a:buNone/>
              <a:defRPr sz="900"/>
            </a:lvl6pPr>
            <a:lvl7pPr marL="2873515" indent="0">
              <a:buNone/>
              <a:defRPr sz="900"/>
            </a:lvl7pPr>
            <a:lvl8pPr marL="3352434" indent="0">
              <a:buNone/>
              <a:defRPr sz="900"/>
            </a:lvl8pPr>
            <a:lvl9pPr marL="383135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753322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r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400"/>
            </a:lvl1pPr>
            <a:lvl2pPr marL="478919" indent="0">
              <a:buNone/>
              <a:defRPr sz="2900"/>
            </a:lvl2pPr>
            <a:lvl3pPr marL="957838" indent="0">
              <a:buNone/>
              <a:defRPr sz="2500"/>
            </a:lvl3pPr>
            <a:lvl4pPr marL="1436757" indent="0">
              <a:buNone/>
              <a:defRPr sz="2100"/>
            </a:lvl4pPr>
            <a:lvl5pPr marL="1915677" indent="0">
              <a:buNone/>
              <a:defRPr sz="2100"/>
            </a:lvl5pPr>
            <a:lvl6pPr marL="2394596" indent="0">
              <a:buNone/>
              <a:defRPr sz="2100"/>
            </a:lvl6pPr>
            <a:lvl7pPr marL="2873515" indent="0">
              <a:buNone/>
              <a:defRPr sz="2100"/>
            </a:lvl7pPr>
            <a:lvl8pPr marL="3352434" indent="0">
              <a:buNone/>
              <a:defRPr sz="2100"/>
            </a:lvl8pPr>
            <a:lvl9pPr marL="3831353" indent="0">
              <a:buNone/>
              <a:defRPr sz="2100"/>
            </a:lvl9pPr>
          </a:lstStyle>
          <a:p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8919" indent="0">
              <a:buNone/>
              <a:defRPr sz="1300"/>
            </a:lvl2pPr>
            <a:lvl3pPr marL="957838" indent="0">
              <a:buNone/>
              <a:defRPr sz="1000"/>
            </a:lvl3pPr>
            <a:lvl4pPr marL="1436757" indent="0">
              <a:buNone/>
              <a:defRPr sz="900"/>
            </a:lvl4pPr>
            <a:lvl5pPr marL="1915677" indent="0">
              <a:buNone/>
              <a:defRPr sz="900"/>
            </a:lvl5pPr>
            <a:lvl6pPr marL="2394596" indent="0">
              <a:buNone/>
              <a:defRPr sz="900"/>
            </a:lvl6pPr>
            <a:lvl7pPr marL="2873515" indent="0">
              <a:buNone/>
              <a:defRPr sz="900"/>
            </a:lvl7pPr>
            <a:lvl8pPr marL="3352434" indent="0">
              <a:buNone/>
              <a:defRPr sz="900"/>
            </a:lvl8pPr>
            <a:lvl9pPr marL="383135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155793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359108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9463" y="303213"/>
            <a:ext cx="2605485" cy="645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9571" y="303213"/>
            <a:ext cx="7654792" cy="6451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939040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vert="horz" lIns="95784" tIns="47892" rIns="95784" bIns="47892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5784" tIns="47892" rIns="95784" bIns="47892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5784" tIns="47892" rIns="95784" bIns="47892" rtlCol="1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1" y="6356351"/>
            <a:ext cx="3136900" cy="365125"/>
          </a:xfrm>
          <a:prstGeom prst="rect">
            <a:avLst/>
          </a:prstGeom>
        </p:spPr>
        <p:txBody>
          <a:bodyPr vert="horz" lIns="95784" tIns="47892" rIns="95784" bIns="47892" rtlCol="1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5301" y="6356351"/>
            <a:ext cx="2311400" cy="365125"/>
          </a:xfrm>
          <a:prstGeom prst="rect">
            <a:avLst/>
          </a:prstGeom>
        </p:spPr>
        <p:txBody>
          <a:bodyPr vert="horz" lIns="95784" tIns="47892" rIns="95784" bIns="47892" rtlCol="1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80972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838" rtl="1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89" indent="-359189" algn="r" defTabSz="957838" rtl="1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244" indent="-299324" algn="r" defTabSz="957838" rtl="1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98" indent="-239460" algn="r" defTabSz="957838" rtl="1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217" indent="-239460" algn="r" defTabSz="957838" rtl="1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136" indent="-239460" algn="r" defTabSz="957838" rtl="1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4055" indent="-239460" algn="r" defTabSz="957838" rtl="1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75" indent="-239460" algn="r" defTabSz="957838" rtl="1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94" indent="-239460" algn="r" defTabSz="957838" rtl="1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813" indent="-239460" algn="r" defTabSz="957838" rtl="1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19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38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57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77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96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515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434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353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66"/>
            <a:ext cx="9906000" cy="68580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833320" y="1267874"/>
            <a:ext cx="1998846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منطقة الفروانية التعليمية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33320" y="989354"/>
            <a:ext cx="1998846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وزارة التربية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387" y="3194918"/>
            <a:ext cx="7711464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يسر قسم ..... في مدرسة ....... الابتدائية للبنين أن يتقدم بالتهنئة والتبريك بالتفوق للطالب/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8387" y="4474269"/>
            <a:ext cx="7711464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في الصف: 3 / 1 ، للعام: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1440هـ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-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2018م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، متمنين له دوام التفوق والنجاح في حياته.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1914" y="5110097"/>
            <a:ext cx="687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  معلمة الفصل				مديرة المدرسة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665" y="1161718"/>
            <a:ext cx="3557282" cy="17301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972" y="118339"/>
            <a:ext cx="755378" cy="878347"/>
          </a:xfrm>
          <a:prstGeom prst="rect">
            <a:avLst/>
          </a:prstGeom>
        </p:spPr>
      </p:pic>
      <p:sp>
        <p:nvSpPr>
          <p:cNvPr id="3" name="شكل بيضاوي 2"/>
          <p:cNvSpPr/>
          <p:nvPr/>
        </p:nvSpPr>
        <p:spPr>
          <a:xfrm>
            <a:off x="1397204" y="228142"/>
            <a:ext cx="792088" cy="742479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1100" dirty="0" smtClean="0">
                <a:solidFill>
                  <a:schemeClr val="tx1"/>
                </a:solidFill>
              </a:rPr>
              <a:t>شعار</a:t>
            </a:r>
          </a:p>
          <a:p>
            <a:pPr algn="ctr"/>
            <a:r>
              <a:rPr lang="ar-KW" sz="1100" dirty="0" smtClean="0">
                <a:solidFill>
                  <a:schemeClr val="tx1"/>
                </a:solidFill>
              </a:rPr>
              <a:t>المدرسة</a:t>
            </a:r>
            <a:endParaRPr lang="ar-KW" sz="1100" dirty="0">
              <a:solidFill>
                <a:schemeClr val="tx1"/>
              </a:solidFill>
            </a:endParaRPr>
          </a:p>
        </p:txBody>
      </p:sp>
      <p:sp>
        <p:nvSpPr>
          <p:cNvPr id="17" name="TextBox 6"/>
          <p:cNvSpPr txBox="1"/>
          <p:nvPr/>
        </p:nvSpPr>
        <p:spPr>
          <a:xfrm>
            <a:off x="272480" y="1018156"/>
            <a:ext cx="3001759" cy="361789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مدرسة </a:t>
            </a:r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....... الابتدائية </a:t>
            </a:r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للبنين</a:t>
            </a:r>
          </a:p>
        </p:txBody>
      </p:sp>
      <p:sp>
        <p:nvSpPr>
          <p:cNvPr id="20" name="TextBox 9"/>
          <p:cNvSpPr txBox="1"/>
          <p:nvPr/>
        </p:nvSpPr>
        <p:spPr>
          <a:xfrm>
            <a:off x="632520" y="1290985"/>
            <a:ext cx="2232248" cy="361789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قسم </a:t>
            </a:r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.....</a:t>
            </a:r>
            <a:endParaRPr lang="ar-KW" sz="1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476230" y="3634814"/>
            <a:ext cx="7711464" cy="931176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5500" dirty="0" smtClean="0">
                <a:latin typeface="Traditional Arabic" pitchFamily="18" charset="-78"/>
                <a:cs typeface="AL-Hor" pitchFamily="2" charset="-78"/>
              </a:rPr>
              <a:t>محمد </a:t>
            </a:r>
            <a:r>
              <a:rPr lang="ar-KW" sz="5500" dirty="0" smtClean="0">
                <a:latin typeface="Traditional Arabic" pitchFamily="18" charset="-78"/>
                <a:cs typeface="AL-Hor" pitchFamily="2" charset="-78"/>
              </a:rPr>
              <a:t>أحمد </a:t>
            </a:r>
            <a:r>
              <a:rPr lang="ar-KW" sz="5500" dirty="0" smtClean="0">
                <a:latin typeface="Traditional Arabic" pitchFamily="18" charset="-78"/>
                <a:cs typeface="AL-Hor" pitchFamily="2" charset="-78"/>
              </a:rPr>
              <a:t>محمد</a:t>
            </a:r>
            <a:endParaRPr lang="ar-KW" sz="5500" dirty="0">
              <a:latin typeface="Traditional Arabic" pitchFamily="18" charset="-78"/>
              <a:cs typeface="AL-Hor" pitchFamily="2" charset="-78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969641" y="5453928"/>
            <a:ext cx="687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AL-Battar" pitchFamily="2" charset="-78"/>
              </a:rPr>
              <a:t>هند	       	                    			    هند</a:t>
            </a:r>
            <a:endParaRPr lang="ar-KW" sz="2200" b="1" dirty="0">
              <a:latin typeface="Traditional Arabic" pitchFamily="18" charset="-78"/>
              <a:cs typeface="AL-Batt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6339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7046032" y="3997337"/>
            <a:ext cx="2857500" cy="28384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24" y="-16050"/>
            <a:ext cx="2857500" cy="28384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52600" y="1304548"/>
            <a:ext cx="2692168" cy="361789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مدرسة </a:t>
            </a:r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......</a:t>
            </a:r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الابتدائية للبنين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49265" y="1449216"/>
            <a:ext cx="2022231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منطقة الفروانية التعليمية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49265" y="1170696"/>
            <a:ext cx="2022231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وزارة التربية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3275" y="1577377"/>
            <a:ext cx="2002022" cy="361789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قسم </a:t>
            </a:r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.....</a:t>
            </a:r>
            <a:endParaRPr lang="ar-KW" sz="1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9928" y="3037136"/>
            <a:ext cx="7711464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يسر قسم ...... في مدرسة ..........الابتدائية للبنين أن يتقدم بالتهنئة والتبريك بالتفوق للطالب/</a:t>
            </a:r>
            <a:endParaRPr lang="ar-KW" sz="22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9928" y="3477032"/>
            <a:ext cx="7711464" cy="931176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5500" dirty="0">
                <a:latin typeface="Traditional Arabic" pitchFamily="18" charset="-78"/>
                <a:cs typeface="AL-Hor" pitchFamily="2" charset="-78"/>
              </a:rPr>
              <a:t>محمد أحمد محمد</a:t>
            </a:r>
            <a:endParaRPr lang="ar-KW" sz="5500" dirty="0">
              <a:latin typeface="Traditional Arabic" pitchFamily="18" charset="-78"/>
              <a:cs typeface="AL-Hor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5952" y="4316487"/>
            <a:ext cx="7711464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في الصف: 3 / 1 ، للعام: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1440هـ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-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2018م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، متمنين له دوام التفوق والنجاح في حياته.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9214" y="4872802"/>
            <a:ext cx="687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  معلمة الفصل				مديرة المدرسة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0619" y="5229200"/>
            <a:ext cx="687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AL-Battar" pitchFamily="2" charset="-78"/>
              </a:rPr>
              <a:t>هند	       	                    			    هند</a:t>
            </a:r>
            <a:endParaRPr lang="ar-KW" sz="2200" b="1" dirty="0">
              <a:latin typeface="Traditional Arabic" pitchFamily="18" charset="-78"/>
              <a:cs typeface="AL-Battar" pitchFamily="2" charset="-78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005" y="795821"/>
            <a:ext cx="3557282" cy="17301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691" y="232876"/>
            <a:ext cx="755378" cy="878347"/>
          </a:xfrm>
          <a:prstGeom prst="rect">
            <a:avLst/>
          </a:prstGeom>
        </p:spPr>
      </p:pic>
      <p:sp>
        <p:nvSpPr>
          <p:cNvPr id="17" name="شكل بيضاوي 16"/>
          <p:cNvSpPr/>
          <p:nvPr/>
        </p:nvSpPr>
        <p:spPr>
          <a:xfrm>
            <a:off x="2360712" y="526281"/>
            <a:ext cx="792088" cy="742479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1100" dirty="0" smtClean="0">
                <a:solidFill>
                  <a:schemeClr val="tx1"/>
                </a:solidFill>
              </a:rPr>
              <a:t>شعار</a:t>
            </a:r>
          </a:p>
          <a:p>
            <a:pPr algn="ctr"/>
            <a:r>
              <a:rPr lang="ar-KW" sz="1100" dirty="0" smtClean="0">
                <a:solidFill>
                  <a:schemeClr val="tx1"/>
                </a:solidFill>
              </a:rPr>
              <a:t>المدرسة</a:t>
            </a:r>
            <a:endParaRPr lang="ar-KW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44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3190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4986" y="1308092"/>
            <a:ext cx="3001759" cy="361789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1800" b="1" dirty="0">
                <a:solidFill>
                  <a:srgbClr val="FFFF00"/>
                </a:solidFill>
                <a:latin typeface="Traditional Arabic" pitchFamily="18" charset="-78"/>
                <a:cs typeface="Traditional Arabic" pitchFamily="18" charset="-78"/>
              </a:rPr>
              <a:t>مدرسة </a:t>
            </a:r>
            <a:r>
              <a:rPr lang="ar-KW" sz="1800" b="1" dirty="0" smtClean="0">
                <a:solidFill>
                  <a:srgbClr val="FFFF00"/>
                </a:solidFill>
                <a:latin typeface="Traditional Arabic" pitchFamily="18" charset="-78"/>
                <a:cs typeface="Traditional Arabic" pitchFamily="18" charset="-78"/>
              </a:rPr>
              <a:t>....... </a:t>
            </a:r>
            <a:r>
              <a:rPr lang="ar-KW" sz="1800" b="1" dirty="0" smtClean="0">
                <a:solidFill>
                  <a:srgbClr val="FFFF00"/>
                </a:solidFill>
                <a:latin typeface="Traditional Arabic" pitchFamily="18" charset="-78"/>
                <a:cs typeface="Traditional Arabic" pitchFamily="18" charset="-78"/>
              </a:rPr>
              <a:t>الابتدائية </a:t>
            </a:r>
            <a:r>
              <a:rPr lang="ar-KW" sz="1800" b="1" dirty="0">
                <a:solidFill>
                  <a:srgbClr val="FFFF00"/>
                </a:solidFill>
                <a:latin typeface="Traditional Arabic" pitchFamily="18" charset="-78"/>
                <a:cs typeface="Traditional Arabic" pitchFamily="18" charset="-78"/>
              </a:rPr>
              <a:t>للبنين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6728" y="1424480"/>
            <a:ext cx="242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منطقة الفروانية التعليمية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06728" y="1145960"/>
            <a:ext cx="242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وزارة التربية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5026" y="1580921"/>
            <a:ext cx="2232248" cy="361789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1800" b="1" dirty="0">
                <a:solidFill>
                  <a:srgbClr val="FFFF00"/>
                </a:solidFill>
                <a:latin typeface="Traditional Arabic" pitchFamily="18" charset="-78"/>
                <a:cs typeface="Traditional Arabic" pitchFamily="18" charset="-78"/>
              </a:rPr>
              <a:t>قسم </a:t>
            </a:r>
            <a:r>
              <a:rPr lang="ar-KW" sz="1800" b="1" dirty="0" smtClean="0">
                <a:solidFill>
                  <a:srgbClr val="FFFF00"/>
                </a:solidFill>
                <a:latin typeface="Traditional Arabic" pitchFamily="18" charset="-78"/>
                <a:cs typeface="Traditional Arabic" pitchFamily="18" charset="-78"/>
              </a:rPr>
              <a:t>......</a:t>
            </a:r>
            <a:endParaRPr lang="ar-KW" sz="1800" b="1" dirty="0">
              <a:solidFill>
                <a:srgbClr val="FFFF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84185" y="4030561"/>
            <a:ext cx="7711464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يسر قسم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......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في مدرسة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..........الابتدائية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للبنين أن يتقدم بالتهنئة والتبريك بالتفوق للطالب/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4302" y="4470457"/>
            <a:ext cx="7711464" cy="931176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5500" dirty="0">
                <a:latin typeface="Traditional Arabic" pitchFamily="18" charset="-78"/>
                <a:cs typeface="AL-Hor" pitchFamily="2" charset="-78"/>
              </a:rPr>
              <a:t>محمد أحمد محمد</a:t>
            </a:r>
            <a:endParaRPr lang="ar-KW" sz="5500" dirty="0">
              <a:latin typeface="Traditional Arabic" pitchFamily="18" charset="-78"/>
              <a:cs typeface="AL-Hor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84185" y="5309912"/>
            <a:ext cx="7711464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في الصف: 3 / 1 ، للعام: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1440هـ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-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2018م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، متمنين له دوام التفوق والنجاح في حياته.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17712" y="5787047"/>
            <a:ext cx="687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  معلمة الفصل				مديرة المدرسة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17713" y="6130878"/>
            <a:ext cx="687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 smtClean="0">
                <a:latin typeface="Traditional Arabic" pitchFamily="18" charset="-78"/>
                <a:cs typeface="AL-Battar" pitchFamily="2" charset="-78"/>
              </a:rPr>
              <a:t>هند</a:t>
            </a:r>
            <a:r>
              <a:rPr lang="ar-KW" sz="2200" b="1" dirty="0">
                <a:latin typeface="Traditional Arabic" pitchFamily="18" charset="-78"/>
                <a:cs typeface="AL-Battar" pitchFamily="2" charset="-78"/>
              </a:rPr>
              <a:t>	    </a:t>
            </a:r>
            <a:r>
              <a:rPr lang="ar-KW" sz="2200" b="1" dirty="0" smtClean="0">
                <a:latin typeface="Traditional Arabic" pitchFamily="18" charset="-78"/>
                <a:cs typeface="AL-Battar" pitchFamily="2" charset="-78"/>
              </a:rPr>
              <a:t>   </a:t>
            </a:r>
            <a:r>
              <a:rPr lang="ar-KW" sz="2200" b="1" dirty="0">
                <a:latin typeface="Traditional Arabic" pitchFamily="18" charset="-78"/>
                <a:cs typeface="AL-Battar" pitchFamily="2" charset="-78"/>
              </a:rPr>
              <a:t>	                   </a:t>
            </a:r>
            <a:r>
              <a:rPr lang="ar-KW" sz="2200" b="1" dirty="0" smtClean="0">
                <a:latin typeface="Traditional Arabic" pitchFamily="18" charset="-78"/>
                <a:cs typeface="AL-Battar" pitchFamily="2" charset="-78"/>
              </a:rPr>
              <a:t> 			    </a:t>
            </a:r>
            <a:r>
              <a:rPr lang="ar-KW" sz="2200" b="1" dirty="0" smtClean="0">
                <a:latin typeface="Traditional Arabic" pitchFamily="18" charset="-78"/>
                <a:cs typeface="AL-Battar" pitchFamily="2" charset="-78"/>
              </a:rPr>
              <a:t>هند</a:t>
            </a:r>
            <a:endParaRPr lang="ar-KW" sz="2200" b="1" dirty="0">
              <a:latin typeface="Traditional Arabic" pitchFamily="18" charset="-78"/>
              <a:cs typeface="AL-Battar" pitchFamily="2" charset="-78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359" y="2273870"/>
            <a:ext cx="3557282" cy="17301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526" y="234405"/>
            <a:ext cx="755378" cy="878347"/>
          </a:xfrm>
          <a:prstGeom prst="rect">
            <a:avLst/>
          </a:prstGeom>
        </p:spPr>
      </p:pic>
      <p:sp>
        <p:nvSpPr>
          <p:cNvPr id="17" name="شكل بيضاوي 16"/>
          <p:cNvSpPr/>
          <p:nvPr/>
        </p:nvSpPr>
        <p:spPr>
          <a:xfrm>
            <a:off x="1640632" y="454273"/>
            <a:ext cx="792088" cy="742479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1100" dirty="0" smtClean="0">
                <a:solidFill>
                  <a:schemeClr val="bg1"/>
                </a:solidFill>
              </a:rPr>
              <a:t>شعار</a:t>
            </a:r>
          </a:p>
          <a:p>
            <a:pPr algn="ctr"/>
            <a:r>
              <a:rPr lang="ar-KW" sz="1100" dirty="0" smtClean="0">
                <a:solidFill>
                  <a:schemeClr val="bg1"/>
                </a:solidFill>
              </a:rPr>
              <a:t>المدرسة</a:t>
            </a:r>
            <a:endParaRPr lang="ar-KW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99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168</Words>
  <Application>Microsoft Office PowerPoint</Application>
  <PresentationFormat>A4 Paper (210x297 mm)</PresentationFormat>
  <Paragraphs>33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10" baseType="lpstr">
      <vt:lpstr>AL-Battar</vt:lpstr>
      <vt:lpstr>AL-Hor</vt:lpstr>
      <vt:lpstr>Arial</vt:lpstr>
      <vt:lpstr>Calibri</vt:lpstr>
      <vt:lpstr>Times New Roman</vt:lpstr>
      <vt:lpstr>Traditional Arabic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مسير ماطر عجيل ناجى الظفيرى</cp:lastModifiedBy>
  <cp:revision>28</cp:revision>
  <dcterms:created xsi:type="dcterms:W3CDTF">2013-12-07T19:48:25Z</dcterms:created>
  <dcterms:modified xsi:type="dcterms:W3CDTF">2018-09-30T05:52:39Z</dcterms:modified>
</cp:coreProperties>
</file>