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906000" cy="6858000" type="A4"/>
  <p:notesSz cx="6858000" cy="9144000"/>
  <p:defaultTextStyle>
    <a:defPPr>
      <a:defRPr lang="ar-KW"/>
    </a:defPPr>
    <a:lvl1pPr marL="0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19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38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57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77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96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515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434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353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6" d="100"/>
          <a:sy n="86" d="100"/>
        </p:scale>
        <p:origin x="1320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9644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0206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7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43100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9570" y="1763713"/>
            <a:ext cx="5130138" cy="49911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4809" y="1763713"/>
            <a:ext cx="5130139" cy="49911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394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2318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5421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5623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r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0" y="273050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0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5332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919" indent="0">
              <a:buNone/>
              <a:defRPr sz="2900"/>
            </a:lvl2pPr>
            <a:lvl3pPr marL="957838" indent="0">
              <a:buNone/>
              <a:defRPr sz="2500"/>
            </a:lvl3pPr>
            <a:lvl4pPr marL="1436757" indent="0">
              <a:buNone/>
              <a:defRPr sz="2100"/>
            </a:lvl4pPr>
            <a:lvl5pPr marL="1915677" indent="0">
              <a:buNone/>
              <a:defRPr sz="2100"/>
            </a:lvl5pPr>
            <a:lvl6pPr marL="2394596" indent="0">
              <a:buNone/>
              <a:defRPr sz="2100"/>
            </a:lvl6pPr>
            <a:lvl7pPr marL="2873515" indent="0">
              <a:buNone/>
              <a:defRPr sz="2100"/>
            </a:lvl7pPr>
            <a:lvl8pPr marL="3352434" indent="0">
              <a:buNone/>
              <a:defRPr sz="2100"/>
            </a:lvl8pPr>
            <a:lvl9pPr marL="3831353" indent="0">
              <a:buNone/>
              <a:defRPr sz="21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5579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5910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9463" y="303213"/>
            <a:ext cx="2605485" cy="645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9571" y="303213"/>
            <a:ext cx="7654792" cy="645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3904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5784" tIns="47892" rIns="95784" bIns="47892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5784" tIns="47892" rIns="95784" bIns="47892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7098F-D937-42C7-9312-6D103E5644E6}" type="datetimeFigureOut">
              <a:rPr lang="ar-KW" smtClean="0"/>
              <a:t>20/01/1440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1" y="6356351"/>
            <a:ext cx="3136900" cy="365125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301" y="6356351"/>
            <a:ext cx="2311400" cy="365125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DB726-31D1-4C90-A893-F0008861975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0972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38" rtl="1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9" indent="-359189" algn="r" defTabSz="957838" rtl="1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44" indent="-299324" algn="r" defTabSz="957838" rtl="1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8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17" indent="-239460" algn="r" defTabSz="957838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36" indent="-239460" algn="r" defTabSz="957838" rtl="1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55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5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94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13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9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8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7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7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6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5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34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53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2480" y="1860538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3240" y="2005206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3240" y="1726686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520" y="2133367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4185" y="3037136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 في مدرسة ....... الابتدائية للبنين أن يتقدم بالتهنئة والتبريك بالتفوق للطالب/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302" y="3477032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>
                <a:latin typeface="Traditional Arabic" pitchFamily="18" charset="-78"/>
                <a:cs typeface="AL-Hor" pitchFamily="2" charset="-78"/>
              </a:rPr>
              <a:t>محمد أحمد 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4185" y="4316487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7712" y="4952315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0699" y="5296146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59" y="1094098"/>
            <a:ext cx="3557282" cy="17301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38" y="750453"/>
            <a:ext cx="755378" cy="878347"/>
          </a:xfrm>
          <a:prstGeom prst="rect">
            <a:avLst/>
          </a:prstGeom>
        </p:spPr>
      </p:pic>
      <p:sp>
        <p:nvSpPr>
          <p:cNvPr id="20" name="شكل بيضاوي 19"/>
          <p:cNvSpPr/>
          <p:nvPr/>
        </p:nvSpPr>
        <p:spPr>
          <a:xfrm>
            <a:off x="1397204" y="980728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9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906000" cy="68853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074" y="2613223"/>
            <a:ext cx="6696470" cy="42001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13240" y="1601863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3240" y="1323343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488" y="3037136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..... في مدرسة ....... الابتدائية للبنين أن يتقدم بالتهنئة والتبريك بالتفوق للطالب/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0512" y="4316487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189" y="4872802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59" y="690755"/>
            <a:ext cx="3557282" cy="17301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38" y="347110"/>
            <a:ext cx="755378" cy="878347"/>
          </a:xfrm>
          <a:prstGeom prst="rect">
            <a:avLst/>
          </a:prstGeom>
        </p:spPr>
      </p:pic>
      <p:sp>
        <p:nvSpPr>
          <p:cNvPr id="18" name="TextBox 6"/>
          <p:cNvSpPr txBox="1"/>
          <p:nvPr/>
        </p:nvSpPr>
        <p:spPr>
          <a:xfrm>
            <a:off x="128464" y="1299649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20" name="TextBox 9"/>
          <p:cNvSpPr txBox="1"/>
          <p:nvPr/>
        </p:nvSpPr>
        <p:spPr>
          <a:xfrm>
            <a:off x="488504" y="1572478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1124302" y="3477032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>
                <a:latin typeface="Traditional Arabic" pitchFamily="18" charset="-78"/>
                <a:cs typeface="AL-Hor" pitchFamily="2" charset="-78"/>
              </a:rPr>
              <a:t>محمد أحمد 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44487" y="5229200"/>
            <a:ext cx="6264697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1280592" y="476672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2" y="0"/>
            <a:ext cx="566042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56843" y="1493488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منطقة الفروانية التعليمية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56843" y="1214968"/>
            <a:ext cx="242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وزارة التربية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4185" y="3914998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يسر قسم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..... في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مدرسة ....... الابتدائية للبنين أن يتقدم بالتهنئة والتبريك بالتفوق للطالب/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4185" y="5194349"/>
            <a:ext cx="7711464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في الصف: 3 / 1 ، للعام: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1440هـ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- </a:t>
            </a:r>
            <a:r>
              <a:rPr lang="ar-KW" sz="2200" b="1" dirty="0" smtClean="0">
                <a:latin typeface="Traditional Arabic" pitchFamily="18" charset="-78"/>
                <a:cs typeface="Traditional Arabic" pitchFamily="18" charset="-78"/>
              </a:rPr>
              <a:t>2018م </a:t>
            </a:r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، متمنين له دوام التفوق والنجاح في حياته.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7712" y="5830177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Traditional Arabic" pitchFamily="18" charset="-78"/>
              </a:rPr>
              <a:t>  معلمة الفصل				مديرة المدرسة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59" y="1971960"/>
            <a:ext cx="3557282" cy="17301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641" y="303413"/>
            <a:ext cx="755378" cy="878347"/>
          </a:xfrm>
          <a:prstGeom prst="rect">
            <a:avLst/>
          </a:prstGeom>
        </p:spPr>
      </p:pic>
      <p:sp>
        <p:nvSpPr>
          <p:cNvPr id="18" name="TextBox 6"/>
          <p:cNvSpPr txBox="1"/>
          <p:nvPr/>
        </p:nvSpPr>
        <p:spPr>
          <a:xfrm>
            <a:off x="4708090" y="1227641"/>
            <a:ext cx="3001759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مدرسة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....... الابتدائية </a:t>
            </a:r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للبنين</a:t>
            </a:r>
          </a:p>
        </p:txBody>
      </p:sp>
      <p:sp>
        <p:nvSpPr>
          <p:cNvPr id="19" name="TextBox 9"/>
          <p:cNvSpPr txBox="1"/>
          <p:nvPr/>
        </p:nvSpPr>
        <p:spPr>
          <a:xfrm>
            <a:off x="5068130" y="1500470"/>
            <a:ext cx="2232248" cy="361789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1800" b="1" dirty="0">
                <a:latin typeface="Traditional Arabic" pitchFamily="18" charset="-78"/>
                <a:cs typeface="Traditional Arabic" pitchFamily="18" charset="-78"/>
              </a:rPr>
              <a:t>قسم </a:t>
            </a:r>
            <a:r>
              <a:rPr lang="ar-KW" sz="1800" b="1" dirty="0" smtClean="0">
                <a:latin typeface="Traditional Arabic" pitchFamily="18" charset="-78"/>
                <a:cs typeface="Traditional Arabic" pitchFamily="18" charset="-78"/>
              </a:rPr>
              <a:t>.....</a:t>
            </a:r>
            <a:endParaRPr lang="ar-KW" sz="18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1124302" y="4354894"/>
            <a:ext cx="7711464" cy="931176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5500" dirty="0">
                <a:latin typeface="Traditional Arabic" pitchFamily="18" charset="-78"/>
                <a:cs typeface="AL-Hor" pitchFamily="2" charset="-78"/>
              </a:rPr>
              <a:t>محمد أحمد محمد</a:t>
            </a:r>
            <a:endParaRPr lang="ar-KW" sz="5500" dirty="0">
              <a:latin typeface="Traditional Arabic" pitchFamily="18" charset="-78"/>
              <a:cs typeface="AL-Hor" pitchFamily="2" charset="-78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1617713" y="6174008"/>
            <a:ext cx="6870693" cy="423344"/>
          </a:xfrm>
          <a:prstGeom prst="rect">
            <a:avLst/>
          </a:prstGeom>
          <a:noFill/>
        </p:spPr>
        <p:txBody>
          <a:bodyPr wrap="square" lIns="83969" tIns="41985" rIns="83969" bIns="41985" rtlCol="1">
            <a:spAutoFit/>
          </a:bodyPr>
          <a:lstStyle/>
          <a:p>
            <a:pPr algn="ctr"/>
            <a:r>
              <a:rPr lang="ar-KW" sz="2200" b="1" dirty="0">
                <a:latin typeface="Traditional Arabic" pitchFamily="18" charset="-78"/>
                <a:cs typeface="AL-Battar" pitchFamily="2" charset="-78"/>
              </a:rPr>
              <a:t>هند	       	                    			    هند</a:t>
            </a:r>
            <a:endParaRPr lang="ar-KW" sz="2200" b="1" dirty="0">
              <a:latin typeface="Traditional Arabic" pitchFamily="18" charset="-78"/>
              <a:cs typeface="AL-Battar" pitchFamily="2" charset="-78"/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5889104" y="454273"/>
            <a:ext cx="792088" cy="742479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شعار</a:t>
            </a:r>
          </a:p>
          <a:p>
            <a:pPr algn="ctr"/>
            <a:r>
              <a:rPr lang="ar-KW" sz="1100" dirty="0" smtClean="0">
                <a:solidFill>
                  <a:schemeClr val="tx1"/>
                </a:solidFill>
              </a:rPr>
              <a:t>المدرسة</a:t>
            </a:r>
            <a:endParaRPr lang="ar-KW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168</Words>
  <Application>Microsoft Office PowerPoint</Application>
  <PresentationFormat>A4 Paper (210x297 mm)</PresentationFormat>
  <Paragraphs>33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10" baseType="lpstr">
      <vt:lpstr>AL-Battar</vt:lpstr>
      <vt:lpstr>AL-Hor</vt:lpstr>
      <vt:lpstr>Arial</vt:lpstr>
      <vt:lpstr>Calibri</vt:lpstr>
      <vt:lpstr>Times New Roman</vt:lpstr>
      <vt:lpstr>Traditional Arabic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مسير ماطر عجيل ناجى الظفيرى</cp:lastModifiedBy>
  <cp:revision>25</cp:revision>
  <dcterms:created xsi:type="dcterms:W3CDTF">2013-12-07T19:48:25Z</dcterms:created>
  <dcterms:modified xsi:type="dcterms:W3CDTF">2018-09-30T06:00:36Z</dcterms:modified>
</cp:coreProperties>
</file>