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10693400" cy="7561263"/>
  <p:notesSz cx="6858000" cy="9144000"/>
  <p:defaultTextStyle>
    <a:defPPr>
      <a:defRPr lang="ar-KW"/>
    </a:defPPr>
    <a:lvl1pPr marL="0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r" defTabSz="1043056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1356" y="84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9644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0206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r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3100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394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2318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5421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5623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r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5332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r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5579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910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3904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1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1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1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0972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1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r" defTabSz="1043056" rtl="1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r" defTabSz="1043056" rtl="1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r" defTabSz="1043056" rtl="1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r" defTabSz="1043056" rtl="1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r" defTabSz="1043056" rtl="1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r" defTabSz="1043056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r" defTabSz="1043056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r" defTabSz="1043056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r" defTabSz="1043056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r" defTabSz="1043056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693400" cy="75612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887" y="208756"/>
            <a:ext cx="6143625" cy="71437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540" y="1467526"/>
            <a:ext cx="2685257" cy="15467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7"/>
          <p:cNvSpPr txBox="1"/>
          <p:nvPr/>
        </p:nvSpPr>
        <p:spPr>
          <a:xfrm>
            <a:off x="7723592" y="2061143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7723592" y="1782623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1523668" y="3402533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22" name="TextBox 13"/>
          <p:cNvSpPr txBox="1"/>
          <p:nvPr/>
        </p:nvSpPr>
        <p:spPr>
          <a:xfrm>
            <a:off x="1523668" y="4681884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23" name="TextBox 14"/>
          <p:cNvSpPr txBox="1"/>
          <p:nvPr/>
        </p:nvSpPr>
        <p:spPr>
          <a:xfrm>
            <a:off x="1857195" y="5317712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pic>
        <p:nvPicPr>
          <p:cNvPr id="25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244" y="911608"/>
            <a:ext cx="755378" cy="878347"/>
          </a:xfrm>
          <a:prstGeom prst="rect">
            <a:avLst/>
          </a:prstGeom>
        </p:spPr>
      </p:pic>
      <p:sp>
        <p:nvSpPr>
          <p:cNvPr id="26" name="شكل بيضاوي 25"/>
          <p:cNvSpPr/>
          <p:nvPr/>
        </p:nvSpPr>
        <p:spPr>
          <a:xfrm>
            <a:off x="2029505" y="1021411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7" name="TextBox 6"/>
          <p:cNvSpPr txBox="1"/>
          <p:nvPr/>
        </p:nvSpPr>
        <p:spPr>
          <a:xfrm>
            <a:off x="904781" y="1811425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28" name="TextBox 9"/>
          <p:cNvSpPr txBox="1"/>
          <p:nvPr/>
        </p:nvSpPr>
        <p:spPr>
          <a:xfrm>
            <a:off x="1264821" y="2084254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1351511" y="3842429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أحمد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1844922" y="5661543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339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23"/>
            <a:ext cx="10693400" cy="7554040"/>
          </a:xfrm>
          <a:prstGeom prst="rect">
            <a:avLst/>
          </a:prstGeom>
        </p:spPr>
      </p:pic>
      <p:sp>
        <p:nvSpPr>
          <p:cNvPr id="6" name="TextBox 7"/>
          <p:cNvSpPr txBox="1"/>
          <p:nvPr/>
        </p:nvSpPr>
        <p:spPr>
          <a:xfrm>
            <a:off x="8083004" y="2051553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083004" y="1773033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8" name="TextBox 10"/>
          <p:cNvSpPr txBox="1"/>
          <p:nvPr/>
        </p:nvSpPr>
        <p:spPr>
          <a:xfrm>
            <a:off x="1595676" y="3978597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9" name="TextBox 13"/>
          <p:cNvSpPr txBox="1"/>
          <p:nvPr/>
        </p:nvSpPr>
        <p:spPr>
          <a:xfrm>
            <a:off x="1595676" y="5257948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0" name="TextBox 14"/>
          <p:cNvSpPr txBox="1"/>
          <p:nvPr/>
        </p:nvSpPr>
        <p:spPr>
          <a:xfrm>
            <a:off x="1929203" y="5893776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pic>
        <p:nvPicPr>
          <p:cNvPr id="11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349" y="1945397"/>
            <a:ext cx="3557282" cy="1730133"/>
          </a:xfrm>
          <a:prstGeom prst="rect">
            <a:avLst/>
          </a:prstGeom>
        </p:spPr>
      </p:pic>
      <p:pic>
        <p:nvPicPr>
          <p:cNvPr id="12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656" y="902018"/>
            <a:ext cx="755378" cy="878347"/>
          </a:xfrm>
          <a:prstGeom prst="rect">
            <a:avLst/>
          </a:prstGeom>
        </p:spPr>
      </p:pic>
      <p:sp>
        <p:nvSpPr>
          <p:cNvPr id="13" name="شكل بيضاوي 12"/>
          <p:cNvSpPr/>
          <p:nvPr/>
        </p:nvSpPr>
        <p:spPr>
          <a:xfrm>
            <a:off x="1646888" y="1011821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522164" y="1801835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882204" y="2074664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1423519" y="4418493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أحمد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1916930" y="6237607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pic>
        <p:nvPicPr>
          <p:cNvPr id="1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887" y="208756"/>
            <a:ext cx="6143625" cy="71437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  <p:extLst>
      <p:ext uri="{BB962C8B-B14F-4D97-AF65-F5344CB8AC3E}">
        <p14:creationId xmlns:p14="http://schemas.microsoft.com/office/powerpoint/2010/main" val="58954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887" y="208756"/>
            <a:ext cx="6143625" cy="71437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693400" cy="7561262"/>
          </a:xfrm>
          <a:prstGeom prst="rect">
            <a:avLst/>
          </a:prstGeom>
        </p:spPr>
      </p:pic>
      <p:sp>
        <p:nvSpPr>
          <p:cNvPr id="6" name="TextBox 7"/>
          <p:cNvSpPr txBox="1"/>
          <p:nvPr/>
        </p:nvSpPr>
        <p:spPr>
          <a:xfrm>
            <a:off x="7362924" y="2205159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7362924" y="1926639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pic>
        <p:nvPicPr>
          <p:cNvPr id="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743" y="1945397"/>
            <a:ext cx="3557282" cy="1730133"/>
          </a:xfrm>
          <a:prstGeom prst="rect">
            <a:avLst/>
          </a:prstGeom>
        </p:spPr>
      </p:pic>
      <p:pic>
        <p:nvPicPr>
          <p:cNvPr id="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576" y="1055624"/>
            <a:ext cx="755378" cy="878347"/>
          </a:xfrm>
          <a:prstGeom prst="rect">
            <a:avLst/>
          </a:prstGeom>
        </p:spPr>
      </p:pic>
      <p:sp>
        <p:nvSpPr>
          <p:cNvPr id="10" name="شكل بيضاوي 9"/>
          <p:cNvSpPr/>
          <p:nvPr/>
        </p:nvSpPr>
        <p:spPr>
          <a:xfrm>
            <a:off x="2173521" y="1165427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1048797" y="1955441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1408837" y="2228270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1595676" y="3978597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95676" y="5257948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9203" y="5724847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sp>
        <p:nvSpPr>
          <p:cNvPr id="16" name="TextBox 12"/>
          <p:cNvSpPr txBox="1"/>
          <p:nvPr/>
        </p:nvSpPr>
        <p:spPr>
          <a:xfrm>
            <a:off x="1423519" y="4272189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أحمد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1916930" y="6068678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89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168</Words>
  <Application>Microsoft Office PowerPoint</Application>
  <PresentationFormat>مخصص</PresentationFormat>
  <Paragraphs>33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10" baseType="lpstr">
      <vt:lpstr>AL-Battar</vt:lpstr>
      <vt:lpstr>AL-Hor</vt:lpstr>
      <vt:lpstr>Arial</vt:lpstr>
      <vt:lpstr>Calibri</vt:lpstr>
      <vt:lpstr>Times New Roman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مسير ماطر عجيل ناجى الظفيرى</cp:lastModifiedBy>
  <cp:revision>15</cp:revision>
  <dcterms:created xsi:type="dcterms:W3CDTF">2013-12-07T19:48:25Z</dcterms:created>
  <dcterms:modified xsi:type="dcterms:W3CDTF">2018-09-30T06:16:54Z</dcterms:modified>
</cp:coreProperties>
</file>