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2730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2A7990E6-FBEB-429B-A885-78887B01C7F5}" type="datetimeFigureOut">
              <a:rPr lang="ar-SA"/>
              <a:pPr/>
              <a:t>11/01/1440</a:t>
            </a:fld>
            <a:endParaRPr lang="en-US"/>
          </a:p>
        </p:txBody>
      </p:sp>
      <p:sp>
        <p:nvSpPr>
          <p:cNvPr id="2560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97F55F94-19FF-44A8-899F-C4D42FD3DC1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85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401C0-893E-4510-989C-36BC3EC00E1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E5F68-1D31-4961-90E0-8EA881C152B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46316-DE98-4282-AC5F-A5F2BCA074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E1C92-4A46-4FA4-95AF-E84321E7CBD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B2B4-B2C1-45EA-B906-40A28507A2D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2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110D2-25E6-481C-B6D9-CE51E07D71F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19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FF1CB-2FC4-474D-8C6A-64B9B30DEF5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63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E893E-5629-4C6F-B73A-8A2DA0ACAB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1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AB16D-8DA8-409C-BF3E-C32DBF93D83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5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56C30-7E3E-47EE-B415-BDC6AC1398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6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43D46-FFAB-445C-8539-2AEE3CAE699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0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F9CDC4FD-18F0-4745-9921-64BE224BFF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9750" y="1473200"/>
            <a:ext cx="8135938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10600" b="1" dirty="0">
                <a:solidFill>
                  <a:schemeClr val="bg1"/>
                </a:solidFill>
                <a:cs typeface="Traditional Arabic" pitchFamily="2" charset="-78"/>
              </a:rPr>
              <a:t>سودة بنت زمعة رضي الله عنها</a:t>
            </a:r>
            <a:endParaRPr lang="en-US" sz="106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6" y="4941168"/>
            <a:ext cx="2889510" cy="137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5650" y="765175"/>
            <a:ext cx="7920038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6000" b="1">
                <a:solidFill>
                  <a:schemeClr val="bg1"/>
                </a:solidFill>
                <a:cs typeface="Traditional Arabic" pitchFamily="2" charset="-78"/>
              </a:rPr>
              <a:t>هي سودة بنت زمعة بن قيس القرشية العامرية ، ثاني زوجات النبي صلى الله عليه وسلم ، كريمة النسب ، فأمها هي الشموس بنت قيس بن زيد الأنصارية ، من بني عدي بن النجار ، وأخوها هو مالك بن زمعة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96875" y="466725"/>
            <a:ext cx="8351838" cy="613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6600" b="1">
                <a:solidFill>
                  <a:schemeClr val="bg1"/>
                </a:solidFill>
                <a:cs typeface="Traditional Arabic" pitchFamily="2" charset="-78"/>
              </a:rPr>
              <a:t>كانت رضي الله عنها سيدة ً جليلة نبيلة ، تزوجت بدايةً من السكران بن عمرو ، أخي سهيل بن عمرو العامري ، وهاجرت مع زوجها إلى الحبشة فراراً بدينها ، ولها منه خمسة أولاد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28675" y="765175"/>
            <a:ext cx="7704138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solidFill>
                  <a:schemeClr val="bg1"/>
                </a:solidFill>
                <a:cs typeface="Traditional Arabic" pitchFamily="2" charset="-78"/>
              </a:rPr>
              <a:t>ولم يلبث أن شعر المهاجرون هناك بضرورة العودة إلى مكة ، فعادت هي وزوجها معهم ، وبينما هي كذلك إذ رأت في المنام  أن قمراً انقض عليها من السماء وهي مضطجعة ، فأخبرت زوجها السكران فقال : والله لئن صدقت رؤياك لم ألبث إلا يسيراً حتى أموت وتتزوجين من بعدي ، فاشتكى السكران من يومه ذلك وثقل عليه المرض ، حتى أدركته المنيّة .</a:t>
            </a:r>
            <a:endParaRPr lang="en-US" sz="4400" b="1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463550"/>
            <a:ext cx="8569325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وبعد وفاة زوجها جاءت خولة بنت حكيم بن الأوقص السلمية امرأة عثمان بن مظعون إلى رسول الله صلى الله عليه وسلم ، فقالت : يا رسول الله ، كأني أراك قد دخلتك خلة – أي الحزن - لفقد خديجة ؟ ، فقال : ( أجل ، كانت أم العيال ، وربة البيت ) ، قالت : أفلا أخطب عليك ؟ ، قال : ( بلى ؛ فإنكن معشر النساء أرفق بذلك ) ، فلما حلّت سودة من عدّتها أرسل إليها رسول الله صلى الله عليه وسلم فخطبها ، فقالت : أمري إليك يا رسول الله ، فقال رسول الله صلى الله عليه وسلم : ( مري رجلاً من قومك يزوّجك ) ، فأمرت حاطب بن عمرو بن عبد شمس بن عبد ود فزوّجها ، وذلك في رمضان سنة عشر من البعثة النبوية ، وقيل في شوّال كما قرّره الإمام ابن كثير في البداية والنهاية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55650" y="584200"/>
            <a:ext cx="7993063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وهي أول امرأة تزوجها رسول الله صلى الله عليه وسلم بعد خديجة ، ولم يتزوج معها صلى الله عليه وسلم نحواً من ثلاث سنين أو أكثر ، حتى دخل بعائشة رضي الله عنها.</a:t>
            </a:r>
          </a:p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وحينما نطالع سيرتها العطرة ، نراها سيدةً جمعت من الشمائل أكرمها ، ومن الخصال أنبلها ، وقد ضمّت إلى ذلك لطافةً في المعشر ، ودعابةً في الروح ؛ مما جعلها تنجح في إذكاء السعادة والبهجة في قلب النبي صلى الله عليه وسلم ، ومن قبيل ذلك ما أورده ابن سعد في الطبقات أنها صلّت خلف النبي صلى الله عليه وسلم ذات مرّة في تهجّده ، فثقلت عليها الصلاة ، فلما أصبحت قالت لرسول الله صلى الله عليه وسلم : " صليت خلفك البارحة ، فركعتَ بي حتى أمسكت بأنفي ؛ مخافة أن يقطر الدم ، فضحك رسول الله صلى الله عليه وسلم ، وكانت تضحكه الأحيان بالشيء "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4213" y="836613"/>
            <a:ext cx="799147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وبمثل هذا الشعور كان زوجات النبي صلى الله عليه وسلم يعاملنها ، ويتحيّنّ الفرصة للمزاح معها ومداعبتها ، حتى إن حفصة و عائشة أرادتا أن توهمانها أن الدجال قد خرج ، فأصابها الذعر من ذلك ، وسارعت للاختباء في بيتٍ كانوا يوقدون فيه ، وضحكت حفصة و عائشة من تصرّفها ، ولما جاء رسول الله ورآهما تضحكان قال لهما : ( ما شأنكما ) ، فأخبرتاه بما كان من أمر سودة ، فذهب إليها ، وما إن رأته حتى هتفت : يا رسول الله ، أخرج الدجال ؟ فقال : ( لا ، وكأنْ قد خرج ) ، فاطمأنّت وخرجت من البيت ، وجعلت تنفض عنها بيض العنكبوت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84213" y="836613"/>
            <a:ext cx="799147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ومن مزاياها أنها كانت معطاءة تكثر من الصدقة ، حتى إن عمر بن الخطاب رضي الله عنه بعث إليها بغِرارة – وعاء تُوضع فيه الأطعمة - من دراهم ، فقالت : ما هذه ؟ ، قالوا : دراهم ، قالت : في غرارة مثل التمر ؟ ففرقتها بين المساكين .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وهي التي وهبت يومها ل عائشة ، رعايةً لقلب رسول الله صلى الله عليه وسلم .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ففي صحيح البخاري : ( أن سودة بنت زمعة وهبت يومها وليلتها ل عائشة زوج النبي صلى الله عليه وسلم ، تبتغي بذلك رضا رسول الله صلى الله عليه وسلم )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84213" y="336550"/>
            <a:ext cx="7920037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وفي صحيح مسلم عن عائشة رضي الله عنها قالت : ( ما رأيت امرأة أحب إلي أن أكون في مسلاخها -أي جلدها- من سودة بنت زمعة من امرأة فيها حدة) ، -ومعناه تَمنَّت أن تكونَ في مثل هدْيها وطريقتها ، ولم ترد عائشة عيب سودة بذلك بل وصفتها بقوة النفس وجودة القريحة وهي الحدة -قالت : ( فلما كبرت جعلت يومها من رسول الله صلى الله عليه وسلم لي) ، قالت يا رسول الله: ( قد جعلت يومي منك لعائشة ) . فكان رسول الله صلى الله عليه وسلم يقسم ل عائشة يومين يومها ويوم سودة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27088" y="549275"/>
            <a:ext cx="7848600" cy="606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solidFill>
                  <a:schemeClr val="bg1"/>
                </a:solidFill>
                <a:cs typeface="Traditional Arabic" pitchFamily="2" charset="-78"/>
              </a:rPr>
              <a:t>     وعن ابن عباس رضي الله عنهما قـال:       " خشِيت سودة أن يطلقها رسول الله صلى الله عليه وسلم فقالت : يا رسول الله، لا تطلقني وأمسكني واجعل يومي لعائشة ،  ففعل "، ونزلت هذه الآية: { وإن امرأة خافت من بعلها نشوزا أو إعراضا فلا جناح عليهما أن يصلحا بينهما صلحا والصلح خير } (النساء:128) . قال ابن عباس : فما اصطلحا عليه من شيء فهو جائز . </a:t>
            </a: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رواه البيهقي في "سننه"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71550" y="620713"/>
            <a:ext cx="7704138" cy="594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800" b="1">
                <a:solidFill>
                  <a:schemeClr val="bg1"/>
                </a:solidFill>
                <a:cs typeface="Traditional Arabic" pitchFamily="2" charset="-78"/>
              </a:rPr>
              <a:t>ولما حجّت نساء النبي صلى الله عليه وسلم في عهد عمر لم تحجّ معهم ، وقالت : قد حججت واعتمرت مع رسول الله صلى الله عليه وسلم ، فأنا أقعد في بيتي كما أمرني الله ، وظلّت كذلك  حتى توفيت في شوال سنة أربع وخمسين بالمدينة ، في خلافة معاوية بن أبي سفيان بعد أن أوصت ببيتها لعائشة ، أسكنهنّ الله فسيح جنّاته .</a:t>
            </a:r>
            <a:endParaRPr lang="en-US" sz="48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أخذت المادة من موقع الشبكة الإسلامية :</a:t>
            </a:r>
            <a:endParaRPr lang="en-US" sz="4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 rtl="0">
              <a:defRPr/>
            </a:pPr>
            <a:r>
              <a:rPr lang="en-US" sz="3600" b="1" dirty="0">
                <a:solidFill>
                  <a:schemeClr val="bg1"/>
                </a:solidFill>
              </a:rPr>
              <a:t>http://www.islamweb.net/</a:t>
            </a:r>
            <a:endParaRPr lang="en-US" sz="72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وتم التصميم من قبل </a:t>
            </a:r>
            <a:r>
              <a:rPr lang="ar-KW" sz="4400" b="1" dirty="0" smtClean="0">
                <a:solidFill>
                  <a:schemeClr val="bg1"/>
                </a:solidFill>
                <a:cs typeface="Traditional Arabic" pitchFamily="2" charset="-78"/>
              </a:rPr>
              <a:t>موقع: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6" y="4941168"/>
            <a:ext cx="2889510" cy="137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794</Words>
  <Application>Microsoft Office PowerPoint</Application>
  <PresentationFormat>On-screen Show (4:3)</PresentationFormat>
  <Paragraphs>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Traditional Arabic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desktop</cp:lastModifiedBy>
  <cp:revision>17</cp:revision>
  <dcterms:created xsi:type="dcterms:W3CDTF">2007-01-07T12:47:47Z</dcterms:created>
  <dcterms:modified xsi:type="dcterms:W3CDTF">2018-09-21T18:45:33Z</dcterms:modified>
</cp:coreProperties>
</file>