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3000" y="-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09B76746-ADA4-49FD-8E5D-1A6FE26FAE2A}" type="datetimeFigureOut">
              <a:rPr lang="ar-SA"/>
              <a:pPr/>
              <a:t>11/01/1440</a:t>
            </a:fld>
            <a:endParaRPr lang="en-US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8F647D9E-2850-42A6-8607-D3C6B7A5E72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17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C4C6D-1B34-4AB0-B23F-6DDBDB697EE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0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DDC94-CF46-4F0E-8C4E-3741B06D751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2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284AF-1929-4922-9633-04BAE94C104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0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4DC88-FF73-4C4C-B7F2-8C84D4A980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8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53E72-1FFF-4CEC-B698-4E0F0CA908A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3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902F2-F475-4C35-BFF6-B49E9D2F5D4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39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64A7D-F449-4D02-9422-2DB0170E466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2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DBECD-24ED-4B25-AEAD-FA30F57AA15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3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CA0C6-5789-4BE8-B1FC-D35E7556F55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66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AE35F-9BFE-49D8-9B18-B6D23319B58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2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DE92E-4A5E-4CEC-AEFF-CFDD47BF548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8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D5E7DCAB-A937-4095-8E7D-1D1476DC883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042988" y="1700808"/>
            <a:ext cx="71278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7200" b="1" dirty="0">
                <a:cs typeface="Traditional Arabic" pitchFamily="18" charset="-78"/>
              </a:rPr>
              <a:t>زينب بنت خزيمة الهلالية رضي الله عنها</a:t>
            </a:r>
            <a:endParaRPr lang="ar-SA" sz="7200" dirty="0">
              <a:cs typeface="Traditional Arabic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245" y="4357081"/>
            <a:ext cx="2889510" cy="1376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539750" y="1557338"/>
            <a:ext cx="7993063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4000" b="1">
                <a:cs typeface="Traditional Arabic" pitchFamily="18" charset="-78"/>
              </a:rPr>
              <a:t>هي زينب بنت خزيمة بن الحارث بن عبد الله بن عمرو الهلالية العامرية ذات النسب الأصيل والمنزلة العظيمة ، فأمها هي هند بنت عوف بن الحارث بن حماطة الحميرية ، وأخواتها لأبيها وأمها : أم الفضل – أم بني العباس بن عبد المطلب - ، ولبابة - أم خالد بن الوليد - ، وأختها لأمها : ميمونة بنت الحارث أم المؤمنين 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95288" y="1508125"/>
            <a:ext cx="82804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600" b="1">
                <a:cs typeface="Traditional Arabic" pitchFamily="18" charset="-78"/>
              </a:rPr>
              <a:t>   وقد اختلفوا فيمن كان زوجها قبل النبي صلى الله عليه وسلم ، فقيل إنها كانت عند الطفيل بن الحارث بن المطلب بن عبد مناف رضي الله عنه ثم طلقها ، وقيل : إنها كانت عند ابن عمّها جهم بن عمرو بن الحارث الهلالي ثم عند عبيدة بن الحارث بن عبد المطلب رضي الله عنه والذي استشهد في بدر ، وأقرب  الأقوال في زواجها أنها كانت تحت عبد الله بن جحش رضي الله عنه ، ثم تزوجها النبي صلى الله عليه وسلم بعد وفاة زوجها يوم أحد 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971550" y="1628775"/>
            <a:ext cx="727392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4000" b="1">
                <a:cs typeface="Traditional Arabic" pitchFamily="18" charset="-78"/>
              </a:rPr>
              <a:t>والذي يهمّنا أن النبي صلى الله عليه وسلم تزوّجها مواساة لها فيما أصابها من فقدها لأزواجها ، ومكافأة لها على صلاحها وتقواها ، وكان زواجه صلى الله عليه وسلم بها في رمضان من السنة الثالثة للهجرة بعد زواجه بحفصة رضي الله عنها ، وقبل زواجه بميمونة بنت الحارث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611188" y="1716088"/>
            <a:ext cx="78486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4400" b="1">
                <a:cs typeface="Traditional Arabic" pitchFamily="18" charset="-78"/>
              </a:rPr>
              <a:t>     وذُكر أن النبي صلى الله عليه وسلم خطبها إلى نفسها فجعلت أمرها إليه ، فتزوجها وأصدقها  أربعمائة درهم ، وأَوْلَمَ عليها جزوراً ، وقيل إن عمّها قبيصة بن عمرو الهلالي هو الذي تولّى زواجها 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827088" y="1844675"/>
            <a:ext cx="741680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ar-SA" sz="4800" b="1">
                <a:cs typeface="Traditional Arabic" pitchFamily="18" charset="-78"/>
              </a:rPr>
              <a:t>     ولم تذكر المصادر التي ترجمت سيرتها إلا القليل من أخبارها ، خصوصاً ما يتناول علاقاتها ببقية زوجاته عليه الصلاة والسلام ، ولعل مردّ ذلك إلى قصر مدة إقامتها في بيت النبوة .</a:t>
            </a:r>
            <a:endParaRPr lang="en-US" sz="4800" b="1">
              <a:cs typeface="Traditional Arabic" pitchFamily="18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611188" y="1525588"/>
            <a:ext cx="7993062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200" b="1">
                <a:cs typeface="Traditional Arabic" pitchFamily="18" charset="-78"/>
              </a:rPr>
              <a:t>    والقدر المهم الذي حفظته لنا كتب السير والتاريخ ، هو ذكر ما حباها الله من نفس مؤمنة ، امتلأت شغفاً وحبّاً بما عند الله من نعيم الآخرة ، فكان من الطبيعي أن تصرف اهتماماتها عن الدنيا لتعمر آخرتها بأعمال البر والصدقة ، حيث لم تألُ جهداً في رعاية الأيتام والأرامل وتعهّدهم ، وتفقّد شؤونهم والإحسان إليهم ، وغيرها من ألوان التراحم والتكافل ، فاستطاعت بذلك أن تزرع محبتها في قلوب الضعفاء والمحتاجين ، وخير شاهد على ذلك ، وصفها بـ" أم المساكين "  ، حتى أصبح هذا الوصف ملازما لها إلى يوم الدين 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042988" y="1484313"/>
            <a:ext cx="7058025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ar-SA" sz="3600" b="1">
                <a:cs typeface="Traditional Arabic" pitchFamily="18" charset="-78"/>
              </a:rPr>
              <a:t>ولم تلبث زينب رضي الله عنها طويلاً في بيت النبوة ، فقد توفيت في ربيع الآخر سنة أربع للهجرة عن عمر جاوز الثلاثين عاماً ، بعد أن قضت ثمانية أشهر مع النبي صلى الله عليه وسلم ، وقد صلى عليها رسول الله صلى الله عليه وسلم ودفنها بالبقيع ، وبذلك تكون ثاني زوجاته به لحوقاً بعد خديجة بنت خويلد ، فرضي الله عنها وعن جميع أمهات المؤمنين .</a:t>
            </a:r>
            <a:endParaRPr lang="en-US" sz="3600" b="1">
              <a:cs typeface="Traditional Arabic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1113624" y="1268760"/>
            <a:ext cx="716280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ar-SA" sz="4400" b="1" dirty="0">
                <a:cs typeface="Traditional Arabic" pitchFamily="18" charset="-78"/>
              </a:rPr>
              <a:t>أخذت المادة من موقع الشبكة الإسلامية :</a:t>
            </a:r>
            <a:endParaRPr lang="en-US" sz="4400" b="1" dirty="0">
              <a:cs typeface="Traditional Arabic" pitchFamily="18" charset="-78"/>
            </a:endParaRPr>
          </a:p>
          <a:p>
            <a:pPr algn="ctr" rtl="0" eaLnBrk="1" hangingPunct="1"/>
            <a:r>
              <a:rPr lang="en-US" sz="3600" b="1" dirty="0"/>
              <a:t>http://www.islamweb.net/</a:t>
            </a:r>
            <a:endParaRPr lang="en-US" sz="7200" b="1" dirty="0">
              <a:cs typeface="Traditional Arabic" pitchFamily="18" charset="-78"/>
            </a:endParaRPr>
          </a:p>
          <a:p>
            <a:pPr algn="ctr" eaLnBrk="1" hangingPunct="1"/>
            <a:r>
              <a:rPr lang="ar-SA" sz="4400" b="1" dirty="0">
                <a:cs typeface="Traditional Arabic" pitchFamily="18" charset="-78"/>
              </a:rPr>
              <a:t>وتم التصميم من قبل </a:t>
            </a:r>
            <a:r>
              <a:rPr lang="ar-KW" sz="4400" b="1" dirty="0" smtClean="0">
                <a:cs typeface="Traditional Arabic" pitchFamily="18" charset="-78"/>
              </a:rPr>
              <a:t>موقع: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269" y="4005064"/>
            <a:ext cx="2889510" cy="1376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399</Words>
  <Application>Microsoft Office PowerPoint</Application>
  <PresentationFormat>On-screen Show (4:3)</PresentationFormat>
  <Paragraphs>11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Traditional Arabic</vt:lpstr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desktop</cp:lastModifiedBy>
  <cp:revision>12</cp:revision>
  <dcterms:created xsi:type="dcterms:W3CDTF">2007-01-20T08:31:46Z</dcterms:created>
  <dcterms:modified xsi:type="dcterms:W3CDTF">2018-09-21T18:33:02Z</dcterms:modified>
</cp:coreProperties>
</file>