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2730" y="-8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4A15B0E4-A6AA-429D-92FE-979430760778}" type="datetimeFigureOut">
              <a:rPr lang="ar-SA"/>
              <a:pPr/>
              <a:t>11/01/1440</a:t>
            </a:fld>
            <a:endParaRPr lang="en-US"/>
          </a:p>
        </p:txBody>
      </p:sp>
      <p:sp>
        <p:nvSpPr>
          <p:cNvPr id="245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7220C9A9-A6C3-474A-928B-F5CF9479FA53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940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1774F-204F-4F9D-B107-5C2D665D1E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7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43886-B22D-4418-B8ED-FCA0A68CDE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12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66F23-3FBC-4610-BBC3-969594ABC8B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10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D8CF4-1CDE-48B4-869C-AB710961B5C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3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5A6C3-E944-4AF5-86B4-0E63BF3DF1C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5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32F3D-26A9-4342-BA75-18840C1B9C6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19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9D537-D85D-4AB8-82E5-FDF85886475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18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40ADB-A876-4BB8-B06A-A243A6FC72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38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664E-1689-4D12-871D-983BF588A86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06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AAAC4-6B11-41EB-BE2B-FCCFEDFCFE9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1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767A9-FACB-48C4-8C90-932590CD924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31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3EF3929E-5C52-447D-B9B8-83D19CE1A60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971550" y="2222500"/>
            <a:ext cx="72009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7200" b="1" dirty="0">
                <a:cs typeface="Traditional Arabic" pitchFamily="18" charset="-78"/>
              </a:rPr>
              <a:t>حفصة بنت عمر بن الخطاب رضي الله عنهما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581128"/>
            <a:ext cx="2889510" cy="137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827088" y="692150"/>
            <a:ext cx="7777162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4000" b="1">
                <a:cs typeface="Traditional Arabic" pitchFamily="18" charset="-78"/>
              </a:rPr>
              <a:t>هي أم المؤمنين حفصة بنت أمير المؤمنين عمر بن الخطاب ، وأمها زينب بنت مظعون رضي الله عنهم أجمعين . </a:t>
            </a:r>
          </a:p>
          <a:p>
            <a:pPr algn="just" eaLnBrk="1" hangingPunct="1"/>
            <a:r>
              <a:rPr lang="ar-SA" sz="4000" b="1">
                <a:cs typeface="Traditional Arabic" pitchFamily="18" charset="-78"/>
              </a:rPr>
              <a:t>ولدت في مكة قبل البعثة بخمس سنوات – وهو العام الذي شارك فيه النبي صلى الله عليه وسلم في بناء الكعبة - ، ولما بلغت سنّ الزواج تقدّم إليها خُنيس بن حُذافة السهمي فتزوّجها ، حتى جاء ذلك اليوم المبارك الذي أشرقت فيه نفوسهما بأنوار الإيمان ، واستجابا لدعوة الحق والهدى ، فكانا من السابقين الأوّلين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95288" y="404813"/>
            <a:ext cx="828040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600" b="1">
                <a:cs typeface="Traditional Arabic" pitchFamily="18" charset="-78"/>
              </a:rPr>
              <a:t>ولما أذن الله للمؤمنين بالهجرة ، لحقت حفصة وزوجها بركاب المؤمنين المتّجهة صوب المدينة ، حتى استقرّ بهم الحال هناك .</a:t>
            </a:r>
          </a:p>
          <a:p>
            <a:pPr algn="just" eaLnBrk="1" hangingPunct="1"/>
            <a:r>
              <a:rPr lang="ar-SA" sz="3600" b="1">
                <a:cs typeface="Traditional Arabic" pitchFamily="18" charset="-78"/>
              </a:rPr>
              <a:t>وما هو إلا قليلٌ حتى بدأت مرحلة المواجهة بين المؤمنين وأعدائهم ، فكان خنيس من أوائل المدافعين عن حياض الدين ، فقد شهد بدراً وأحداً ، وأبلى فيهما بلاء حسنا ، لكنّه خرج منهما مثخناً بجراحات كثيرة ، ولم يلبث بعدها إلا قليلا حتى فاضت روحه سنة ثلاث للهجرة ، مخلّفا وراءه حفصة رضي الله عنها.</a:t>
            </a:r>
          </a:p>
          <a:p>
            <a:pPr algn="just" eaLnBrk="1" hangingPunct="1"/>
            <a:r>
              <a:rPr lang="ar-SA" sz="3600" b="1">
                <a:cs typeface="Traditional Arabic" pitchFamily="18" charset="-78"/>
              </a:rPr>
              <a:t>وشقّ ذلك على عمر ، واكتنفته مشاعر الشفقة والحزن على ابنته ، فأراد أن يواسيها في مصابها ، ويعوّضها ذلك الحرمان ، فقام يبحث لها عن زوجٍ صالح ، حتى وقع اختياره على عثمان بن عفان رضي الله عنه ، فأته فعرض عليه ابنته لفضله ومكانه ومنزلته .</a:t>
            </a:r>
            <a:endParaRPr lang="en-US" sz="3600" b="1"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684213" y="476250"/>
            <a:ext cx="8064500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200" b="1">
                <a:cs typeface="Traditional Arabic" pitchFamily="18" charset="-78"/>
              </a:rPr>
              <a:t>يقول عمر بن الخطاب رضي الله عنه  : " لقيت عثمان بن عفان ، فعرضت عليه حفصة ، فقلت : إن شئت زوّجتك حفصة بنت عمر ، قال عثمان : سأنظر في أمري ، فلبث عثمان ليالي ، ثم اعتذر لعمر  بأنه لا رغبة له في الزواج ، قال عمر : فلقيت أبا بكر ، فقلت : إن شئت زوّجتك حفصة بنت عمر ، فسكت أبو بكر ، ولم يُرجِع إلى عمر بجواب ، قال عمر : فكان غضبي من فعل أبي بكر وعدم ردّه أشدّ من غضبي لرد عثمان ، قال عمر : فلبثت ليالي ، ثم خطبها رسول الله صلى الله عليه وسلم ، فزوّجته إياها ، فلقيني أبو بكر ، فقال: لعله كان في نفسك شيءٌ عليّ حين لم أُرجع إليك جواباً في حفصة ؟ ، قلت : نعم ، قال : فإنه لم يمنعني من ذلك إلا أني قد علمت أن رسول الله صلى الله عليه وسلم قد ذكرها ، فلم أكن لأفشي سر رسول الله صلى الله عليه وسلم ، ولو تركها لقبلتها ".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684213" y="549275"/>
            <a:ext cx="7991475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600" b="1">
                <a:cs typeface="Traditional Arabic" pitchFamily="18" charset="-78"/>
              </a:rPr>
              <a:t>وهكذا شرّفها الله سبحانه لتكون زوجة للنبي صلى الله عليه وسلم ، تقتبس من أنواره ، وتنهل من علمه ، بما حباها الله من ذكاءٍ وفطنةٍ ، وشغفٍ للمعرفة ، ونلمس ذلك من أسئلتها التي تلقيها على رسول الله صلى الله عليه وسلم استفهاماً للحكمة واستيضاحاً للحقيقة ، فمن ذلك أنها سمعت رسول الله صلى الله عليه وسلم يقول : ( يأتي جيش من قبل المشرق يريدون رجلا من أهل مكة ، حتى إذا كانوا بالبيداء خُسف بهم ، فرجع من كان إمامهم لينظر ما فعل القوم ، فيصيبهم مثل ما أصابهم ) . فقالت : يا رسول الله ، فكيف بمن كان منهم مستكرها ؟ ، فقال لها : ( يصيبهم كلهم ذلك ، ثم يبعث الله كل امرئ على نيته ) 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539750" y="333375"/>
            <a:ext cx="806450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4400" b="1">
                <a:cs typeface="Traditional Arabic" pitchFamily="18" charset="-78"/>
              </a:rPr>
              <a:t>     وعنها أن رسول الله صلى الله عليه وسلم قال : ( إنى لأرجو أن لا يدخل النار إن شاء الله أحداً شهد بدراً والحديبية ) ، فقالت : ( أليس الله عز وجل يقول : { وإن منكم إلا واردها } ، فأجابها : { ثم ننجي الذين اتقوا ونذر الظالمين فيها جثيّا }( </a:t>
            </a:r>
            <a:r>
              <a:rPr lang="ar-SA" sz="4000" b="1">
                <a:cs typeface="Traditional Arabic" pitchFamily="18" charset="-78"/>
              </a:rPr>
              <a:t>مريم : 72</a:t>
            </a:r>
            <a:r>
              <a:rPr lang="ar-SA" sz="4400" b="1">
                <a:cs typeface="Traditional Arabic" pitchFamily="18" charset="-78"/>
              </a:rPr>
              <a:t> ) . يقول الإمام النووي معلّقا : " فيه دليل للمناظرة والاعتراض ، والجواب على وجه الاسترشاد ، وهو مقصود حفصة ، لا أنها أرادت رد مقالته صلى الله عليه وسلم " 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258888" y="908050"/>
            <a:ext cx="7058025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SA" sz="6000" b="1">
                <a:cs typeface="Traditional Arabic" pitchFamily="18" charset="-78"/>
              </a:rPr>
              <a:t>ولما أمر رسول الله صلى الله عليه وسلم نساءه أن يحللن بعمرة قالت له : ما يمنعك يا رسول الله أن تهلّ معنا ؟ ، قال : ( إني قد أهديت ولبدت ، فلا أحل حتى أنحر هديي ) .</a:t>
            </a:r>
            <a:endParaRPr lang="en-US" sz="6000" b="1">
              <a:cs typeface="Traditional Arabic" pitchFamily="18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684213" y="404813"/>
            <a:ext cx="7848600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4000" b="1">
                <a:cs typeface="Traditional Arabic" pitchFamily="18" charset="-78"/>
              </a:rPr>
              <a:t>وخلال السنين التي عاشتها في كنف النبي صلى الله عليه وسلم ، ذاقت من نبيل شمائله وكريم خصاله ، ما دفعها إلى نقل هذه الصورة الدقيقة من أخلاقه وآدابه ، سواءٌ ما تعلّق منها بهديه وسمته ، ومنطقه وألفاظه ، أو أحوال عبادته ، فنجدها تقول : كان رسول الله صلى الله عليه وسلم يصوم ثلاثة أيام من الشهر : الإثنين والخميس ، والإثنين من الجمعة الأخرى ، وتقول :كان رسول الله صلى الله عليه وسلم إذا أوى إلى فراشه وضع يده اليمنى تحت خده وقال ( رب قني عذابك يوم تبعث عبادك ) ثلاث مرات ".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539750" y="692150"/>
            <a:ext cx="8135938" cy="502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5400" b="1">
                <a:cs typeface="Traditional Arabic" pitchFamily="18" charset="-78"/>
              </a:rPr>
              <a:t>وقد شهد لها جبريل بصلاحها وتقواها ، وذلك حينما طلب من النّبي صلى الله عليه وسلم أن يراجعها بعد أن طلّقها تطليقةً ، وقال له : ( إنها صوّامة ، قوّامة ، وهي زوجتك في الجنة ) رواه الحاكم ، و الطبراني ، وحسنه الألباني 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1044575" y="836613"/>
            <a:ext cx="6911975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4000" b="1">
                <a:cs typeface="Traditional Arabic" pitchFamily="18" charset="-78"/>
              </a:rPr>
              <a:t>أما أعظم مناقبها رضي الله عنها ، فهو اختيارها لتحفظ نسخة المصحف الأولى ، والتي جمعها أبوبكر رضي الله عنه من أيدي الناس بعد أن مات أكثر القرّاء ، وظلت معها حتى خلافة عثمان رضي الله عنه .</a:t>
            </a:r>
          </a:p>
          <a:p>
            <a:pPr algn="just" eaLnBrk="1" hangingPunct="1"/>
            <a:r>
              <a:rPr lang="ar-SA" sz="4000" b="1">
                <a:cs typeface="Traditional Arabic" pitchFamily="18" charset="-78"/>
              </a:rPr>
              <a:t>وعاشت رضي الله عنها تحيي ليلها بالعبادة وتلاوة القرآن والذكر ، حتى أدركتها المنيّة  سنة إحدى وأربعين بالمدينة عام الجماعة ، فرضي الله عنها وعن أمهات المؤمنين . </a:t>
            </a:r>
            <a:endParaRPr lang="en-US" sz="4000" b="1">
              <a:cs typeface="Traditional Arabic" pitchFamily="18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1143000" y="1038225"/>
            <a:ext cx="71628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4400" b="1" dirty="0">
                <a:cs typeface="Traditional Arabic" pitchFamily="18" charset="-78"/>
              </a:rPr>
              <a:t>أخذت المادة من موقع الشبكة الإسلامية :</a:t>
            </a:r>
            <a:endParaRPr lang="en-US" sz="4400" b="1" dirty="0">
              <a:cs typeface="Traditional Arabic" pitchFamily="18" charset="-78"/>
            </a:endParaRPr>
          </a:p>
          <a:p>
            <a:pPr algn="ctr" rtl="0" eaLnBrk="1" hangingPunct="1"/>
            <a:r>
              <a:rPr lang="en-US" sz="3600" b="1" dirty="0"/>
              <a:t>http://www.islamweb.net/</a:t>
            </a:r>
            <a:endParaRPr lang="en-US" sz="7200" b="1" dirty="0">
              <a:cs typeface="Traditional Arabic" pitchFamily="18" charset="-78"/>
            </a:endParaRPr>
          </a:p>
          <a:p>
            <a:pPr algn="ctr" eaLnBrk="1" hangingPunct="1"/>
            <a:r>
              <a:rPr lang="ar-SA" sz="4400" b="1" dirty="0">
                <a:cs typeface="Traditional Arabic" pitchFamily="18" charset="-78"/>
              </a:rPr>
              <a:t>وتم التصميم من قبل </a:t>
            </a:r>
            <a:r>
              <a:rPr lang="ar-KW" sz="4400" b="1" dirty="0" smtClean="0">
                <a:cs typeface="Traditional Arabic" pitchFamily="18" charset="-78"/>
              </a:rPr>
              <a:t>موقع:</a:t>
            </a:r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717032"/>
            <a:ext cx="2889510" cy="137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686</Words>
  <Application>Microsoft Office PowerPoint</Application>
  <PresentationFormat>On-screen Show (4:3)</PresentationFormat>
  <Paragraphs>17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Traditional Arabic</vt:lpstr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users</dc:creator>
  <cp:lastModifiedBy>desktop</cp:lastModifiedBy>
  <cp:revision>16</cp:revision>
  <dcterms:created xsi:type="dcterms:W3CDTF">2007-01-08T21:29:04Z</dcterms:created>
  <dcterms:modified xsi:type="dcterms:W3CDTF">2018-09-21T18:36:21Z</dcterms:modified>
</cp:coreProperties>
</file>