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90" d="100"/>
          <a:sy n="90" d="100"/>
        </p:scale>
        <p:origin x="-2160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D3677-8507-4C69-860C-B0C4C6F1E4E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10391"/>
      </p:ext>
    </p:extLst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32744-1E03-4708-A583-53DB1493F9C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116542"/>
      </p:ext>
    </p:extLst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E11A6-80E0-4038-BB87-6561FADFAA1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416081"/>
      </p:ext>
    </p:extLst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00F3AE-7F7F-4F7D-8ED7-A3DEB668EB8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63385"/>
      </p:ext>
    </p:extLst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583518-8A92-49F8-93B3-400EA23655D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5384"/>
      </p:ext>
    </p:extLst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C27074-1F48-4CAB-B847-F42C86CEB99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54474"/>
      </p:ext>
    </p:extLst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A1307-7193-4685-B249-845413A6CAB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522554"/>
      </p:ext>
    </p:extLst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378A4-6533-4767-B24C-A69A5055132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340232"/>
      </p:ext>
    </p:extLst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KW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F79A7-833C-4FA3-B54E-9F78BC6CABC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60075"/>
      </p:ext>
    </p:extLst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FABBF-914B-4674-9DB8-5EFA1A9603A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819170"/>
      </p:ext>
    </p:extLst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569F62-7266-4272-9556-771F91933E5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644515"/>
      </p:ext>
    </p:extLst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DD1E5B1-77E5-4ADF-9F1C-412FA745175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blinds dir="vert"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941388" y="1124744"/>
            <a:ext cx="734536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KW" sz="96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القرد والرجل</a:t>
            </a:r>
            <a:endParaRPr lang="en-US" sz="96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219200" y="4465315"/>
            <a:ext cx="6705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ar-K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rtl="1" eaLnBrk="1" hangingPunct="1"/>
            <a:r>
              <a:rPr lang="ar-KW" sz="4000" b="1" dirty="0">
                <a:solidFill>
                  <a:schemeClr val="bg1"/>
                </a:solidFill>
                <a:latin typeface="Traditional Arabic" pitchFamily="2" charset="-78"/>
                <a:cs typeface="Traditional Arabic" pitchFamily="2" charset="-78"/>
              </a:rPr>
              <a:t>المادة أخذت من كتاب صحيح القصص النبوي للشيخ/ عمر الأشقر رحمه الله بتصرف وزيادات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245" y="2908970"/>
            <a:ext cx="2889510" cy="1376175"/>
          </a:xfrm>
          <a:prstGeom prst="rect">
            <a:avLst/>
          </a:prstGeom>
          <a:effectLst>
            <a:glow rad="63500">
              <a:schemeClr val="bg1"/>
            </a:glow>
          </a:effectLst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143000" y="1471613"/>
            <a:ext cx="7000875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0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عن أبي هريرة رضي الله عنه عن رسول الله صلى الله عليه وسلم قال : ( </a:t>
            </a: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إن رجلا كان يبيع الخمر في سفينة ، و كان يشوب الخمر بالماء و معه قرد ، فأخذ الكيس فصعد الدقل ، فجعل يلقي دينارا في البحر و دينارا في السفينة ، حتى </a:t>
            </a:r>
            <a:r>
              <a:rPr lang="ar-KW" sz="4000" b="1" dirty="0" smtClean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جعله  </a:t>
            </a: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نصفين </a:t>
            </a:r>
            <a:r>
              <a:rPr lang="ar-KW" sz="40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) </a:t>
            </a:r>
            <a:r>
              <a:rPr lang="ar-KW" sz="28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السلسلة الصحيحة للألباني 2844 ، الدقل : سارية السفينة .</a:t>
            </a:r>
            <a:endParaRPr lang="en-US" sz="3600" b="1" dirty="0">
              <a:solidFill>
                <a:srgbClr val="FFFF00"/>
              </a:solidFill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228" y="5661248"/>
            <a:ext cx="1444755" cy="688088"/>
          </a:xfrm>
          <a:prstGeom prst="rect">
            <a:avLst/>
          </a:prstGeom>
          <a:effectLst>
            <a:glow rad="63500">
              <a:schemeClr val="bg1"/>
            </a:glow>
          </a:effec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755650" y="714375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rgbClr val="FFFF00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rgbClr val="FFFF00"/>
              </a:solidFill>
              <a:cs typeface="Traditional Arabic" pitchFamily="2" charset="-78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5650" y="1785938"/>
            <a:ext cx="7704138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1- حرمة الغش :</a:t>
            </a:r>
            <a:endParaRPr lang="en-US" sz="44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928688" y="4265613"/>
            <a:ext cx="7215187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قال صلى الله عليه وسلم: ( </a:t>
            </a:r>
            <a:r>
              <a:rPr lang="ar-KW" sz="44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من حمل علينا السلاح فليس منا ومن غشنا فليس منا </a:t>
            </a: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) </a:t>
            </a:r>
            <a:r>
              <a:rPr lang="ar-KW" sz="3600" b="1" dirty="0">
                <a:latin typeface="Arial" pitchFamily="34" charset="0"/>
                <a:cs typeface="Traditional Arabic" pitchFamily="2" charset="-78"/>
              </a:rPr>
              <a:t> </a:t>
            </a:r>
            <a:r>
              <a:rPr lang="ar-KW" sz="28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رواه مسلم</a:t>
            </a:r>
            <a:r>
              <a:rPr lang="ar-KW" sz="2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.</a:t>
            </a:r>
            <a:endParaRPr lang="ar-KW" sz="36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928688" y="2551113"/>
            <a:ext cx="721518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قال الله تعالى : ( </a:t>
            </a:r>
            <a:r>
              <a:rPr lang="ar-KW" sz="40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والذين يؤذون المؤمنين والمؤمنات بغير ما اكتسبوا فقد احتملوا بهتانا وإثما مبينا</a:t>
            </a: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) </a:t>
            </a:r>
            <a:r>
              <a:rPr lang="ar-KW" sz="32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</a:t>
            </a:r>
            <a:r>
              <a:rPr lang="ar-KW" sz="2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الأحزاب 58 .</a:t>
            </a:r>
            <a:endParaRPr lang="ar-KW" sz="32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228" y="5661248"/>
            <a:ext cx="1444755" cy="688088"/>
          </a:xfrm>
          <a:prstGeom prst="rect">
            <a:avLst/>
          </a:prstGeom>
          <a:effectLst>
            <a:glow rad="63500">
              <a:schemeClr val="bg1"/>
            </a:glow>
          </a:effectLst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755650" y="714375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rgbClr val="FFFF00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rgbClr val="FFFF00"/>
              </a:solidFill>
              <a:cs typeface="Traditional Arabic" pitchFamily="2" charset="-78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785938" y="1785938"/>
            <a:ext cx="667385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2- من صور الغش الغش في التجارة :</a:t>
            </a:r>
            <a:endParaRPr lang="en-US" sz="44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928688" y="2857500"/>
            <a:ext cx="7215187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ar-KW" sz="36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عن أبي هريرة رضي الله عنه أن رسول الله صلى الله عليه وسلم مر على صبرة طعام . فأدخل يده فيها . فنالت أصابعه بللا فقال : ( </a:t>
            </a:r>
            <a:r>
              <a:rPr lang="ar-KW" sz="36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ما هذا يا صاحب الطعام ؟ </a:t>
            </a:r>
            <a:r>
              <a:rPr lang="ar-KW" sz="36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) قال : أصابته السماء يا رسول الله ! قال : ( </a:t>
            </a:r>
            <a:r>
              <a:rPr lang="ar-KW" sz="36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أفلا جعلته فوق الطعام كي يراه الناس ؟ من غش فليس مني </a:t>
            </a:r>
            <a:r>
              <a:rPr lang="ar-KW" sz="36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) </a:t>
            </a:r>
            <a:r>
              <a:rPr lang="ar-KW" sz="2800" b="1" dirty="0">
                <a:latin typeface="Arial" pitchFamily="34" charset="0"/>
                <a:cs typeface="Traditional Arabic" pitchFamily="2" charset="-78"/>
              </a:rPr>
              <a:t> </a:t>
            </a:r>
            <a:r>
              <a:rPr lang="ar-KW" sz="2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رواه مسلم</a:t>
            </a:r>
            <a:r>
              <a:rPr lang="ar-KW" sz="16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.</a:t>
            </a:r>
            <a:endParaRPr lang="ar-KW" sz="28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228" y="5661248"/>
            <a:ext cx="1444755" cy="688088"/>
          </a:xfrm>
          <a:prstGeom prst="rect">
            <a:avLst/>
          </a:prstGeom>
          <a:effectLst>
            <a:glow rad="63500">
              <a:schemeClr val="bg1"/>
            </a:glow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755650" y="714375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rgbClr val="FFFF00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rgbClr val="FFFF00"/>
              </a:solidFill>
              <a:cs typeface="Traditional Arabic" pitchFamily="2" charset="-78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785938" y="1785938"/>
            <a:ext cx="667385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3- من صور الغش غش الأزواج والخدم :</a:t>
            </a:r>
            <a:endParaRPr lang="en-US" sz="44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928688" y="2857500"/>
            <a:ext cx="7215187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عن أبي هريرة رضي الله عنه أن رسول الله صلى الله عليه وسلم قال : ( </a:t>
            </a:r>
            <a:r>
              <a:rPr lang="ar-KW" sz="40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من خبب زوجة امرئ أو مملوكه فليس منا</a:t>
            </a: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) </a:t>
            </a:r>
            <a:r>
              <a:rPr lang="ar-KW" sz="2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رواه أبوداود</a:t>
            </a:r>
            <a:r>
              <a:rPr lang="ar-KW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.</a:t>
            </a:r>
            <a:endParaRPr lang="ar-KW" sz="32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228" y="5661248"/>
            <a:ext cx="1444755" cy="688088"/>
          </a:xfrm>
          <a:prstGeom prst="rect">
            <a:avLst/>
          </a:prstGeom>
          <a:effectLst>
            <a:glow rad="63500">
              <a:schemeClr val="bg1"/>
            </a:glow>
          </a:effectLst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755650" y="714375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rgbClr val="FFFF00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rgbClr val="FFFF00"/>
              </a:solidFill>
              <a:cs typeface="Traditional Arabic" pitchFamily="2" charset="-78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785938" y="1785938"/>
            <a:ext cx="667385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4- من صور الغش الغش في الزواج :</a:t>
            </a:r>
            <a:endParaRPr lang="en-US" sz="44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928688" y="3041650"/>
            <a:ext cx="7215187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عن ابن مسعود رضي الله قال : ( </a:t>
            </a:r>
            <a:r>
              <a:rPr lang="ar-KW" sz="40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لعن رسول الله صلى الله عليه وسلم المحلل والمحلل له </a:t>
            </a: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) </a:t>
            </a:r>
            <a:r>
              <a:rPr lang="ar-KW" sz="2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رواه الترمذي وصححه</a:t>
            </a:r>
            <a:r>
              <a:rPr lang="ar-KW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.</a:t>
            </a:r>
            <a:endParaRPr lang="ar-KW" sz="32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228" y="5661248"/>
            <a:ext cx="1444755" cy="688088"/>
          </a:xfrm>
          <a:prstGeom prst="rect">
            <a:avLst/>
          </a:prstGeom>
          <a:effectLst>
            <a:glow rad="63500">
              <a:schemeClr val="bg1"/>
            </a:glow>
          </a:effectLst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755650" y="714375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rgbClr val="FFFF00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rgbClr val="FFFF00"/>
              </a:solidFill>
              <a:cs typeface="Traditional Arabic" pitchFamily="2" charset="-78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785938" y="1785938"/>
            <a:ext cx="667385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5- من صور الغش الغش عند الاحتكام :</a:t>
            </a:r>
            <a:endParaRPr lang="en-US" sz="44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928688" y="2857500"/>
            <a:ext cx="7215187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ar-KW" sz="36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عن أبي هريرة رضي الله عنه أن رسول الله صلى الله عليه وسلم قال : ( </a:t>
            </a:r>
            <a:r>
              <a:rPr lang="ar-KW" sz="36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إنما أنا بشر ، وإنكم تختصمون إلي ، ولعل بعضكم أن يكون ألحن بحجته من بعض ، وأقضي له على نحو مما أسمع ، فمن قضيت له من حق أخيه شيئا فلا   يأخذ ، فإنما أقطع له قطعة من النار </a:t>
            </a:r>
            <a:r>
              <a:rPr lang="ar-KW" sz="36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) </a:t>
            </a:r>
            <a:r>
              <a:rPr lang="ar-KW" sz="2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رواه البخاري </a:t>
            </a:r>
            <a:r>
              <a:rPr lang="ar-KW" sz="16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.</a:t>
            </a:r>
            <a:endParaRPr lang="ar-KW" sz="28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228" y="5661248"/>
            <a:ext cx="1444755" cy="688088"/>
          </a:xfrm>
          <a:prstGeom prst="rect">
            <a:avLst/>
          </a:prstGeom>
          <a:effectLst>
            <a:glow rad="63500">
              <a:schemeClr val="bg1"/>
            </a:glo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355</Words>
  <Application>Microsoft Office PowerPoint</Application>
  <PresentationFormat>On-screen Show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تصميم افتراضي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WELCOME</dc:creator>
  <cp:lastModifiedBy>desktop</cp:lastModifiedBy>
  <cp:revision>81</cp:revision>
  <dcterms:created xsi:type="dcterms:W3CDTF">2010-08-11T00:37:55Z</dcterms:created>
  <dcterms:modified xsi:type="dcterms:W3CDTF">2018-10-13T09:51:14Z</dcterms:modified>
</cp:coreProperties>
</file>