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57" autoAdjust="0"/>
    <p:restoredTop sz="96229" autoAdjust="0"/>
  </p:normalViewPr>
  <p:slideViewPr>
    <p:cSldViewPr>
      <p:cViewPr>
        <p:scale>
          <a:sx n="66" d="100"/>
          <a:sy n="66" d="100"/>
        </p:scale>
        <p:origin x="2094" y="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44931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527106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56823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425680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90352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20778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895155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113864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16576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507189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27738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77E72-909C-4084-ABAE-F3322E42090C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46C6B-7C86-4A94-B032-A4DE9E3609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4550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4.wav"/><Relationship Id="rId7" Type="http://schemas.openxmlformats.org/officeDocument/2006/relationships/image" Target="../media/image2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audio" Target="../media/audio5.wav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5397" y="4933337"/>
            <a:ext cx="792088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/>
            <a:r>
              <a:rPr lang="ar-KW" sz="9600" b="1" dirty="0" smtClean="0">
                <a:latin typeface="Traditional Arabic" pitchFamily="18" charset="-78"/>
                <a:cs typeface="Traditional Arabic" pitchFamily="18" charset="-78"/>
              </a:rPr>
              <a:t>الفصول الأربعة</a:t>
            </a:r>
            <a:endParaRPr lang="ar-KW" sz="96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789040"/>
            <a:ext cx="2073796" cy="98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560" y="5622776"/>
            <a:ext cx="499120" cy="499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456133"/>
            <a:ext cx="511630" cy="5152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/>
          <a:stretch/>
        </p:blipFill>
        <p:spPr>
          <a:xfrm flipH="1">
            <a:off x="7020272" y="4221088"/>
            <a:ext cx="1773709" cy="253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" t="1449" r="1111" b="18501"/>
          <a:stretch/>
        </p:blipFill>
        <p:spPr>
          <a:xfrm rot="20376393" flipH="1">
            <a:off x="3696630" y="2821840"/>
            <a:ext cx="2162646" cy="15641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564" y="4221088"/>
            <a:ext cx="864096" cy="5656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7" b="22158"/>
          <a:stretch/>
        </p:blipFill>
        <p:spPr>
          <a:xfrm flipH="1">
            <a:off x="8575044" y="3918524"/>
            <a:ext cx="566004" cy="66260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676381"/>
            <a:ext cx="1423987" cy="19049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77478" y="908720"/>
            <a:ext cx="239756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6600" b="1" dirty="0" smtClean="0">
                <a:solidFill>
                  <a:srgbClr val="FFFF00"/>
                </a:solidFill>
                <a:latin typeface="Traditional Arabic" pitchFamily="18" charset="-78"/>
                <a:cs typeface="Traditional Arabic" pitchFamily="18" charset="-78"/>
              </a:rPr>
              <a:t>الصيف</a:t>
            </a:r>
            <a:endParaRPr lang="ar-KW" sz="6600" b="1" dirty="0">
              <a:solidFill>
                <a:srgbClr val="FFFF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800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_WATER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1" t="16852" r="12664" b="16500"/>
          <a:stretch/>
        </p:blipFill>
        <p:spPr>
          <a:xfrm>
            <a:off x="0" y="0"/>
            <a:ext cx="9144000" cy="68133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" y="2410274"/>
            <a:ext cx="2831885" cy="35790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04823"/>
            <a:ext cx="2041146" cy="14670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0" y="5411463"/>
            <a:ext cx="1828803" cy="1418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199361"/>
            <a:ext cx="1080120" cy="17899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228723"/>
            <a:ext cx="1286968" cy="17892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524328" y="4524743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" name="Oval 10"/>
          <p:cNvSpPr/>
          <p:nvPr/>
        </p:nvSpPr>
        <p:spPr>
          <a:xfrm>
            <a:off x="6516216" y="501531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147" y="4293096"/>
            <a:ext cx="1827885" cy="1789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14594" y="188640"/>
            <a:ext cx="239756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6600" b="1" dirty="0" smtClean="0">
                <a:solidFill>
                  <a:srgbClr val="FFFF00"/>
                </a:solidFill>
                <a:latin typeface="Traditional Arabic" pitchFamily="18" charset="-78"/>
                <a:cs typeface="Traditional Arabic" pitchFamily="18" charset="-78"/>
              </a:rPr>
              <a:t>الشتاء</a:t>
            </a:r>
            <a:endParaRPr lang="ar-KW" sz="6600" b="1" dirty="0">
              <a:solidFill>
                <a:srgbClr val="FFFF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432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5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96296E-6 L -0.13003 0.0451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6" presetClass="exit" presetSubtype="32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7.40741E-7 L 0.16927 -0.02639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55" y="-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6" presetClass="exit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2" animBg="1"/>
      <p:bldP spid="10" grpId="3" animBg="1"/>
      <p:bldP spid="10" grpId="4" animBg="1"/>
      <p:bldP spid="11" grpId="0" animBg="1"/>
      <p:bldP spid="11" grpId="1" animBg="1"/>
      <p:bldP spid="11" grpId="2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0304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lumMod val="74000"/>
                  <a:lumOff val="26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157" y="2301042"/>
            <a:ext cx="3379442" cy="42243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31016"/>
            <a:ext cx="9140304" cy="33269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641" y="4725144"/>
            <a:ext cx="1284503" cy="178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18524"/>
            <a:ext cx="1356910" cy="1789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6025"/>
            <a:ext cx="2087884" cy="11369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0753"/>
            <a:ext cx="2087884" cy="11369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516" y="53723"/>
            <a:ext cx="2087884" cy="11369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3723"/>
            <a:ext cx="2087884" cy="11369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641" y="44624"/>
            <a:ext cx="2087884" cy="11369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008" y="110753"/>
            <a:ext cx="2087884" cy="11369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2898"/>
            <a:ext cx="1524000" cy="77628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50" y="5983460"/>
            <a:ext cx="890398" cy="6292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47815" y="1700808"/>
            <a:ext cx="1524000" cy="77628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491532" y="1289321"/>
            <a:ext cx="239756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raditional Arabic" pitchFamily="18" charset="-78"/>
                <a:cs typeface="Traditional Arabic" pitchFamily="18" charset="-78"/>
              </a:rPr>
              <a:t>الربيع</a:t>
            </a:r>
            <a:endParaRPr lang="ar-KW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393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7 0 C 0.025 0 0.034 -0.014 0.042 -0.016 C 0.048 -0.016 0.059 -0.003 0.064 -0.003 C 0.071 -0.003 0.078 -0.007 0.091 -0.007 L 0.1 -0.162 L 0.11 0.025 L 0.122 0 L 0.132 -0.007 L 0.156 -0.001 C 0.167 -0.004 0.176 -0.017 0.187 -0.022 C 0.191 -0.023 0.2 -0.024 0.206 -0.022 C 0.212 -0.02 0.217 -0.006 0.219 -0.005 C 0.222 -0.001 0.229 -0.005 0.233 -0.003 L 0.239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_homins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rds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1.04271 0.007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35" y="3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rds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rds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-1.05451 -0.0039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26" y="-2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rds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um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776800"/>
            <a:ext cx="3080569" cy="39859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260649"/>
            <a:ext cx="1224135" cy="8939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418" y="5962359"/>
            <a:ext cx="1403648" cy="8872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664" y="5949280"/>
            <a:ext cx="1403648" cy="8872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949280"/>
            <a:ext cx="1403648" cy="8872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72" y="5926120"/>
            <a:ext cx="1403648" cy="8872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5926120"/>
            <a:ext cx="1403648" cy="8872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264" y="5926120"/>
            <a:ext cx="1403648" cy="8872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926120"/>
            <a:ext cx="1403648" cy="8872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96" y="5949280"/>
            <a:ext cx="1403648" cy="8872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949280"/>
            <a:ext cx="1403648" cy="8872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413049"/>
            <a:ext cx="1224135" cy="8939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3" y="476672"/>
            <a:ext cx="1224135" cy="8939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9" y="188640"/>
            <a:ext cx="1224135" cy="8939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9" y="590794"/>
            <a:ext cx="1224135" cy="8939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3" y="260648"/>
            <a:ext cx="1224135" cy="8939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7" y="565449"/>
            <a:ext cx="1224135" cy="893990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61256" y="4725144"/>
            <a:ext cx="1818456" cy="1008112"/>
            <a:chOff x="1259632" y="1484784"/>
            <a:chExt cx="1818456" cy="1008112"/>
          </a:xfrm>
        </p:grpSpPr>
        <p:sp>
          <p:nvSpPr>
            <p:cNvPr id="22" name="Oval 21"/>
            <p:cNvSpPr/>
            <p:nvPr/>
          </p:nvSpPr>
          <p:spPr>
            <a:xfrm>
              <a:off x="1259632" y="1484784"/>
              <a:ext cx="1818456" cy="100811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23" name="Oval 22"/>
            <p:cNvSpPr/>
            <p:nvPr/>
          </p:nvSpPr>
          <p:spPr>
            <a:xfrm>
              <a:off x="1259632" y="1637184"/>
              <a:ext cx="1584176" cy="78370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24" name="Oval 23"/>
            <p:cNvSpPr/>
            <p:nvPr/>
          </p:nvSpPr>
          <p:spPr>
            <a:xfrm>
              <a:off x="1412032" y="1789584"/>
              <a:ext cx="1215752" cy="63130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25" name="Oval 24"/>
            <p:cNvSpPr/>
            <p:nvPr/>
          </p:nvSpPr>
          <p:spPr>
            <a:xfrm>
              <a:off x="1447528" y="1844824"/>
              <a:ext cx="964232" cy="55929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26" name="Oval 25"/>
            <p:cNvSpPr/>
            <p:nvPr/>
          </p:nvSpPr>
          <p:spPr>
            <a:xfrm>
              <a:off x="1467189" y="1878526"/>
              <a:ext cx="792088" cy="48728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  <p:sp>
          <p:nvSpPr>
            <p:cNvPr id="27" name="Oval 26"/>
            <p:cNvSpPr/>
            <p:nvPr/>
          </p:nvSpPr>
          <p:spPr>
            <a:xfrm>
              <a:off x="1448036" y="1957028"/>
              <a:ext cx="603684" cy="3918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491880" y="1676279"/>
            <a:ext cx="239756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6600" b="1" dirty="0" smtClean="0">
                <a:solidFill>
                  <a:srgbClr val="CC9900"/>
                </a:solidFill>
                <a:latin typeface="Traditional Arabic" pitchFamily="18" charset="-78"/>
                <a:cs typeface="Traditional Arabic" pitchFamily="18" charset="-78"/>
              </a:rPr>
              <a:t>الخريف</a:t>
            </a:r>
            <a:endParaRPr lang="ar-KW" sz="6600" b="1" dirty="0">
              <a:solidFill>
                <a:srgbClr val="CC99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851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00399 0.796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3979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00399 0.7960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3979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00399 0.7960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3979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00399 0.7960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3979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00399 0.796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3979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00399 0.7960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3979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00399 0.7960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3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ogo0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8 0.008 -0.017 0.016 -0.021 0.026 C -0.025 0.037 -0.027 0.05 -0.029 0.063 C -0.031 0.076 -0.029 0.087 -0.027 0.099 C -0.025 0.11 -0.022 0.122 -0.015 0.132 C -0.009 0.142 0.001 0.15 0.012 0.156 C 0.022 0.162 0.034 0.166 0.046 0.168 C 0.058 0.17 0.07 0.17 0.081 0.168 C 0.093 0.166 0.104 0.161 0.113 0.153 C 0.122 0.146 0.13 0.137 0.134 0.126 C 0.139 0.116 0.141 0.102 0.141 0.091 C 0.142 0.08 0.141 0.067 0.136 0.056 C 0.131 0.046 0.122 0.038 0.11 0.034 C 0.098 0.031 0.086 0.035 0.078 0.042 C 0.071 0.049 0.066 0.06 0.065 0.073 C 0.065 0.086 0.066 0.098 0.071 0.108 C 0.076 0.118 0.075 0.12 0.095 0.133 C 0.113 0.147 0.131 0.143 0.142 0.144 C 0.153 0.144 0.162 0.14 0.173 0.136 C 0.185 0.131 0.195 0.122 0.202 0.114 C 0.209 0.106 0.212 0.096 0.216 0.08 C 0.219 0.064 0.219 0.056 0.219 0.044 C 0.219 0.032 0.219 0.02 0.219 0.008 E" pathEditMode="relative" ptsTypes="">
                                      <p:cBhvr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96" y="1619476"/>
            <a:ext cx="6349207" cy="36190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576712"/>
            <a:ext cx="6349207" cy="36190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95" y="188640"/>
            <a:ext cx="6349207" cy="361904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052240" y="1164444"/>
            <a:ext cx="4680000" cy="46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7" t="18922" r="11255" b="25335"/>
          <a:stretch/>
        </p:blipFill>
        <p:spPr>
          <a:xfrm>
            <a:off x="2428589" y="2557462"/>
            <a:ext cx="3927302" cy="174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0 -0.8494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4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32948E-6 L 0.00712 -1.2080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" y="-604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0 -0.8494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4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0" y="4719690"/>
            <a:ext cx="9144000" cy="21383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5" r="16986"/>
          <a:stretch/>
        </p:blipFill>
        <p:spPr>
          <a:xfrm>
            <a:off x="44122" y="2325514"/>
            <a:ext cx="1620776" cy="2438400"/>
          </a:xfrm>
          <a:prstGeom prst="rect">
            <a:avLst/>
          </a:prstGeom>
        </p:spPr>
      </p:pic>
      <p:sp>
        <p:nvSpPr>
          <p:cNvPr id="10" name="مستطيل مستدير الزوايا 15"/>
          <p:cNvSpPr/>
          <p:nvPr/>
        </p:nvSpPr>
        <p:spPr>
          <a:xfrm>
            <a:off x="2987904" y="692696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KW" sz="1050" dirty="0"/>
          </a:p>
        </p:txBody>
      </p:sp>
      <p:sp>
        <p:nvSpPr>
          <p:cNvPr id="11" name="مستطيل مستدير الزوايا 14"/>
          <p:cNvSpPr/>
          <p:nvPr/>
        </p:nvSpPr>
        <p:spPr>
          <a:xfrm>
            <a:off x="5273581" y="692696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2000" dirty="0" smtClean="0"/>
              <a:t>4</a:t>
            </a:r>
            <a:endParaRPr lang="ar-KW" sz="1600" dirty="0"/>
          </a:p>
        </p:txBody>
      </p:sp>
      <p:sp>
        <p:nvSpPr>
          <p:cNvPr id="12" name="مستطيل مستدير الزوايا 13"/>
          <p:cNvSpPr/>
          <p:nvPr/>
        </p:nvSpPr>
        <p:spPr>
          <a:xfrm>
            <a:off x="7524328" y="692696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200" dirty="0" smtClean="0"/>
              <a:t>الصيف</a:t>
            </a:r>
            <a:endParaRPr lang="ar-KW" sz="1050" dirty="0"/>
          </a:p>
        </p:txBody>
      </p:sp>
      <p:sp>
        <p:nvSpPr>
          <p:cNvPr id="16" name="مستطيل مستدير الزوايا 15"/>
          <p:cNvSpPr/>
          <p:nvPr/>
        </p:nvSpPr>
        <p:spPr>
          <a:xfrm>
            <a:off x="755576" y="692696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KW" sz="1050" dirty="0"/>
          </a:p>
        </p:txBody>
      </p:sp>
      <p:sp>
        <p:nvSpPr>
          <p:cNvPr id="28" name="مستطيل مستدير الزوايا 6"/>
          <p:cNvSpPr/>
          <p:nvPr/>
        </p:nvSpPr>
        <p:spPr>
          <a:xfrm>
            <a:off x="7522891" y="692696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050" dirty="0" smtClean="0"/>
              <a:t>فصل نتمتع فيه بالسباحة؟</a:t>
            </a:r>
            <a:endParaRPr lang="ar-KW" sz="900" dirty="0"/>
          </a:p>
        </p:txBody>
      </p:sp>
      <p:sp>
        <p:nvSpPr>
          <p:cNvPr id="29" name="مستطيل مستدير الزوايا 4"/>
          <p:cNvSpPr/>
          <p:nvPr/>
        </p:nvSpPr>
        <p:spPr>
          <a:xfrm>
            <a:off x="5272044" y="695339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050" dirty="0" smtClean="0"/>
              <a:t>كم عدد الفصول في السنة؟</a:t>
            </a:r>
            <a:endParaRPr lang="ar-KW" sz="900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064" y="840499"/>
            <a:ext cx="429680" cy="429680"/>
          </a:xfrm>
          <a:prstGeom prst="rect">
            <a:avLst/>
          </a:prstGeom>
        </p:spPr>
      </p:pic>
      <p:sp>
        <p:nvSpPr>
          <p:cNvPr id="31" name="مستطيل مستدير الزوايا 3"/>
          <p:cNvSpPr/>
          <p:nvPr/>
        </p:nvSpPr>
        <p:spPr>
          <a:xfrm>
            <a:off x="2981554" y="687380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050" dirty="0" smtClean="0"/>
              <a:t>فصل الربيع شديد البرد؟</a:t>
            </a:r>
            <a:endParaRPr lang="ar-KW" sz="9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6" y="844729"/>
            <a:ext cx="457200" cy="457200"/>
          </a:xfrm>
          <a:prstGeom prst="rect">
            <a:avLst/>
          </a:prstGeom>
        </p:spPr>
      </p:pic>
      <p:sp>
        <p:nvSpPr>
          <p:cNvPr id="33" name="مستطيل مستدير الزوايا 3"/>
          <p:cNvSpPr/>
          <p:nvPr/>
        </p:nvSpPr>
        <p:spPr>
          <a:xfrm>
            <a:off x="749226" y="687380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050" dirty="0" smtClean="0"/>
              <a:t>فصول السنة تختلف عن بعضها؟</a:t>
            </a:r>
            <a:endParaRPr lang="ar-KW" sz="900" dirty="0"/>
          </a:p>
        </p:txBody>
      </p:sp>
      <p:sp>
        <p:nvSpPr>
          <p:cNvPr id="2" name="Rectangle 1"/>
          <p:cNvSpPr/>
          <p:nvPr/>
        </p:nvSpPr>
        <p:spPr>
          <a:xfrm>
            <a:off x="2037468" y="3789040"/>
            <a:ext cx="5160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ar-KW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اختر من هذه البالونات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3" name="صورة 15" descr="Cyan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6610" y="260648"/>
            <a:ext cx="1387838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صورة 18" descr="Orange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40182" y="275974"/>
            <a:ext cx="1386798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صورة 13" descr="Yellow2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98590" y="293392"/>
            <a:ext cx="1390971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19" descr="Pink2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9334" y="304437"/>
            <a:ext cx="1387838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مستطيل مستدير الزوايا 15"/>
          <p:cNvSpPr/>
          <p:nvPr/>
        </p:nvSpPr>
        <p:spPr>
          <a:xfrm>
            <a:off x="1763768" y="2320305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KW" sz="1050" dirty="0"/>
          </a:p>
        </p:txBody>
      </p:sp>
      <p:sp>
        <p:nvSpPr>
          <p:cNvPr id="20" name="مستطيل مستدير الزوايا 15"/>
          <p:cNvSpPr/>
          <p:nvPr/>
        </p:nvSpPr>
        <p:spPr>
          <a:xfrm>
            <a:off x="4067944" y="2316176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200" dirty="0" smtClean="0"/>
              <a:t>الخريف</a:t>
            </a:r>
            <a:endParaRPr lang="ar-KW" sz="1050" dirty="0"/>
          </a:p>
        </p:txBody>
      </p:sp>
      <p:sp>
        <p:nvSpPr>
          <p:cNvPr id="22" name="مستطيل مستدير الزوايا 15"/>
          <p:cNvSpPr/>
          <p:nvPr/>
        </p:nvSpPr>
        <p:spPr>
          <a:xfrm>
            <a:off x="6516296" y="2316176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200" dirty="0" smtClean="0"/>
              <a:t>الشتاء</a:t>
            </a:r>
            <a:endParaRPr lang="ar-KW" sz="1050" dirty="0"/>
          </a:p>
        </p:txBody>
      </p:sp>
      <p:sp>
        <p:nvSpPr>
          <p:cNvPr id="24" name="مستطيل مستدير الزوايا 3"/>
          <p:cNvSpPr/>
          <p:nvPr/>
        </p:nvSpPr>
        <p:spPr>
          <a:xfrm>
            <a:off x="6516296" y="2320385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050" dirty="0" smtClean="0"/>
              <a:t>ما هو الفصل الذي ينزل فيه الثلج؟</a:t>
            </a:r>
            <a:endParaRPr lang="ar-KW" sz="900" dirty="0"/>
          </a:p>
        </p:txBody>
      </p:sp>
      <p:sp>
        <p:nvSpPr>
          <p:cNvPr id="25" name="مستطيل مستدير الزوايا 3"/>
          <p:cNvSpPr/>
          <p:nvPr/>
        </p:nvSpPr>
        <p:spPr>
          <a:xfrm>
            <a:off x="4067944" y="2317210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050" dirty="0" smtClean="0"/>
              <a:t>فصل تسقط فيه أوراق الشجر؟</a:t>
            </a:r>
            <a:endParaRPr lang="ar-KW" sz="9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101" y="2483597"/>
            <a:ext cx="393576" cy="393576"/>
          </a:xfrm>
          <a:prstGeom prst="rect">
            <a:avLst/>
          </a:prstGeom>
        </p:spPr>
      </p:pic>
      <p:sp>
        <p:nvSpPr>
          <p:cNvPr id="27" name="مستطيل مستدير الزوايا 3"/>
          <p:cNvSpPr/>
          <p:nvPr/>
        </p:nvSpPr>
        <p:spPr>
          <a:xfrm>
            <a:off x="1763768" y="2321339"/>
            <a:ext cx="72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KW" sz="1050" dirty="0" smtClean="0"/>
              <a:t>في الربيع نلبس ثيابا ثقيلة؟</a:t>
            </a:r>
            <a:endParaRPr lang="ar-KW" sz="900" dirty="0"/>
          </a:p>
        </p:txBody>
      </p:sp>
      <p:pic>
        <p:nvPicPr>
          <p:cNvPr id="7" name="صورة 11" descr="Magenta2.pn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55970" y="1917032"/>
            <a:ext cx="1387838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صورة 12" descr="White2.pn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60226" y="1893241"/>
            <a:ext cx="1387838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صورة 22" descr="Navy_blue2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56176" y="1895577"/>
            <a:ext cx="1387838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" name="Group 43"/>
          <p:cNvGrpSpPr/>
          <p:nvPr/>
        </p:nvGrpSpPr>
        <p:grpSpPr>
          <a:xfrm>
            <a:off x="44122" y="4712370"/>
            <a:ext cx="9001000" cy="1080120"/>
            <a:chOff x="0" y="4712370"/>
            <a:chExt cx="11988824" cy="1884982"/>
          </a:xfrm>
        </p:grpSpPr>
        <p:sp>
          <p:nvSpPr>
            <p:cNvPr id="34" name="Isosceles Triangle 33"/>
            <p:cNvSpPr/>
            <p:nvPr/>
          </p:nvSpPr>
          <p:spPr>
            <a:xfrm flipV="1">
              <a:off x="0" y="4712370"/>
              <a:ext cx="2409491" cy="1872208"/>
            </a:xfrm>
            <a:prstGeom prst="triangl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 sz="60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73457" y="4797152"/>
              <a:ext cx="820309" cy="161135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H</a:t>
              </a:r>
              <a:endParaRPr lang="en-US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6" name="Isosceles Triangle 35"/>
            <p:cNvSpPr/>
            <p:nvPr/>
          </p:nvSpPr>
          <p:spPr>
            <a:xfrm flipV="1">
              <a:off x="2378533" y="4725144"/>
              <a:ext cx="2409491" cy="1872208"/>
            </a:xfrm>
            <a:prstGeom prst="triangl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 sz="6000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172273" y="4809926"/>
              <a:ext cx="779742" cy="161135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A</a:t>
              </a:r>
              <a:endParaRPr lang="en-US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8" name="Isosceles Triangle 37"/>
            <p:cNvSpPr/>
            <p:nvPr/>
          </p:nvSpPr>
          <p:spPr>
            <a:xfrm flipV="1">
              <a:off x="4788024" y="4725144"/>
              <a:ext cx="2409491" cy="1872208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 sz="6000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610588" y="4809926"/>
              <a:ext cx="722093" cy="161135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P</a:t>
              </a:r>
              <a:endParaRPr lang="en-US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40" name="Isosceles Triangle 39"/>
            <p:cNvSpPr/>
            <p:nvPr/>
          </p:nvSpPr>
          <p:spPr>
            <a:xfrm flipV="1">
              <a:off x="7164288" y="4725144"/>
              <a:ext cx="2409491" cy="1872208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 sz="6000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986852" y="4809926"/>
              <a:ext cx="722093" cy="161135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P</a:t>
              </a:r>
              <a:endParaRPr lang="en-US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42" name="Isosceles Triangle 41"/>
            <p:cNvSpPr/>
            <p:nvPr/>
          </p:nvSpPr>
          <p:spPr>
            <a:xfrm flipV="1">
              <a:off x="9579333" y="4725144"/>
              <a:ext cx="2409491" cy="1872208"/>
            </a:xfrm>
            <a:prstGeom prst="triangl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KW" sz="60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0414705" y="4809926"/>
              <a:ext cx="696473" cy="161135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Y</a:t>
              </a:r>
              <a:endParaRPr lang="en-US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5" r="16986"/>
          <a:stretch/>
        </p:blipFill>
        <p:spPr>
          <a:xfrm>
            <a:off x="7487728" y="2348880"/>
            <a:ext cx="1620776" cy="2438400"/>
          </a:xfrm>
          <a:prstGeom prst="rect">
            <a:avLst/>
          </a:prstGeom>
        </p:spPr>
      </p:pic>
      <p:pic>
        <p:nvPicPr>
          <p:cNvPr id="48" name="صورة 27" descr="goofy-smiley-face-clip-art-7817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931952" y="5469995"/>
            <a:ext cx="1224136" cy="124554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9" name="صورة 27" descr="goofy-smiley-face-clip-art-7817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flipH="1">
            <a:off x="2818461" y="5469995"/>
            <a:ext cx="1224136" cy="124554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556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3" grpId="0" animBg="1"/>
      <p:bldP spid="24" grpId="0" animBg="1"/>
      <p:bldP spid="25" grpId="0" animBg="1"/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61</Words>
  <Application>Microsoft Office PowerPoint</Application>
  <PresentationFormat>عرض على الشاشة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Traditional Arabic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مسير ماطر عجيل ناجى الظفيرى</cp:lastModifiedBy>
  <cp:revision>62</cp:revision>
  <dcterms:created xsi:type="dcterms:W3CDTF">2013-05-14T12:20:08Z</dcterms:created>
  <dcterms:modified xsi:type="dcterms:W3CDTF">2018-09-30T07:03:16Z</dcterms:modified>
</cp:coreProperties>
</file>