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ppt/activeX/activeX5.xml" ContentType="application/vnd.ms-office.activeX+xml"/>
  <Override PartName="/ppt/activeX/activeX6.xml" ContentType="application/vnd.ms-office.activeX+xml"/>
  <Override PartName="/ppt/activeX/activeX7.xml" ContentType="application/vnd.ms-office.activeX+xml"/>
  <Override PartName="/ppt/activeX/activeX8.xml" ContentType="application/vnd.ms-office.activeX+xml"/>
  <Override PartName="/ppt/activeX/activeX9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37" autoAdjust="0"/>
    <p:restoredTop sz="94660"/>
  </p:normalViewPr>
  <p:slideViewPr>
    <p:cSldViewPr>
      <p:cViewPr>
        <p:scale>
          <a:sx n="66" d="100"/>
          <a:sy n="66" d="100"/>
        </p:scale>
        <p:origin x="2142" y="5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_rels/activeX7.xml.rels><?xml version="1.0" encoding="UTF-8" standalone="yes"?>
<Relationships xmlns="http://schemas.openxmlformats.org/package/2006/relationships"><Relationship Id="rId1" Type="http://schemas.microsoft.com/office/2006/relationships/activeXControlBinary" Target="activeX7.bin"/></Relationships>
</file>

<file path=ppt/activeX/_rels/activeX8.xml.rels><?xml version="1.0" encoding="UTF-8" standalone="yes"?>
<Relationships xmlns="http://schemas.openxmlformats.org/package/2006/relationships"><Relationship Id="rId1" Type="http://schemas.microsoft.com/office/2006/relationships/activeXControlBinary" Target="activeX8.bin"/></Relationships>
</file>

<file path=ppt/activeX/_rels/activeX9.xml.rels><?xml version="1.0" encoding="UTF-8" standalone="yes"?>
<Relationships xmlns="http://schemas.openxmlformats.org/package/2006/relationships"><Relationship Id="rId1" Type="http://schemas.microsoft.com/office/2006/relationships/activeXControlBinary" Target="activeX9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Relationship Id="rId9" Type="http://schemas.openxmlformats.org/officeDocument/2006/relationships/image" Target="../media/image2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slide" Target="slide19.xml"/><Relationship Id="rId18" Type="http://schemas.openxmlformats.org/officeDocument/2006/relationships/slide" Target="slide17.xml"/><Relationship Id="rId26" Type="http://schemas.openxmlformats.org/officeDocument/2006/relationships/slide" Target="slide21.xml"/><Relationship Id="rId39" Type="http://schemas.openxmlformats.org/officeDocument/2006/relationships/slide" Target="slide31.xml"/><Relationship Id="rId21" Type="http://schemas.openxmlformats.org/officeDocument/2006/relationships/slide" Target="slide13.xml"/><Relationship Id="rId34" Type="http://schemas.openxmlformats.org/officeDocument/2006/relationships/slide" Target="slide32.xml"/><Relationship Id="rId42" Type="http://schemas.openxmlformats.org/officeDocument/2006/relationships/slide" Target="slide43.xml"/><Relationship Id="rId47" Type="http://schemas.openxmlformats.org/officeDocument/2006/relationships/slide" Target="slide39.xml"/><Relationship Id="rId50" Type="http://schemas.openxmlformats.org/officeDocument/2006/relationships/slide" Target="slide42.xml"/><Relationship Id="rId55" Type="http://schemas.openxmlformats.org/officeDocument/2006/relationships/slide" Target="slide50.xml"/><Relationship Id="rId7" Type="http://schemas.openxmlformats.org/officeDocument/2006/relationships/slide" Target="slide5.xml"/><Relationship Id="rId2" Type="http://schemas.openxmlformats.org/officeDocument/2006/relationships/image" Target="../media/image2.png"/><Relationship Id="rId16" Type="http://schemas.openxmlformats.org/officeDocument/2006/relationships/slide" Target="slide14.xml"/><Relationship Id="rId29" Type="http://schemas.openxmlformats.org/officeDocument/2006/relationships/slide" Target="slide27.xml"/><Relationship Id="rId11" Type="http://schemas.openxmlformats.org/officeDocument/2006/relationships/slide" Target="slide9.xml"/><Relationship Id="rId24" Type="http://schemas.openxmlformats.org/officeDocument/2006/relationships/slide" Target="slide20.xml"/><Relationship Id="rId32" Type="http://schemas.openxmlformats.org/officeDocument/2006/relationships/slide" Target="slide34.xml"/><Relationship Id="rId37" Type="http://schemas.openxmlformats.org/officeDocument/2006/relationships/slide" Target="slide33.xml"/><Relationship Id="rId40" Type="http://schemas.openxmlformats.org/officeDocument/2006/relationships/image" Target="../media/image4.png"/><Relationship Id="rId45" Type="http://schemas.openxmlformats.org/officeDocument/2006/relationships/slide" Target="slide49.xml"/><Relationship Id="rId53" Type="http://schemas.openxmlformats.org/officeDocument/2006/relationships/slide" Target="slide51.xml"/><Relationship Id="rId5" Type="http://schemas.openxmlformats.org/officeDocument/2006/relationships/slide" Target="slide7.xml"/><Relationship Id="rId10" Type="http://schemas.openxmlformats.org/officeDocument/2006/relationships/slide" Target="slide6.xml"/><Relationship Id="rId19" Type="http://schemas.openxmlformats.org/officeDocument/2006/relationships/slide" Target="slide15.xml"/><Relationship Id="rId31" Type="http://schemas.openxmlformats.org/officeDocument/2006/relationships/slide" Target="slide37.xml"/><Relationship Id="rId44" Type="http://schemas.openxmlformats.org/officeDocument/2006/relationships/slide" Target="slide48.xml"/><Relationship Id="rId52" Type="http://schemas.openxmlformats.org/officeDocument/2006/relationships/slide" Target="slide40.xml"/><Relationship Id="rId4" Type="http://schemas.openxmlformats.org/officeDocument/2006/relationships/slide" Target="slide10.xml"/><Relationship Id="rId9" Type="http://schemas.openxmlformats.org/officeDocument/2006/relationships/slide" Target="slide8.xml"/><Relationship Id="rId14" Type="http://schemas.openxmlformats.org/officeDocument/2006/relationships/slide" Target="slide16.xml"/><Relationship Id="rId22" Type="http://schemas.openxmlformats.org/officeDocument/2006/relationships/slide" Target="slide28.xml"/><Relationship Id="rId27" Type="http://schemas.openxmlformats.org/officeDocument/2006/relationships/slide" Target="slide26.xml"/><Relationship Id="rId30" Type="http://schemas.openxmlformats.org/officeDocument/2006/relationships/slide" Target="slide22.xml"/><Relationship Id="rId35" Type="http://schemas.openxmlformats.org/officeDocument/2006/relationships/slide" Target="slide30.xml"/><Relationship Id="rId43" Type="http://schemas.openxmlformats.org/officeDocument/2006/relationships/slide" Target="slide38.xml"/><Relationship Id="rId48" Type="http://schemas.openxmlformats.org/officeDocument/2006/relationships/slide" Target="slide47.xml"/><Relationship Id="rId56" Type="http://schemas.openxmlformats.org/officeDocument/2006/relationships/image" Target="../media/image5.png"/><Relationship Id="rId8" Type="http://schemas.openxmlformats.org/officeDocument/2006/relationships/slide" Target="slide3.xml"/><Relationship Id="rId51" Type="http://schemas.openxmlformats.org/officeDocument/2006/relationships/slide" Target="slide45.xml"/><Relationship Id="rId3" Type="http://schemas.openxmlformats.org/officeDocument/2006/relationships/image" Target="../media/image3.png"/><Relationship Id="rId12" Type="http://schemas.openxmlformats.org/officeDocument/2006/relationships/slide" Target="slide4.xml"/><Relationship Id="rId17" Type="http://schemas.openxmlformats.org/officeDocument/2006/relationships/slide" Target="slide12.xml"/><Relationship Id="rId25" Type="http://schemas.openxmlformats.org/officeDocument/2006/relationships/slide" Target="slide23.xml"/><Relationship Id="rId33" Type="http://schemas.openxmlformats.org/officeDocument/2006/relationships/slide" Target="slide29.xml"/><Relationship Id="rId38" Type="http://schemas.openxmlformats.org/officeDocument/2006/relationships/slide" Target="slide36.xml"/><Relationship Id="rId46" Type="http://schemas.openxmlformats.org/officeDocument/2006/relationships/slide" Target="slide41.xml"/><Relationship Id="rId20" Type="http://schemas.openxmlformats.org/officeDocument/2006/relationships/slide" Target="slide18.xml"/><Relationship Id="rId41" Type="http://schemas.openxmlformats.org/officeDocument/2006/relationships/slide" Target="slide46.xml"/><Relationship Id="rId54" Type="http://schemas.openxmlformats.org/officeDocument/2006/relationships/slide" Target="slide5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15" Type="http://schemas.openxmlformats.org/officeDocument/2006/relationships/slide" Target="slide11.xml"/><Relationship Id="rId23" Type="http://schemas.openxmlformats.org/officeDocument/2006/relationships/slide" Target="slide25.xml"/><Relationship Id="rId28" Type="http://schemas.openxmlformats.org/officeDocument/2006/relationships/slide" Target="slide24.xml"/><Relationship Id="rId36" Type="http://schemas.openxmlformats.org/officeDocument/2006/relationships/slide" Target="slide35.xml"/><Relationship Id="rId49" Type="http://schemas.openxmlformats.org/officeDocument/2006/relationships/slide" Target="slide4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jpeg"/><Relationship Id="rId4" Type="http://schemas.openxmlformats.org/officeDocument/2006/relationships/hyperlink" Target="http://www.google.com.kw/imgres?imgurl=http://img395.imageshack.us/img395/3730/41645045wz1.jpg&amp;imgrefurl=http://www.almotmaiz.net/vb/21141-%D8%A7%D9%83%D8%AA%D8%A8-%D8%A7%D8%AC%D9%85%D9%84-%D8%AA%D8%B9%D9%84%D9%8A%D9%82-%D8%B9%D9%84%D9%89-%D8%A7%D9%84%D8%B5%D9%88%D8%B1%D8%A9/&amp;usg=__Kn8Ja6xeca6m2sgjJT37l1mx9kw=&amp;h=428&amp;w=396&amp;sz=17&amp;hl=ar&amp;start=11&amp;zoom=1&amp;tbnid=X8BlBmKlD_pWmM:&amp;tbnh=126&amp;tbnw=117&amp;ei=qcZMTobWKdCe-waR9Mz9Bg&amp;prev=/search?q=%D8%A3%D8%AC%D9%85%D9%84+%D8%AA%D8%B9%D9%84%D9%8A%D9%82&amp;um=1&amp;hl=ar&amp;lr=&amp;safe=active&amp;sa=N&amp;tbm=isch&amp;um=1&amp;itbs=1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2.g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control" Target="../activeX/activeX7.xml"/><Relationship Id="rId13" Type="http://schemas.openxmlformats.org/officeDocument/2006/relationships/image" Target="../media/image6.png"/><Relationship Id="rId18" Type="http://schemas.openxmlformats.org/officeDocument/2006/relationships/image" Target="../media/image22.wmf"/><Relationship Id="rId3" Type="http://schemas.openxmlformats.org/officeDocument/2006/relationships/control" Target="../activeX/activeX2.xml"/><Relationship Id="rId21" Type="http://schemas.openxmlformats.org/officeDocument/2006/relationships/image" Target="../media/image25.wmf"/><Relationship Id="rId7" Type="http://schemas.openxmlformats.org/officeDocument/2006/relationships/control" Target="../activeX/activeX6.xml"/><Relationship Id="rId12" Type="http://schemas.openxmlformats.org/officeDocument/2006/relationships/slide" Target="slide1.xml"/><Relationship Id="rId17" Type="http://schemas.openxmlformats.org/officeDocument/2006/relationships/image" Target="../media/image21.wmf"/><Relationship Id="rId2" Type="http://schemas.openxmlformats.org/officeDocument/2006/relationships/control" Target="../activeX/activeX1.xml"/><Relationship Id="rId16" Type="http://schemas.openxmlformats.org/officeDocument/2006/relationships/image" Target="../media/image20.wmf"/><Relationship Id="rId20" Type="http://schemas.openxmlformats.org/officeDocument/2006/relationships/image" Target="../media/image24.wmf"/><Relationship Id="rId1" Type="http://schemas.openxmlformats.org/officeDocument/2006/relationships/vmlDrawing" Target="../drawings/vmlDrawing1.vml"/><Relationship Id="rId6" Type="http://schemas.openxmlformats.org/officeDocument/2006/relationships/control" Target="../activeX/activeX5.xml"/><Relationship Id="rId11" Type="http://schemas.openxmlformats.org/officeDocument/2006/relationships/slideLayout" Target="../slideLayouts/slideLayout2.xml"/><Relationship Id="rId5" Type="http://schemas.openxmlformats.org/officeDocument/2006/relationships/control" Target="../activeX/activeX4.xml"/><Relationship Id="rId15" Type="http://schemas.openxmlformats.org/officeDocument/2006/relationships/image" Target="../media/image19.wmf"/><Relationship Id="rId23" Type="http://schemas.openxmlformats.org/officeDocument/2006/relationships/image" Target="../media/image27.wmf"/><Relationship Id="rId10" Type="http://schemas.openxmlformats.org/officeDocument/2006/relationships/control" Target="../activeX/activeX9.xml"/><Relationship Id="rId19" Type="http://schemas.openxmlformats.org/officeDocument/2006/relationships/image" Target="../media/image23.wmf"/><Relationship Id="rId4" Type="http://schemas.openxmlformats.org/officeDocument/2006/relationships/control" Target="../activeX/activeX3.xml"/><Relationship Id="rId9" Type="http://schemas.openxmlformats.org/officeDocument/2006/relationships/control" Target="../activeX/activeX8.xml"/><Relationship Id="rId14" Type="http://schemas.openxmlformats.org/officeDocument/2006/relationships/image" Target="../media/image5.png"/><Relationship Id="rId22" Type="http://schemas.openxmlformats.org/officeDocument/2006/relationships/image" Target="../media/image26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8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5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6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9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5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7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مستطيل مستدير الزوايا 107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pic>
        <p:nvPicPr>
          <p:cNvPr id="109" name="صورة 108" descr="صورة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079129"/>
            <a:ext cx="6589232" cy="1664071"/>
          </a:xfrm>
          <a:prstGeom prst="rect">
            <a:avLst/>
          </a:prstGeom>
        </p:spPr>
      </p:pic>
      <p:pic>
        <p:nvPicPr>
          <p:cNvPr id="110" name="صورة 109" descr="صورة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2743200"/>
            <a:ext cx="6894007" cy="944802"/>
          </a:xfrm>
          <a:prstGeom prst="rect">
            <a:avLst/>
          </a:prstGeom>
        </p:spPr>
      </p:pic>
      <p:sp>
        <p:nvSpPr>
          <p:cNvPr id="111" name="Oval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661025" y="4659312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2" name="Oval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661025" y="4202111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3" name="Oval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575425" y="3754438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6" name="Oval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572252" y="4211638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7" name="Oval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118225" y="3748089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9" name="Oval 1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575425" y="4668838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7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0" name="Oval 1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15052" y="4211638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1" name="Oval 22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18225" y="4668837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8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2" name="Oval 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661025" y="3748089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3" name="Oval 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886200" y="4673167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4" name="Oval 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886200" y="4215966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5" name="Oval 1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00600" y="37682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8" name="Oval 1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797427" y="42254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9" name="Oval 1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343400" y="3761944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1" name="Oval 18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4800600" y="46826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7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2" name="Oval 1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4340227" y="42254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3" name="Oval 2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4343400" y="4682692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8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4" name="Oval 2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3886200" y="3761944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5" name="Oval 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2105890" y="4673167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6" name="Oval 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2105890" y="4215966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7" name="Oval 1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3020290" y="37682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0" name="Oval 1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3017117" y="42254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1" name="Oval 1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2563090" y="3761944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3" name="Oval 18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3020290" y="46826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7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4" name="Oval 1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2559917" y="42254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5" name="Oval 2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2563090" y="4682692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8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6" name="Oval 2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2105890" y="3761944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7" name="Oval 8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381000" y="464502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8" name="Oval 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381000" y="4187822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9" name="Oval 10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295400" y="3740149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2" name="Oval 1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292227" y="4197349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3" name="Oval 15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38200" y="3733800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5" name="Oval 18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295400" y="4654549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7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6" name="Oval 19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835027" y="4197349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7" name="Oval 2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838200" y="4654548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8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8" name="Oval 2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381000" y="3733800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9" name="صورة 158" descr="صورة3.png"/>
          <p:cNvPicPr>
            <a:picLocks noChangeAspect="1"/>
          </p:cNvPicPr>
          <p:nvPr/>
        </p:nvPicPr>
        <p:blipFill>
          <a:blip r:embed="rId40" cstate="print"/>
          <a:stretch>
            <a:fillRect/>
          </a:stretch>
        </p:blipFill>
        <p:spPr>
          <a:xfrm>
            <a:off x="7315200" y="228600"/>
            <a:ext cx="1688453" cy="1170335"/>
          </a:xfrm>
          <a:prstGeom prst="rect">
            <a:avLst/>
          </a:prstGeom>
        </p:spPr>
      </p:pic>
      <p:sp>
        <p:nvSpPr>
          <p:cNvPr id="160" name="Oval 8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7489825" y="2581274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1" name="Oval 9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7489825" y="2124073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2" name="Oval 10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8404225" y="1676400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3" name="Oval 12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7947025" y="3038474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4" name="Oval 13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7493720" y="3033711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5" name="Oval 14">
            <a:hlinkClick r:id="rId46" action="ppaction://hlinksldjump"/>
          </p:cNvPr>
          <p:cNvSpPr>
            <a:spLocks noChangeArrowheads="1"/>
          </p:cNvSpPr>
          <p:nvPr/>
        </p:nvSpPr>
        <p:spPr bwMode="auto">
          <a:xfrm>
            <a:off x="8401052" y="2133600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6" name="Oval 15">
            <a:hlinkClick r:id="rId47" action="ppaction://hlinksldjump"/>
          </p:cNvPr>
          <p:cNvSpPr>
            <a:spLocks noChangeArrowheads="1"/>
          </p:cNvSpPr>
          <p:nvPr/>
        </p:nvSpPr>
        <p:spPr bwMode="auto">
          <a:xfrm>
            <a:off x="7947025" y="1670051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7" name="Oval 17">
            <a:hlinkClick r:id="rId48" action="ppaction://hlinksldjump"/>
          </p:cNvPr>
          <p:cNvSpPr>
            <a:spLocks noChangeArrowheads="1"/>
          </p:cNvSpPr>
          <p:nvPr/>
        </p:nvSpPr>
        <p:spPr bwMode="auto">
          <a:xfrm>
            <a:off x="8404225" y="3048000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8" name="Oval 18">
            <a:hlinkClick r:id="rId49" action="ppaction://hlinksldjump"/>
          </p:cNvPr>
          <p:cNvSpPr>
            <a:spLocks noChangeArrowheads="1"/>
          </p:cNvSpPr>
          <p:nvPr/>
        </p:nvSpPr>
        <p:spPr bwMode="auto">
          <a:xfrm>
            <a:off x="8404225" y="2590800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7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9" name="Oval 19">
            <a:hlinkClick r:id="rId50" action="ppaction://hlinksldjump"/>
          </p:cNvPr>
          <p:cNvSpPr>
            <a:spLocks noChangeArrowheads="1"/>
          </p:cNvSpPr>
          <p:nvPr/>
        </p:nvSpPr>
        <p:spPr bwMode="auto">
          <a:xfrm>
            <a:off x="7943852" y="2133600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0" name="Oval 22">
            <a:hlinkClick r:id="rId51" action="ppaction://hlinksldjump"/>
          </p:cNvPr>
          <p:cNvSpPr>
            <a:spLocks noChangeArrowheads="1"/>
          </p:cNvSpPr>
          <p:nvPr/>
        </p:nvSpPr>
        <p:spPr bwMode="auto">
          <a:xfrm>
            <a:off x="7947025" y="2590799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8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1" name="Oval 23">
            <a:hlinkClick r:id="rId52" action="ppaction://hlinksldjump"/>
          </p:cNvPr>
          <p:cNvSpPr>
            <a:spLocks noChangeArrowheads="1"/>
          </p:cNvSpPr>
          <p:nvPr/>
        </p:nvSpPr>
        <p:spPr bwMode="auto">
          <a:xfrm>
            <a:off x="7489825" y="1670051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2" name="Oval 12">
            <a:hlinkClick r:id="rId53" action="ppaction://hlinksldjump"/>
          </p:cNvPr>
          <p:cNvSpPr>
            <a:spLocks noChangeArrowheads="1"/>
          </p:cNvSpPr>
          <p:nvPr/>
        </p:nvSpPr>
        <p:spPr bwMode="auto">
          <a:xfrm>
            <a:off x="7947025" y="3516312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dirty="0" smtClean="0">
                <a:solidFill>
                  <a:schemeClr val="bg1"/>
                </a:solidFill>
              </a:rPr>
              <a:t>14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3" name="Oval 13">
            <a:hlinkClick r:id="rId54" action="ppaction://hlinksldjump"/>
          </p:cNvPr>
          <p:cNvSpPr>
            <a:spLocks noChangeArrowheads="1"/>
          </p:cNvSpPr>
          <p:nvPr/>
        </p:nvSpPr>
        <p:spPr bwMode="auto">
          <a:xfrm>
            <a:off x="7493720" y="3511549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dirty="0" smtClean="0">
                <a:solidFill>
                  <a:schemeClr val="bg1"/>
                </a:solidFill>
              </a:rPr>
              <a:t>15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4" name="Oval 17">
            <a:hlinkClick r:id="rId55" action="ppaction://hlinksldjump"/>
          </p:cNvPr>
          <p:cNvSpPr>
            <a:spLocks noChangeArrowheads="1"/>
          </p:cNvSpPr>
          <p:nvPr/>
        </p:nvSpPr>
        <p:spPr bwMode="auto">
          <a:xfrm>
            <a:off x="8404225" y="3525838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dirty="0" smtClean="0">
                <a:solidFill>
                  <a:schemeClr val="bg1"/>
                </a:solidFill>
              </a:rPr>
              <a:t>13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3" name="صورة 72"/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3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4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0"/>
                            </p:stCondLst>
                            <p:childTnLst>
                              <p:par>
                                <p:cTn id="8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8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5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1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2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8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9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0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6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3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0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6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7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8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169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0" fill="hold">
                      <p:stCondLst>
                        <p:cond delay="0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3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4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0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1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183" restart="whenNotActive" fill="hold" evtFilter="cancelBubble" nodeType="interactiveSeq">
                <p:stCondLst>
                  <p:cond evt="onClick" delay="0">
                    <p:tgtEl>
                      <p:spTgt spid="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4" fill="hold">
                      <p:stCondLst>
                        <p:cond delay="0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7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8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9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4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5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6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1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2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3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"/>
                  </p:tgtEl>
                </p:cond>
              </p:nextCondLst>
            </p:seq>
            <p:seq concurrent="1" nextAc="seek">
              <p:cTn id="204" restart="whenNotActive" fill="hold" evtFilter="cancelBubble" nodeType="interactiveSeq">
                <p:stCondLst>
                  <p:cond evt="onClick" delay="0">
                    <p:tgtEl>
                      <p:spTgt spid="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5" fill="hold">
                      <p:stCondLst>
                        <p:cond delay="0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8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9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0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5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6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7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2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3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4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9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0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1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3" fill="hold">
                      <p:stCondLst>
                        <p:cond delay="0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6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7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8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3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4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5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seq concurrent="1" nextAc="seek">
              <p:cTn id="246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7" fill="hold">
                      <p:stCondLst>
                        <p:cond delay="0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0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1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2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seq concurrent="1" nextAc="seek">
              <p:cTn id="253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4" fill="hold">
                      <p:stCondLst>
                        <p:cond delay="0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7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8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9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  <p:seq concurrent="1" nextAc="seek">
              <p:cTn id="260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1" fill="hold">
                      <p:stCondLst>
                        <p:cond delay="0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4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5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6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  <p:seq concurrent="1" nextAc="seek">
              <p:cTn id="267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8" fill="hold">
                      <p:stCondLst>
                        <p:cond delay="0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1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2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3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  <p:seq concurrent="1" nextAc="seek">
              <p:cTn id="274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5" fill="hold">
                      <p:stCondLst>
                        <p:cond delay="0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8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9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0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281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2" fill="hold">
                      <p:stCondLst>
                        <p:cond delay="0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5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6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7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288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9" fill="hold">
                      <p:stCondLst>
                        <p:cond delay="0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2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3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4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295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6" fill="hold">
                      <p:stCondLst>
                        <p:cond delay="0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9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0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1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302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3" fill="hold">
                      <p:stCondLst>
                        <p:cond delay="0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6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7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8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309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0" fill="hold">
                      <p:stCondLst>
                        <p:cond delay="0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3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4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5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316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7" fill="hold">
                      <p:stCondLst>
                        <p:cond delay="0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0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1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2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7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8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9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330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1" fill="hold">
                      <p:stCondLst>
                        <p:cond delay="0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4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5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6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337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8" fill="hold">
                      <p:stCondLst>
                        <p:cond delay="0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1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2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3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344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5" fill="hold">
                      <p:stCondLst>
                        <p:cond delay="0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8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9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0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351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2" fill="hold">
                      <p:stCondLst>
                        <p:cond delay="0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5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6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7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358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9" fill="hold">
                      <p:stCondLst>
                        <p:cond delay="0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2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3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4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365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6" fill="hold">
                      <p:stCondLst>
                        <p:cond delay="0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9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0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1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  <p:seq concurrent="1" nextAc="seek">
              <p:cTn id="372" restart="whenNotActive" fill="hold" evtFilter="cancelBubble" nodeType="interactiveSeq">
                <p:stCondLst>
                  <p:cond evt="onClick" delay="0">
                    <p:tgtEl>
                      <p:spTgt spid="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3" fill="hold">
                      <p:stCondLst>
                        <p:cond delay="0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6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7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8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5"/>
                  </p:tgtEl>
                </p:cond>
              </p:nextCondLst>
            </p:seq>
            <p:seq concurrent="1" nextAc="seek">
              <p:cTn id="379" restart="whenNotActive" fill="hold" evtFilter="cancelBubble" nodeType="interactiveSeq">
                <p:stCondLst>
                  <p:cond evt="onClick" delay="0">
                    <p:tgtEl>
                      <p:spTgt spid="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0" fill="hold">
                      <p:stCondLst>
                        <p:cond delay="0"/>
                      </p:stCondLst>
                      <p:childTnLst>
                        <p:par>
                          <p:cTn id="381" fill="hold">
                            <p:stCondLst>
                              <p:cond delay="0"/>
                            </p:stCondLst>
                            <p:childTnLst>
                              <p:par>
                                <p:cTn id="3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3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4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5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6"/>
                  </p:tgtEl>
                </p:cond>
              </p:nextCondLst>
            </p:seq>
            <p:seq concurrent="1" nextAc="seek">
              <p:cTn id="386" restart="whenNotActive" fill="hold" evtFilter="cancelBubble" nodeType="interactiveSeq">
                <p:stCondLst>
                  <p:cond evt="onClick" delay="0">
                    <p:tgtEl>
                      <p:spTgt spid="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7" fill="hold">
                      <p:stCondLst>
                        <p:cond delay="0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0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1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2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7"/>
                  </p:tgtEl>
                </p:cond>
              </p:nextCondLst>
            </p:seq>
            <p:seq concurrent="1" nextAc="seek">
              <p:cTn id="393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4" fill="hold">
                      <p:stCondLst>
                        <p:cond delay="0"/>
                      </p:stCondLst>
                      <p:childTnLst>
                        <p:par>
                          <p:cTn id="395" fill="hold">
                            <p:stCondLst>
                              <p:cond delay="0"/>
                            </p:stCondLst>
                            <p:childTnLst>
                              <p:par>
                                <p:cTn id="3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7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8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9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400" restart="whenNotActive" fill="hold" evtFilter="cancelBubble" nodeType="interactiveSeq">
                <p:stCondLst>
                  <p:cond evt="onClick" delay="0">
                    <p:tgtEl>
                      <p:spTgt spid="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1" fill="hold">
                      <p:stCondLst>
                        <p:cond delay="0"/>
                      </p:stCondLst>
                      <p:childTnLst>
                        <p:par>
                          <p:cTn id="402" fill="hold">
                            <p:stCondLst>
                              <p:cond delay="0"/>
                            </p:stCondLst>
                            <p:childTnLst>
                              <p:par>
                                <p:cTn id="4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4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5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6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9"/>
                  </p:tgtEl>
                </p:cond>
              </p:nextCondLst>
            </p:seq>
            <p:seq concurrent="1" nextAc="seek">
              <p:cTn id="407" restart="whenNotActive" fill="hold" evtFilter="cancelBubble" nodeType="interactiveSeq">
                <p:stCondLst>
                  <p:cond evt="onClick" delay="0">
                    <p:tgtEl>
                      <p:spTgt spid="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8" fill="hold">
                      <p:stCondLst>
                        <p:cond delay="0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1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2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3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0"/>
                  </p:tgtEl>
                </p:cond>
              </p:nextCondLst>
            </p:seq>
            <p:seq concurrent="1" nextAc="seek">
              <p:cTn id="414" restart="whenNotActive" fill="hold" evtFilter="cancelBubble" nodeType="interactiveSeq">
                <p:stCondLst>
                  <p:cond evt="onClick" delay="0">
                    <p:tgtEl>
                      <p:spTgt spid="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5" fill="hold">
                      <p:stCondLst>
                        <p:cond delay="0"/>
                      </p:stCondLst>
                      <p:childTnLst>
                        <p:par>
                          <p:cTn id="416" fill="hold">
                            <p:stCondLst>
                              <p:cond delay="0"/>
                            </p:stCondLst>
                            <p:childTnLst>
                              <p:par>
                                <p:cTn id="4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8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9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0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1"/>
                  </p:tgtEl>
                </p:cond>
              </p:nextCondLst>
            </p:seq>
            <p:seq concurrent="1" nextAc="seek">
              <p:cTn id="421" restart="whenNotActive" fill="hold" evtFilter="cancelBubble" nodeType="interactiveSeq">
                <p:stCondLst>
                  <p:cond evt="onClick" delay="0">
                    <p:tgtEl>
                      <p:spTgt spid="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2" fill="hold">
                      <p:stCondLst>
                        <p:cond delay="0"/>
                      </p:stCondLst>
                      <p:childTnLst>
                        <p:par>
                          <p:cTn id="423" fill="hold">
                            <p:stCondLst>
                              <p:cond delay="0"/>
                            </p:stCondLst>
                            <p:childTnLst>
                              <p:par>
                                <p:cTn id="4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5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6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7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2"/>
                  </p:tgtEl>
                </p:cond>
              </p:nextCondLst>
            </p:seq>
            <p:seq concurrent="1" nextAc="seek">
              <p:cTn id="428" restart="whenNotActive" fill="hold" evtFilter="cancelBubble" nodeType="interactiveSeq">
                <p:stCondLst>
                  <p:cond evt="onClick" delay="0">
                    <p:tgtEl>
                      <p:spTgt spid="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9" fill="hold">
                      <p:stCondLst>
                        <p:cond delay="0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2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3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4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3"/>
                  </p:tgtEl>
                </p:cond>
              </p:nextCondLst>
            </p:seq>
            <p:seq concurrent="1" nextAc="seek">
              <p:cTn id="435" restart="whenNotActive" fill="hold" evtFilter="cancelBubble" nodeType="interactiveSeq">
                <p:stCondLst>
                  <p:cond evt="onClick" delay="0">
                    <p:tgtEl>
                      <p:spTgt spid="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6" fill="hold">
                      <p:stCondLst>
                        <p:cond delay="0"/>
                      </p:stCondLst>
                      <p:childTnLst>
                        <p:par>
                          <p:cTn id="437" fill="hold">
                            <p:stCondLst>
                              <p:cond delay="0"/>
                            </p:stCondLst>
                            <p:childTnLst>
                              <p:par>
                                <p:cTn id="438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9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0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1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"/>
                  </p:tgtEl>
                </p:cond>
              </p:nextCondLst>
            </p:seq>
          </p:childTnLst>
        </p:cTn>
      </p:par>
    </p:tnLst>
    <p:bldLst>
      <p:bldP spid="108" grpId="0" animBg="1"/>
      <p:bldP spid="167" grpId="0" animBg="1"/>
      <p:bldP spid="17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1416050" y="2209800"/>
            <a:ext cx="586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4800" b="1" dirty="0" smtClean="0">
                <a:solidFill>
                  <a:schemeClr val="tx2"/>
                </a:solidFill>
                <a:cs typeface="Traditional Arabic" pitchFamily="2" charset="-78"/>
              </a:rPr>
              <a:t>أيهما أثقل عظام الإنسان أم عضلاته </a:t>
            </a:r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؟ 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مستطيل ذو زوايا قطرية مستديرة 37"/>
          <p:cNvSpPr/>
          <p:nvPr/>
        </p:nvSpPr>
        <p:spPr>
          <a:xfrm>
            <a:off x="42672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العضلات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2438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العظام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41" name="مستطيل ذو زوايا قطرية مستديرة 40"/>
          <p:cNvSpPr/>
          <p:nvPr/>
        </p:nvSpPr>
        <p:spPr>
          <a:xfrm>
            <a:off x="533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b="1" dirty="0" smtClean="0">
                <a:cs typeface="Traditional Arabic" pitchFamily="2" charset="-78"/>
              </a:rPr>
              <a:t>متساويتان</a:t>
            </a:r>
            <a:endParaRPr lang="en-US" sz="2800" b="1" dirty="0">
              <a:cs typeface="Traditional Arabic" pitchFamily="2" charset="-78"/>
            </a:endParaRPr>
          </a:p>
        </p:txBody>
      </p:sp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8" grpId="0" animBg="1"/>
      <p:bldP spid="39" grpId="0" animBg="1"/>
      <p:bldP spid="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مستطيل مستدير الزوايا 56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8" name="مربع نص 57"/>
          <p:cNvSpPr txBox="1"/>
          <p:nvPr/>
        </p:nvSpPr>
        <p:spPr>
          <a:xfrm>
            <a:off x="838200" y="1686342"/>
            <a:ext cx="6400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4400" b="1" dirty="0" smtClean="0">
                <a:solidFill>
                  <a:schemeClr val="tx2"/>
                </a:solidFill>
                <a:cs typeface="Traditional Arabic" pitchFamily="2" charset="-78"/>
              </a:rPr>
              <a:t>من القائل :</a:t>
            </a:r>
          </a:p>
          <a:p>
            <a:pPr algn="r"/>
            <a:r>
              <a:rPr lang="ar-KW" sz="4400" b="1" dirty="0" smtClean="0">
                <a:solidFill>
                  <a:schemeClr val="tx2"/>
                </a:solidFill>
                <a:cs typeface="Traditional Arabic" pitchFamily="2" charset="-78"/>
              </a:rPr>
              <a:t>إن الرسول لنور يستضاء به  </a:t>
            </a:r>
          </a:p>
          <a:p>
            <a:pPr algn="ctr"/>
            <a:r>
              <a:rPr lang="ar-KW" sz="4400" b="1" dirty="0" smtClean="0">
                <a:solidFill>
                  <a:schemeClr val="tx2"/>
                </a:solidFill>
                <a:cs typeface="Traditional Arabic" pitchFamily="2" charset="-78"/>
              </a:rPr>
              <a:t>         مهند من سيوف الله مسلول</a:t>
            </a:r>
            <a:endParaRPr lang="en-US" sz="4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9" name="مستطيل ذو زوايا قطرية مستديرة 58"/>
          <p:cNvSpPr/>
          <p:nvPr/>
        </p:nvSpPr>
        <p:spPr>
          <a:xfrm>
            <a:off x="42672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b="1" dirty="0" smtClean="0">
                <a:cs typeface="Traditional Arabic" pitchFamily="2" charset="-78"/>
              </a:rPr>
              <a:t>حسان بن ثابت</a:t>
            </a:r>
            <a:endParaRPr lang="en-US" sz="2800" b="1" dirty="0">
              <a:cs typeface="Traditional Arabic" pitchFamily="2" charset="-78"/>
            </a:endParaRPr>
          </a:p>
        </p:txBody>
      </p:sp>
      <p:sp>
        <p:nvSpPr>
          <p:cNvPr id="60" name="مستطيل ذو زوايا قطرية مستديرة 59"/>
          <p:cNvSpPr/>
          <p:nvPr/>
        </p:nvSpPr>
        <p:spPr>
          <a:xfrm>
            <a:off x="2438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b="1" dirty="0" smtClean="0">
                <a:cs typeface="Traditional Arabic" pitchFamily="2" charset="-78"/>
              </a:rPr>
              <a:t>كعب بن زهير</a:t>
            </a:r>
            <a:endParaRPr lang="en-US" sz="2800" b="1" dirty="0">
              <a:cs typeface="Traditional Arabic" pitchFamily="2" charset="-78"/>
            </a:endParaRPr>
          </a:p>
        </p:txBody>
      </p:sp>
      <p:sp>
        <p:nvSpPr>
          <p:cNvPr id="61" name="مستطيل ذو زوايا قطرية مستديرة 60"/>
          <p:cNvSpPr/>
          <p:nvPr/>
        </p:nvSpPr>
        <p:spPr>
          <a:xfrm>
            <a:off x="533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b="1" dirty="0" smtClean="0">
                <a:cs typeface="Traditional Arabic" pitchFamily="2" charset="-78"/>
              </a:rPr>
              <a:t>عبدالله بن </a:t>
            </a:r>
            <a:r>
              <a:rPr lang="ar-KW" sz="2800" b="1" dirty="0" err="1" smtClean="0">
                <a:cs typeface="Traditional Arabic" pitchFamily="2" charset="-78"/>
              </a:rPr>
              <a:t>رواحة</a:t>
            </a:r>
            <a:endParaRPr lang="en-US" sz="2800" b="1" dirty="0">
              <a:cs typeface="Traditional Arabic" pitchFamily="2" charset="-78"/>
            </a:endParaRPr>
          </a:p>
        </p:txBody>
      </p:sp>
      <p:pic>
        <p:nvPicPr>
          <p:cNvPr id="24" name="صورة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/>
      <p:bldP spid="59" grpId="0" animBg="1"/>
      <p:bldP spid="60" grpId="0" animBg="1"/>
      <p:bldP spid="6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مستطيل مستدير الزوايا 5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6" name="مربع نص 55"/>
          <p:cNvSpPr txBox="1"/>
          <p:nvPr/>
        </p:nvSpPr>
        <p:spPr>
          <a:xfrm>
            <a:off x="984250" y="2209800"/>
            <a:ext cx="5867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متى حدثت معركة الجهراء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7" name="مستطيل ذو زوايا قطرية مستديرة 56"/>
          <p:cNvSpPr/>
          <p:nvPr/>
        </p:nvSpPr>
        <p:spPr>
          <a:xfrm>
            <a:off x="42672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600" b="1" dirty="0" smtClean="0">
                <a:cs typeface="Traditional Arabic" pitchFamily="2" charset="-78"/>
              </a:rPr>
              <a:t>1918</a:t>
            </a:r>
            <a:endParaRPr lang="en-US" sz="3600" b="1" dirty="0">
              <a:cs typeface="Traditional Arabic" pitchFamily="2" charset="-78"/>
            </a:endParaRPr>
          </a:p>
        </p:txBody>
      </p:sp>
      <p:sp>
        <p:nvSpPr>
          <p:cNvPr id="58" name="مستطيل ذو زوايا قطرية مستديرة 57"/>
          <p:cNvSpPr/>
          <p:nvPr/>
        </p:nvSpPr>
        <p:spPr>
          <a:xfrm>
            <a:off x="2438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600" b="1" dirty="0" smtClean="0">
                <a:cs typeface="Traditional Arabic" pitchFamily="2" charset="-78"/>
              </a:rPr>
              <a:t>1919</a:t>
            </a:r>
            <a:endParaRPr lang="en-US" sz="3600" b="1" dirty="0">
              <a:cs typeface="Traditional Arabic" pitchFamily="2" charset="-78"/>
            </a:endParaRPr>
          </a:p>
        </p:txBody>
      </p:sp>
      <p:sp>
        <p:nvSpPr>
          <p:cNvPr id="59" name="مستطيل ذو زوايا قطرية مستديرة 58"/>
          <p:cNvSpPr/>
          <p:nvPr/>
        </p:nvSpPr>
        <p:spPr>
          <a:xfrm>
            <a:off x="533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600" b="1" dirty="0" smtClean="0">
                <a:cs typeface="Traditional Arabic" pitchFamily="2" charset="-78"/>
              </a:rPr>
              <a:t>1920</a:t>
            </a:r>
            <a:endParaRPr lang="en-US" sz="3600" b="1" dirty="0">
              <a:cs typeface="Traditional Arabic" pitchFamily="2" charset="-78"/>
            </a:endParaRPr>
          </a:p>
        </p:txBody>
      </p:sp>
      <p:pic>
        <p:nvPicPr>
          <p:cNvPr id="24" name="صورة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/>
      <p:bldP spid="57" grpId="0" animBg="1"/>
      <p:bldP spid="58" grpId="0" animBg="1"/>
      <p:bldP spid="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مستطيل مستدير الزوايا 55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457200" y="2286000"/>
            <a:ext cx="5867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كم مرة ورد ذكر يوسف عليه السلام في سورة يوسف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21" name="مستطيل ذو زوايا قطرية مستديرة 20"/>
          <p:cNvSpPr/>
          <p:nvPr/>
        </p:nvSpPr>
        <p:spPr>
          <a:xfrm>
            <a:off x="42672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10 مرات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22" name="مستطيل ذو زوايا قطرية مستديرة 21"/>
          <p:cNvSpPr/>
          <p:nvPr/>
        </p:nvSpPr>
        <p:spPr>
          <a:xfrm>
            <a:off x="2438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25 مرة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23" name="مستطيل ذو زوايا قطرية مستديرة 22"/>
          <p:cNvSpPr/>
          <p:nvPr/>
        </p:nvSpPr>
        <p:spPr>
          <a:xfrm>
            <a:off x="533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30 مرة</a:t>
            </a:r>
            <a:endParaRPr lang="en-US" sz="3200" b="1" dirty="0">
              <a:cs typeface="Traditional Arabic" pitchFamily="2" charset="-78"/>
            </a:endParaRPr>
          </a:p>
        </p:txBody>
      </p:sp>
      <p:pic>
        <p:nvPicPr>
          <p:cNvPr id="25" name="صورة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/>
      <p:bldP spid="21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مستطيل مستدير الزوايا 45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47" name="مربع نص 46"/>
          <p:cNvSpPr txBox="1"/>
          <p:nvPr/>
        </p:nvSpPr>
        <p:spPr>
          <a:xfrm>
            <a:off x="457200" y="2286000"/>
            <a:ext cx="746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ماذا يطلق على ولد النسر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48" name="مستطيل ذو زوايا قطرية مستديرة 47"/>
          <p:cNvSpPr/>
          <p:nvPr/>
        </p:nvSpPr>
        <p:spPr>
          <a:xfrm>
            <a:off x="42672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600" b="1" dirty="0" smtClean="0">
                <a:cs typeface="Traditional Arabic" pitchFamily="2" charset="-78"/>
              </a:rPr>
              <a:t>الهيثم</a:t>
            </a:r>
            <a:endParaRPr lang="en-US" sz="3600" b="1" dirty="0">
              <a:cs typeface="Traditional Arabic" pitchFamily="2" charset="-78"/>
            </a:endParaRPr>
          </a:p>
        </p:txBody>
      </p:sp>
      <p:sp>
        <p:nvSpPr>
          <p:cNvPr id="58" name="مستطيل ذو زوايا قطرية مستديرة 57"/>
          <p:cNvSpPr/>
          <p:nvPr/>
        </p:nvSpPr>
        <p:spPr>
          <a:xfrm>
            <a:off x="2438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err="1" smtClean="0">
                <a:cs typeface="Traditional Arabic" pitchFamily="2" charset="-78"/>
              </a:rPr>
              <a:t>الشرغوف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59" name="مستطيل ذو زوايا قطرية مستديرة 58"/>
          <p:cNvSpPr/>
          <p:nvPr/>
        </p:nvSpPr>
        <p:spPr>
          <a:xfrm>
            <a:off x="533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600" b="1" dirty="0" err="1" smtClean="0">
                <a:cs typeface="Traditional Arabic" pitchFamily="2" charset="-78"/>
              </a:rPr>
              <a:t>الحزنق</a:t>
            </a:r>
            <a:endParaRPr lang="en-US" sz="3600" b="1" dirty="0">
              <a:cs typeface="Traditional Arabic" pitchFamily="2" charset="-78"/>
            </a:endParaRPr>
          </a:p>
        </p:txBody>
      </p:sp>
      <p:pic>
        <p:nvPicPr>
          <p:cNvPr id="37" name="صورة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/>
      <p:bldP spid="48" grpId="0" animBg="1"/>
      <p:bldP spid="58" grpId="0" animBg="1"/>
      <p:bldP spid="5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مستطيل مستدير الزوايا 37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9" name="مربع نص 38"/>
          <p:cNvSpPr txBox="1"/>
          <p:nvPr/>
        </p:nvSpPr>
        <p:spPr>
          <a:xfrm>
            <a:off x="457200" y="2286000"/>
            <a:ext cx="5867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ما هي أقدم لغة مكتوبة في التاريخ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42" name="مستطيل ذو زوايا قطرية مستديرة 41"/>
          <p:cNvSpPr/>
          <p:nvPr/>
        </p:nvSpPr>
        <p:spPr>
          <a:xfrm>
            <a:off x="42672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الكمبودية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59" name="مستطيل ذو زوايا قطرية مستديرة 58"/>
          <p:cNvSpPr/>
          <p:nvPr/>
        </p:nvSpPr>
        <p:spPr>
          <a:xfrm>
            <a:off x="2438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الصينية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60" name="مستطيل ذو زوايا قطرية مستديرة 59"/>
          <p:cNvSpPr/>
          <p:nvPr/>
        </p:nvSpPr>
        <p:spPr>
          <a:xfrm>
            <a:off x="533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600" b="1" dirty="0" smtClean="0">
                <a:cs typeface="Traditional Arabic" pitchFamily="2" charset="-78"/>
              </a:rPr>
              <a:t>الهندية</a:t>
            </a:r>
            <a:endParaRPr lang="en-US" sz="3600" b="1" dirty="0">
              <a:cs typeface="Traditional Arabic" pitchFamily="2" charset="-78"/>
            </a:endParaRPr>
          </a:p>
        </p:txBody>
      </p:sp>
      <p:pic>
        <p:nvPicPr>
          <p:cNvPr id="40" name="صورة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  <p:bldP spid="42" grpId="0" animBg="1"/>
      <p:bldP spid="59" grpId="0" animBg="1"/>
      <p:bldP spid="6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مستطيل مستدير الزوايا 37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9" name="مربع نص 38"/>
          <p:cNvSpPr txBox="1"/>
          <p:nvPr/>
        </p:nvSpPr>
        <p:spPr>
          <a:xfrm>
            <a:off x="1145381" y="2286000"/>
            <a:ext cx="586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ما هي عاصمة </a:t>
            </a:r>
            <a:r>
              <a:rPr lang="ar-KW" sz="5400" b="1" dirty="0" err="1" smtClean="0">
                <a:solidFill>
                  <a:schemeClr val="tx2"/>
                </a:solidFill>
                <a:cs typeface="Traditional Arabic" pitchFamily="2" charset="-78"/>
              </a:rPr>
              <a:t>إيرلندا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41" name="مستطيل ذو زوايا قطرية مستديرة 40"/>
          <p:cNvSpPr/>
          <p:nvPr/>
        </p:nvSpPr>
        <p:spPr>
          <a:xfrm>
            <a:off x="4267200" y="4038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600" b="1" dirty="0" smtClean="0">
                <a:cs typeface="Traditional Arabic" pitchFamily="2" charset="-78"/>
              </a:rPr>
              <a:t>دبلن</a:t>
            </a:r>
            <a:endParaRPr lang="en-US" sz="3600" b="1" dirty="0">
              <a:cs typeface="Traditional Arabic" pitchFamily="2" charset="-78"/>
            </a:endParaRPr>
          </a:p>
        </p:txBody>
      </p:sp>
      <p:sp>
        <p:nvSpPr>
          <p:cNvPr id="59" name="مستطيل ذو زوايا قطرية مستديرة 58"/>
          <p:cNvSpPr/>
          <p:nvPr/>
        </p:nvSpPr>
        <p:spPr>
          <a:xfrm>
            <a:off x="2438400" y="4038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بلفاست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60" name="مستطيل ذو زوايا قطرية مستديرة 59"/>
          <p:cNvSpPr/>
          <p:nvPr/>
        </p:nvSpPr>
        <p:spPr>
          <a:xfrm>
            <a:off x="533400" y="4038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err="1" smtClean="0">
                <a:cs typeface="Traditional Arabic" pitchFamily="2" charset="-78"/>
              </a:rPr>
              <a:t>استانلي</a:t>
            </a:r>
            <a:endParaRPr lang="en-US" sz="3200" b="1" dirty="0">
              <a:cs typeface="Traditional Arabic" pitchFamily="2" charset="-78"/>
            </a:endParaRPr>
          </a:p>
        </p:txBody>
      </p:sp>
      <p:pic>
        <p:nvPicPr>
          <p:cNvPr id="40" name="صورة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  <p:bldP spid="41" grpId="0" animBg="1"/>
      <p:bldP spid="59" grpId="0" animBg="1"/>
      <p:bldP spid="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مستطيل مستدير الزوايا 53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5" name="مربع نص 54"/>
          <p:cNvSpPr txBox="1"/>
          <p:nvPr/>
        </p:nvSpPr>
        <p:spPr>
          <a:xfrm>
            <a:off x="1315170" y="2133600"/>
            <a:ext cx="5867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لماذا ينام السمك وعيونه مفتوحة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6" name="مستطيل ذو زوايا قطرية مستديرة 55"/>
          <p:cNvSpPr/>
          <p:nvPr/>
        </p:nvSpPr>
        <p:spPr>
          <a:xfrm>
            <a:off x="533400" y="4343400"/>
            <a:ext cx="37338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لأن ليس له جفون</a:t>
            </a:r>
            <a:endParaRPr lang="en-US" sz="3200" b="1" dirty="0">
              <a:cs typeface="Traditional Arabic" pitchFamily="2" charset="-78"/>
            </a:endParaRPr>
          </a:p>
        </p:txBody>
      </p:sp>
      <p:pic>
        <p:nvPicPr>
          <p:cNvPr id="22" name="صورة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/>
      <p:bldP spid="5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1315170" y="1676400"/>
            <a:ext cx="586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4800" b="1" dirty="0" smtClean="0">
                <a:solidFill>
                  <a:schemeClr val="tx2"/>
                </a:solidFill>
                <a:cs typeface="Traditional Arabic" pitchFamily="2" charset="-78"/>
              </a:rPr>
              <a:t>ما الغاز الذي يستخدم في إطفاء الحرائق </a:t>
            </a:r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876800" y="3352800"/>
            <a:ext cx="2286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400" dirty="0" smtClean="0"/>
              <a:t>أول أكسيد الكربون</a:t>
            </a:r>
            <a:endParaRPr lang="en-US" sz="24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19400" y="4343400"/>
            <a:ext cx="22098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400" dirty="0" smtClean="0"/>
              <a:t>ثاني أكسيد الكربون</a:t>
            </a:r>
            <a:endParaRPr lang="en-US" sz="24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685800" y="4724400"/>
            <a:ext cx="18288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الهيدروجين</a:t>
            </a:r>
            <a:endParaRPr lang="en-US" sz="28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FF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2362200"/>
            <a:ext cx="586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4800" b="1" dirty="0" smtClean="0">
                <a:solidFill>
                  <a:schemeClr val="tx2"/>
                </a:solidFill>
                <a:cs typeface="Traditional Arabic" pitchFamily="2" charset="-78"/>
              </a:rPr>
              <a:t>أيهما أثقل الماء أو البترول أو </a:t>
            </a:r>
            <a:r>
              <a:rPr lang="ar-KW" sz="4800" b="1" dirty="0" err="1" smtClean="0">
                <a:solidFill>
                  <a:schemeClr val="tx2"/>
                </a:solidFill>
                <a:cs typeface="Traditional Arabic" pitchFamily="2" charset="-78"/>
              </a:rPr>
              <a:t>الزئبق</a:t>
            </a:r>
            <a:r>
              <a:rPr lang="ar-KW" sz="4800" b="1" dirty="0" smtClean="0">
                <a:solidFill>
                  <a:schemeClr val="tx2"/>
                </a:solidFill>
                <a:cs typeface="Traditional Arabic" pitchFamily="2" charset="-78"/>
              </a:rPr>
              <a:t> </a:t>
            </a:r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1676400" y="3886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600" dirty="0" err="1" smtClean="0"/>
              <a:t>الزئبق</a:t>
            </a:r>
            <a:endParaRPr lang="en-US" sz="36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صورة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مستطيل مستدير الزوايا 36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457200" y="2286000"/>
            <a:ext cx="586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ما هو اليعسوب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4267200" y="4038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ذكر النحل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59" name="مستطيل ذو زوايا قطرية مستديرة 58"/>
          <p:cNvSpPr/>
          <p:nvPr/>
        </p:nvSpPr>
        <p:spPr>
          <a:xfrm>
            <a:off x="2438400" y="4038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أنثى النحل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60" name="مستطيل ذو زوايا قطرية مستديرة 59"/>
          <p:cNvSpPr/>
          <p:nvPr/>
        </p:nvSpPr>
        <p:spPr>
          <a:xfrm>
            <a:off x="533400" y="4038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ولد النحل</a:t>
            </a:r>
            <a:endParaRPr lang="en-US" sz="3200" b="1" dirty="0">
              <a:cs typeface="Traditional Arabic" pitchFamily="2" charset="-78"/>
            </a:endParaRPr>
          </a:p>
        </p:txBody>
      </p:sp>
      <p:pic>
        <p:nvPicPr>
          <p:cNvPr id="41" name="صورة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39" grpId="0" animBg="1"/>
      <p:bldP spid="59" grpId="0" animBg="1"/>
      <p:bldP spid="6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مستطيل مستدير الزوايا 55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1066800" y="1905000"/>
            <a:ext cx="5867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60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6000" b="1" dirty="0" smtClean="0">
                <a:solidFill>
                  <a:schemeClr val="tx2"/>
                </a:solidFill>
                <a:cs typeface="Traditional Arabic" pitchFamily="2" charset="-78"/>
              </a:rPr>
              <a:t>كم عدد آيات القرآن الكريم </a:t>
            </a:r>
            <a:r>
              <a:rPr lang="ar-SA" sz="60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60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8" name="مستطيل ذو زوايا قطرية مستديرة 57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6236 آية</a:t>
            </a:r>
            <a:endParaRPr lang="en-US" sz="2800" dirty="0"/>
          </a:p>
        </p:txBody>
      </p:sp>
      <p:sp>
        <p:nvSpPr>
          <p:cNvPr id="59" name="مستطيل ذو زوايا قطرية مستديرة 58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6785 آية</a:t>
            </a:r>
            <a:endParaRPr lang="en-US" sz="2800" dirty="0"/>
          </a:p>
        </p:txBody>
      </p:sp>
      <p:sp>
        <p:nvSpPr>
          <p:cNvPr id="60" name="مستطيل ذو زوايا قطرية مستديرة 59"/>
          <p:cNvSpPr/>
          <p:nvPr/>
        </p:nvSpPr>
        <p:spPr>
          <a:xfrm>
            <a:off x="685800" y="4191000"/>
            <a:ext cx="18288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7561 آية</a:t>
            </a:r>
            <a:endParaRPr lang="en-US" sz="2800" dirty="0"/>
          </a:p>
        </p:txBody>
      </p:sp>
      <p:pic>
        <p:nvPicPr>
          <p:cNvPr id="24" name="صورة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/>
      <p:bldP spid="58" grpId="0" animBg="1"/>
      <p:bldP spid="59" grpId="0" animBg="1"/>
      <p:bldP spid="6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مستطيل مستدير الزوايا 36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1348737" y="2286000"/>
            <a:ext cx="5867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من أين نحصل على المسك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42672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أنثى الغزال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59" name="مستطيل ذو زوايا قطرية مستديرة 58"/>
          <p:cNvSpPr/>
          <p:nvPr/>
        </p:nvSpPr>
        <p:spPr>
          <a:xfrm>
            <a:off x="2438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الحوت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60" name="مستطيل ذو زوايا قطرية مستديرة 59"/>
          <p:cNvSpPr/>
          <p:nvPr/>
        </p:nvSpPr>
        <p:spPr>
          <a:xfrm>
            <a:off x="533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ذكر الغزال</a:t>
            </a:r>
            <a:endParaRPr lang="en-US" sz="3200" b="1" dirty="0">
              <a:cs typeface="Traditional Arabic" pitchFamily="2" charset="-78"/>
            </a:endParaRPr>
          </a:p>
        </p:txBody>
      </p:sp>
      <p:pic>
        <p:nvPicPr>
          <p:cNvPr id="41" name="صورة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39" grpId="0" animBg="1"/>
      <p:bldP spid="59" grpId="0" animBg="1"/>
      <p:bldP spid="6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Text Box 11"/>
          <p:cNvSpPr txBox="1">
            <a:spLocks noChangeArrowheads="1"/>
          </p:cNvSpPr>
          <p:nvPr/>
        </p:nvSpPr>
        <p:spPr bwMode="auto">
          <a:xfrm>
            <a:off x="990600" y="2133600"/>
            <a:ext cx="52609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KW" sz="4800" b="1" dirty="0">
                <a:solidFill>
                  <a:schemeClr val="tx2"/>
                </a:solidFill>
                <a:cs typeface="Traditional Arabic" pitchFamily="2" charset="-78"/>
              </a:rPr>
              <a:t>س: </a:t>
            </a:r>
            <a:r>
              <a:rPr lang="ar-KW" sz="4800" b="1" dirty="0" smtClean="0">
                <a:solidFill>
                  <a:schemeClr val="tx2"/>
                </a:solidFill>
                <a:cs typeface="Traditional Arabic" pitchFamily="2" charset="-78"/>
              </a:rPr>
              <a:t>ما اسم السودان سابقا 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48" name="مستطيل ذو زوايا قطرية مستديرة 47"/>
          <p:cNvSpPr/>
          <p:nvPr/>
        </p:nvSpPr>
        <p:spPr>
          <a:xfrm>
            <a:off x="4572000" y="3657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ar-KW" sz="2800" b="1" dirty="0" smtClean="0">
                <a:cs typeface="Traditional Arabic" pitchFamily="2" charset="-78"/>
              </a:rPr>
              <a:t>السودان الفرنسي</a:t>
            </a:r>
            <a:endParaRPr lang="en-US" sz="2800" b="1" dirty="0">
              <a:cs typeface="Traditional Arabic" pitchFamily="2" charset="-78"/>
            </a:endParaRPr>
          </a:p>
        </p:txBody>
      </p:sp>
      <p:sp>
        <p:nvSpPr>
          <p:cNvPr id="49" name="مستطيل ذو زوايا قطرية مستديرة 48"/>
          <p:cNvSpPr/>
          <p:nvPr/>
        </p:nvSpPr>
        <p:spPr>
          <a:xfrm>
            <a:off x="2743200" y="3657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ar-KW" sz="3200" b="1" dirty="0" smtClean="0">
                <a:cs typeface="Traditional Arabic" pitchFamily="2" charset="-78"/>
              </a:rPr>
              <a:t>أثيوبيا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50" name="مستطيل ذو زوايا قطرية مستديرة 49"/>
          <p:cNvSpPr/>
          <p:nvPr/>
        </p:nvSpPr>
        <p:spPr>
          <a:xfrm>
            <a:off x="838200" y="3657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أرض النيل</a:t>
            </a:r>
            <a:endParaRPr lang="en-US" sz="3200" b="1" dirty="0" smtClean="0">
              <a:cs typeface="Traditional Arabic" pitchFamily="2" charset="-78"/>
            </a:endParaRPr>
          </a:p>
        </p:txBody>
      </p:sp>
      <p:pic>
        <p:nvPicPr>
          <p:cNvPr id="37" name="صورة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4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8" grpId="0" animBg="1"/>
      <p:bldP spid="49" grpId="0" animBg="1"/>
      <p:bldP spid="5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مستطيل مستدير الزوايا 36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457200" y="2286000"/>
            <a:ext cx="5867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ما هي الدولة التي عاصمتها بروكسل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14478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بلجيكا</a:t>
            </a:r>
            <a:endParaRPr lang="en-US" sz="3200" b="1" dirty="0">
              <a:cs typeface="Traditional Arabic" pitchFamily="2" charset="-78"/>
            </a:endParaRPr>
          </a:p>
        </p:txBody>
      </p:sp>
      <p:pic>
        <p:nvPicPr>
          <p:cNvPr id="41" name="صورة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3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1487487" y="1600200"/>
            <a:ext cx="586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4800" b="1" dirty="0" smtClean="0">
                <a:solidFill>
                  <a:schemeClr val="tx2"/>
                </a:solidFill>
                <a:cs typeface="Traditional Arabic" pitchFamily="2" charset="-78"/>
              </a:rPr>
              <a:t>ما هو البحر الذي كان يطلق عليه بحر الروم </a:t>
            </a:r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3962400" y="3276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الأبيض المتوسط</a:t>
            </a:r>
            <a:endParaRPr lang="en-US" sz="28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317956" y="3886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400" dirty="0" smtClean="0"/>
              <a:t>البحر الأحمر</a:t>
            </a:r>
            <a:endParaRPr lang="en-US" sz="24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685800" y="4648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400" dirty="0" smtClean="0"/>
              <a:t>البحر السود</a:t>
            </a:r>
            <a:endParaRPr lang="en-US" sz="24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723900" y="2057400"/>
            <a:ext cx="586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4800" b="1" dirty="0" smtClean="0">
                <a:solidFill>
                  <a:schemeClr val="tx2"/>
                </a:solidFill>
                <a:cs typeface="Traditional Arabic" pitchFamily="2" charset="-78"/>
              </a:rPr>
              <a:t>ما هي أكثر اللغات انتشارا في أمريكا اللاتينية </a:t>
            </a:r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3810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الأسبانية</a:t>
            </a:r>
            <a:endParaRPr lang="en-US" sz="28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3810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البرتغالية</a:t>
            </a:r>
            <a:endParaRPr lang="en-US" sz="28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3810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الإنجليزية</a:t>
            </a:r>
            <a:endParaRPr lang="en-US" sz="28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533400" y="2143542"/>
            <a:ext cx="5867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66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6600" b="1" dirty="0" smtClean="0">
                <a:solidFill>
                  <a:schemeClr val="tx2"/>
                </a:solidFill>
                <a:cs typeface="Traditional Arabic" pitchFamily="2" charset="-78"/>
              </a:rPr>
              <a:t>أيهما أسرع الفيل أم الجمل </a:t>
            </a:r>
            <a:r>
              <a:rPr lang="ar-SA" sz="66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66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3810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الفيل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صورة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مستطيل مستدير الزوايا 55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533400" y="2057400"/>
            <a:ext cx="5867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66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6600" b="1" dirty="0" smtClean="0">
                <a:solidFill>
                  <a:schemeClr val="tx2"/>
                </a:solidFill>
                <a:cs typeface="Traditional Arabic" pitchFamily="2" charset="-78"/>
              </a:rPr>
              <a:t>أين يوجد جامع الزيتونة </a:t>
            </a:r>
            <a:r>
              <a:rPr lang="ar-SA" sz="66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66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8" name="مستطيل ذو زوايا قطرية مستديرة 57"/>
          <p:cNvSpPr/>
          <p:nvPr/>
        </p:nvSpPr>
        <p:spPr>
          <a:xfrm>
            <a:off x="762000" y="4114800"/>
            <a:ext cx="23622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600" b="1" dirty="0" smtClean="0">
                <a:cs typeface="Traditional Arabic" pitchFamily="2" charset="-78"/>
              </a:rPr>
              <a:t>في تونس</a:t>
            </a:r>
            <a:endParaRPr lang="en-US" sz="3600" b="1" dirty="0">
              <a:cs typeface="Traditional Arabic" pitchFamily="2" charset="-78"/>
            </a:endParaRPr>
          </a:p>
        </p:txBody>
      </p:sp>
      <p:pic>
        <p:nvPicPr>
          <p:cNvPr id="22" name="صورة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/>
      <p:bldP spid="5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85800" y="1524000"/>
            <a:ext cx="6477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 :</a:t>
            </a:r>
            <a:r>
              <a:rPr lang="ar-KW" sz="4400" b="1" dirty="0" smtClean="0">
                <a:solidFill>
                  <a:schemeClr val="tx2"/>
                </a:solidFill>
                <a:cs typeface="Traditional Arabic" pitchFamily="2" charset="-78"/>
              </a:rPr>
              <a:t> من القائل :</a:t>
            </a:r>
          </a:p>
          <a:p>
            <a:pPr algn="r"/>
            <a:r>
              <a:rPr lang="ar-KW" sz="4400" b="1" dirty="0" smtClean="0">
                <a:solidFill>
                  <a:schemeClr val="tx2"/>
                </a:solidFill>
                <a:cs typeface="Traditional Arabic" pitchFamily="2" charset="-78"/>
              </a:rPr>
              <a:t>قد مات قوم وماتت مكارمهم</a:t>
            </a:r>
          </a:p>
          <a:p>
            <a:pPr algn="r"/>
            <a:r>
              <a:rPr lang="ar-KW" sz="4400" b="1" dirty="0" smtClean="0">
                <a:solidFill>
                  <a:schemeClr val="tx2"/>
                </a:solidFill>
                <a:cs typeface="Traditional Arabic" pitchFamily="2" charset="-78"/>
              </a:rPr>
              <a:t>     وعاش قوم وهم في الناس أموات</a:t>
            </a:r>
            <a:endParaRPr lang="en-US" sz="4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4958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الشافعي</a:t>
            </a:r>
            <a:endParaRPr lang="en-US" sz="28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6670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علي بن أبي طالب</a:t>
            </a:r>
            <a:endParaRPr lang="en-US" sz="28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7620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المتنبي</a:t>
            </a:r>
            <a:endParaRPr lang="en-US" sz="28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1981200"/>
            <a:ext cx="586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</a:t>
            </a:r>
            <a:r>
              <a:rPr lang="ar-KW" sz="4800" b="1" dirty="0" smtClean="0">
                <a:solidFill>
                  <a:schemeClr val="tx2"/>
                </a:solidFill>
                <a:cs typeface="Traditional Arabic" pitchFamily="2" charset="-78"/>
              </a:rPr>
              <a:t> من هو صاحب كتاب ( رفع الملام عن الأئمة الأعلام ) </a:t>
            </a:r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1219200" y="3886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ابن تيمية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صورة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1905000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4800" b="1" dirty="0" smtClean="0">
                <a:solidFill>
                  <a:schemeClr val="tx2"/>
                </a:solidFill>
                <a:cs typeface="Traditional Arabic" pitchFamily="2" charset="-78"/>
              </a:rPr>
              <a:t>في عهد من تم فتح الأندلس</a:t>
            </a:r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800600" y="3352800"/>
            <a:ext cx="1828800" cy="9144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عبد الملك بن مروان</a:t>
            </a:r>
            <a:endParaRPr lang="en-US" sz="28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438400" y="3886200"/>
            <a:ext cx="2133600" cy="9906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هارون الرشيد</a:t>
            </a:r>
            <a:endParaRPr lang="en-US" sz="28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457200" y="4572000"/>
            <a:ext cx="1752600" cy="9144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الوليد بن </a:t>
            </a:r>
            <a:r>
              <a:rPr lang="ar-KW" sz="2800" dirty="0" err="1" smtClean="0"/>
              <a:t>عبدالملك</a:t>
            </a:r>
            <a:endParaRPr lang="en-US" sz="28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457200" y="2057400"/>
            <a:ext cx="586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س: </a:t>
            </a:r>
            <a:r>
              <a:rPr lang="ar-KW" sz="4800" b="1" dirty="0" smtClean="0">
                <a:solidFill>
                  <a:schemeClr val="tx2"/>
                </a:solidFill>
                <a:cs typeface="Traditional Arabic" pitchFamily="2" charset="-78"/>
              </a:rPr>
              <a:t>ما هي السورة التي جمعت كل آيات المواريث </a:t>
            </a:r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1600200" y="3886200"/>
            <a:ext cx="1905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النساء</a:t>
            </a:r>
            <a:endParaRPr lang="en-US" sz="28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صورة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مستطيل مستدير الزوايا 36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457200" y="2286000"/>
            <a:ext cx="5867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كم مرة ورد اسم مريم في القرآن الكريم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42672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3 مرات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59" name="مستطيل ذو زوايا قطرية مستديرة 58"/>
          <p:cNvSpPr/>
          <p:nvPr/>
        </p:nvSpPr>
        <p:spPr>
          <a:xfrm>
            <a:off x="2438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33 مرة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60" name="مستطيل ذو زوايا قطرية مستديرة 59"/>
          <p:cNvSpPr/>
          <p:nvPr/>
        </p:nvSpPr>
        <p:spPr>
          <a:xfrm>
            <a:off x="533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34 مرة</a:t>
            </a:r>
            <a:endParaRPr lang="en-US" sz="3200" b="1" dirty="0">
              <a:cs typeface="Traditional Arabic" pitchFamily="2" charset="-78"/>
            </a:endParaRPr>
          </a:p>
        </p:txBody>
      </p:sp>
      <p:pic>
        <p:nvPicPr>
          <p:cNvPr id="41" name="صورة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39" grpId="0" animBg="1"/>
      <p:bldP spid="59" grpId="0" animBg="1"/>
      <p:bldP spid="6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مستطيل مستدير الزوايا 36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457200" y="1905000"/>
            <a:ext cx="5867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60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6000" b="1" dirty="0" smtClean="0">
                <a:solidFill>
                  <a:schemeClr val="tx2"/>
                </a:solidFill>
                <a:cs typeface="Traditional Arabic" pitchFamily="2" charset="-78"/>
              </a:rPr>
              <a:t>ما هو أول برلمان في العالم </a:t>
            </a:r>
            <a:r>
              <a:rPr lang="ar-SA" sz="60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60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42672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الفرنسي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59" name="مستطيل ذو زوايا قطرية مستديرة 58"/>
          <p:cNvSpPr/>
          <p:nvPr/>
        </p:nvSpPr>
        <p:spPr>
          <a:xfrm>
            <a:off x="2438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البريطاني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60" name="مستطيل ذو زوايا قطرية مستديرة 59"/>
          <p:cNvSpPr/>
          <p:nvPr/>
        </p:nvSpPr>
        <p:spPr>
          <a:xfrm>
            <a:off x="533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600" b="1" dirty="0" err="1" smtClean="0">
                <a:cs typeface="Traditional Arabic" pitchFamily="2" charset="-78"/>
              </a:rPr>
              <a:t>إيسلندا</a:t>
            </a:r>
            <a:endParaRPr lang="en-US" sz="3600" b="1" dirty="0">
              <a:cs typeface="Traditional Arabic" pitchFamily="2" charset="-78"/>
            </a:endParaRPr>
          </a:p>
        </p:txBody>
      </p:sp>
      <p:pic>
        <p:nvPicPr>
          <p:cNvPr id="41" name="صورة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39" grpId="0" animBg="1"/>
      <p:bldP spid="59" grpId="0" animBg="1"/>
      <p:bldP spid="6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مستطيل مستدير الزوايا 55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685800" y="2133600"/>
            <a:ext cx="5867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ما هي أصغر دولة في العالم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8" name="مستطيل ذو زوايا قطرية مستديرة 57"/>
          <p:cNvSpPr/>
          <p:nvPr/>
        </p:nvSpPr>
        <p:spPr>
          <a:xfrm>
            <a:off x="762000" y="4114800"/>
            <a:ext cx="21336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4000" b="1" dirty="0" smtClean="0">
                <a:cs typeface="Traditional Arabic" pitchFamily="2" charset="-78"/>
              </a:rPr>
              <a:t>الفاتيكان</a:t>
            </a:r>
            <a:endParaRPr lang="en-US" sz="4000" b="1" dirty="0">
              <a:cs typeface="Traditional Arabic" pitchFamily="2" charset="-78"/>
            </a:endParaRPr>
          </a:p>
        </p:txBody>
      </p:sp>
      <p:pic>
        <p:nvPicPr>
          <p:cNvPr id="22" name="صورة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/>
      <p:bldP spid="5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2133600"/>
            <a:ext cx="5867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60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6000" b="1" dirty="0" smtClean="0">
                <a:solidFill>
                  <a:schemeClr val="tx2"/>
                </a:solidFill>
                <a:cs typeface="Traditional Arabic" pitchFamily="2" charset="-78"/>
              </a:rPr>
              <a:t>أين يوجد مقر الأمم المتحدة </a:t>
            </a:r>
            <a:r>
              <a:rPr lang="ar-SA" sz="60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60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10668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نيويورك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صورة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مستطيل مستدير الزوايا 36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304800" y="2362200"/>
            <a:ext cx="5867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متى تم افتتاح أبراج الكويت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42672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1977م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59" name="مستطيل ذو زوايا قطرية مستديرة 58"/>
          <p:cNvSpPr/>
          <p:nvPr/>
        </p:nvSpPr>
        <p:spPr>
          <a:xfrm>
            <a:off x="2438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1978م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60" name="مستطيل ذو زوايا قطرية مستديرة 59"/>
          <p:cNvSpPr/>
          <p:nvPr/>
        </p:nvSpPr>
        <p:spPr>
          <a:xfrm>
            <a:off x="533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1979م</a:t>
            </a:r>
            <a:endParaRPr lang="en-US" sz="3200" b="1" dirty="0">
              <a:cs typeface="Traditional Arabic" pitchFamily="2" charset="-78"/>
            </a:endParaRPr>
          </a:p>
        </p:txBody>
      </p:sp>
      <p:pic>
        <p:nvPicPr>
          <p:cNvPr id="61" name="صورة 60" descr="kuwait-tower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00800" y="2743200"/>
            <a:ext cx="2613452" cy="1962150"/>
          </a:xfrm>
          <a:prstGeom prst="rect">
            <a:avLst/>
          </a:prstGeom>
        </p:spPr>
      </p:pic>
      <p:pic>
        <p:nvPicPr>
          <p:cNvPr id="41" name="صورة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39" grpId="0" animBg="1"/>
      <p:bldP spid="59" grpId="0" animBg="1"/>
      <p:bldP spid="6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مربع نص 55"/>
          <p:cNvSpPr txBox="1"/>
          <p:nvPr/>
        </p:nvSpPr>
        <p:spPr>
          <a:xfrm>
            <a:off x="533400" y="1676400"/>
            <a:ext cx="6553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4400" b="1" dirty="0" smtClean="0">
                <a:solidFill>
                  <a:schemeClr val="tx2"/>
                </a:solidFill>
                <a:cs typeface="Traditional Arabic" pitchFamily="2" charset="-78"/>
              </a:rPr>
              <a:t>من القائل :</a:t>
            </a:r>
          </a:p>
          <a:p>
            <a:pPr algn="r"/>
            <a:r>
              <a:rPr lang="ar-KW" sz="4400" b="1" dirty="0" smtClean="0">
                <a:solidFill>
                  <a:schemeClr val="tx2"/>
                </a:solidFill>
                <a:cs typeface="Traditional Arabic" pitchFamily="2" charset="-78"/>
              </a:rPr>
              <a:t>ومن لم يمت بالسيف مات بغيره</a:t>
            </a:r>
          </a:p>
          <a:p>
            <a:pPr algn="r"/>
            <a:r>
              <a:rPr lang="ar-KW" sz="4400" b="1" dirty="0" smtClean="0">
                <a:solidFill>
                  <a:schemeClr val="tx2"/>
                </a:solidFill>
                <a:cs typeface="Traditional Arabic" pitchFamily="2" charset="-78"/>
              </a:rPr>
              <a:t>       تعددت الأسباب والموت واحد</a:t>
            </a:r>
            <a:endParaRPr lang="en-US" sz="4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7" name="مستطيل ذو زوايا قطرية مستديرة 56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المتنبي</a:t>
            </a:r>
            <a:endParaRPr lang="en-US" sz="3200" dirty="0"/>
          </a:p>
        </p:txBody>
      </p:sp>
      <p:sp>
        <p:nvSpPr>
          <p:cNvPr id="58" name="مستطيل ذو زوايا قطرية مستديرة 57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أبو تمام</a:t>
            </a:r>
            <a:endParaRPr lang="en-US" sz="3200" dirty="0"/>
          </a:p>
        </p:txBody>
      </p:sp>
      <p:sp>
        <p:nvSpPr>
          <p:cNvPr id="59" name="مستطيل ذو زوايا قطرية مستديرة 58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400" dirty="0" smtClean="0"/>
              <a:t>ابن </a:t>
            </a:r>
            <a:r>
              <a:rPr lang="ar-KW" sz="2400" dirty="0" err="1" smtClean="0"/>
              <a:t>نباتة</a:t>
            </a:r>
            <a:r>
              <a:rPr lang="ar-KW" sz="2400" dirty="0" smtClean="0"/>
              <a:t> السعدي</a:t>
            </a:r>
            <a:endParaRPr lang="en-US" sz="2400" dirty="0"/>
          </a:p>
        </p:txBody>
      </p:sp>
      <p:sp>
        <p:nvSpPr>
          <p:cNvPr id="60" name="مستطيل مستدير الزوايا 59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pic>
        <p:nvPicPr>
          <p:cNvPr id="24" name="صورة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 animBg="1"/>
      <p:bldP spid="58" grpId="0" animBg="1"/>
      <p:bldP spid="59" grpId="0" animBg="1"/>
      <p:bldP spid="6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مستطيل مستدير الزوايا 36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457200" y="2286000"/>
            <a:ext cx="5867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من هو صاحب رسالة الغفران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1219200" y="4191000"/>
            <a:ext cx="2667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أبو العلاء المعري</a:t>
            </a:r>
            <a:endParaRPr lang="en-US" sz="3200" b="1" dirty="0">
              <a:cs typeface="Traditional Arabic" pitchFamily="2" charset="-78"/>
            </a:endParaRPr>
          </a:p>
        </p:txBody>
      </p:sp>
      <p:pic>
        <p:nvPicPr>
          <p:cNvPr id="41" name="صورة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3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2514600"/>
            <a:ext cx="5867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60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6000" b="1" dirty="0" smtClean="0">
                <a:solidFill>
                  <a:schemeClr val="tx2"/>
                </a:solidFill>
                <a:cs typeface="Traditional Arabic" pitchFamily="2" charset="-78"/>
              </a:rPr>
              <a:t>أين تقع عين جالوت </a:t>
            </a:r>
            <a:r>
              <a:rPr lang="ar-SA" sz="60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60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1066800" y="3886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فلسطين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صورة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85800" y="2217003"/>
            <a:ext cx="586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4800" b="1" dirty="0" smtClean="0">
                <a:solidFill>
                  <a:schemeClr val="tx2"/>
                </a:solidFill>
                <a:cs typeface="Traditional Arabic" pitchFamily="2" charset="-78"/>
              </a:rPr>
              <a:t>ما هي أكبر دولة إسلامية من حيث عدد السكان </a:t>
            </a:r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1524000" y="41148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اندونيسيا</a:t>
            </a:r>
            <a:endParaRPr lang="en-US" sz="28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صورة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533400" y="2133600"/>
            <a:ext cx="6096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60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6000" b="1" dirty="0" smtClean="0">
                <a:solidFill>
                  <a:schemeClr val="tx2"/>
                </a:solidFill>
                <a:cs typeface="Traditional Arabic" pitchFamily="2" charset="-78"/>
              </a:rPr>
              <a:t>ما هو أقدم متحف في العالم </a:t>
            </a:r>
            <a:r>
              <a:rPr lang="ar-SA" sz="60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60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الإسكندرية</a:t>
            </a:r>
            <a:endParaRPr lang="en-US" sz="28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اللوفر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لندن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2430959"/>
            <a:ext cx="5867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من هو القائد في معركة القادسية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191000"/>
            <a:ext cx="29718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سعد بن أبي وقاص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صورة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مستطيل مستدير الزوايا 57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9" name="مربع نص 58"/>
          <p:cNvSpPr txBox="1"/>
          <p:nvPr/>
        </p:nvSpPr>
        <p:spPr>
          <a:xfrm>
            <a:off x="457200" y="2286000"/>
            <a:ext cx="586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4800" b="1" dirty="0" smtClean="0">
                <a:solidFill>
                  <a:schemeClr val="tx2"/>
                </a:solidFill>
                <a:cs typeface="Traditional Arabic" pitchFamily="2" charset="-78"/>
              </a:rPr>
              <a:t>ما هي السورة التي ذكرت فيها أحداث غزوة بدر بالتفصيل </a:t>
            </a:r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60" name="مستطيل ذو زوايا قطرية مستديرة 59"/>
          <p:cNvSpPr/>
          <p:nvPr/>
        </p:nvSpPr>
        <p:spPr>
          <a:xfrm>
            <a:off x="18288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الأنفال</a:t>
            </a:r>
            <a:endParaRPr lang="en-US" sz="3200" b="1" dirty="0">
              <a:cs typeface="Traditional Arabic" pitchFamily="2" charset="-78"/>
            </a:endParaRPr>
          </a:p>
        </p:txBody>
      </p:sp>
      <p:pic>
        <p:nvPicPr>
          <p:cNvPr id="22" name="صورة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/>
      <p:bldP spid="6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مستطيل مستدير الزوايا 36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457200" y="2286000"/>
            <a:ext cx="5867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من هو مؤسس مدينة بغداد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42672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b="1" dirty="0" err="1" smtClean="0">
                <a:cs typeface="Traditional Arabic" pitchFamily="2" charset="-78"/>
              </a:rPr>
              <a:t>أبوالعباس</a:t>
            </a:r>
            <a:r>
              <a:rPr lang="ar-KW" sz="2800" b="1" dirty="0" smtClean="0">
                <a:cs typeface="Traditional Arabic" pitchFamily="2" charset="-78"/>
              </a:rPr>
              <a:t> السفاح</a:t>
            </a:r>
            <a:endParaRPr lang="en-US" sz="2800" b="1" dirty="0">
              <a:cs typeface="Traditional Arabic" pitchFamily="2" charset="-78"/>
            </a:endParaRPr>
          </a:p>
        </p:txBody>
      </p:sp>
      <p:sp>
        <p:nvSpPr>
          <p:cNvPr id="59" name="مستطيل ذو زوايا قطرية مستديرة 58"/>
          <p:cNvSpPr/>
          <p:nvPr/>
        </p:nvSpPr>
        <p:spPr>
          <a:xfrm>
            <a:off x="2438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b="1" dirty="0" smtClean="0">
                <a:cs typeface="Traditional Arabic" pitchFamily="2" charset="-78"/>
              </a:rPr>
              <a:t>المعتصم بالله</a:t>
            </a:r>
            <a:endParaRPr lang="en-US" sz="2800" b="1" dirty="0">
              <a:cs typeface="Traditional Arabic" pitchFamily="2" charset="-78"/>
            </a:endParaRPr>
          </a:p>
        </p:txBody>
      </p:sp>
      <p:sp>
        <p:nvSpPr>
          <p:cNvPr id="60" name="مستطيل ذو زوايا قطرية مستديرة 59"/>
          <p:cNvSpPr/>
          <p:nvPr/>
        </p:nvSpPr>
        <p:spPr>
          <a:xfrm>
            <a:off x="533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b="1" dirty="0" err="1" smtClean="0">
                <a:cs typeface="Traditional Arabic" pitchFamily="2" charset="-78"/>
              </a:rPr>
              <a:t>أبوجعفر</a:t>
            </a:r>
            <a:r>
              <a:rPr lang="ar-KW" sz="2800" b="1" dirty="0" smtClean="0">
                <a:cs typeface="Traditional Arabic" pitchFamily="2" charset="-78"/>
              </a:rPr>
              <a:t> المنصور</a:t>
            </a:r>
            <a:endParaRPr lang="en-US" sz="2800" b="1" dirty="0">
              <a:cs typeface="Traditional Arabic" pitchFamily="2" charset="-78"/>
            </a:endParaRPr>
          </a:p>
        </p:txBody>
      </p:sp>
      <p:pic>
        <p:nvPicPr>
          <p:cNvPr id="41" name="صورة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39" grpId="0" animBg="1"/>
      <p:bldP spid="59" grpId="0" animBg="1"/>
      <p:bldP spid="6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صورة 10" descr="hypn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0" y="1981200"/>
            <a:ext cx="2191056" cy="2381583"/>
          </a:xfrm>
          <a:prstGeom prst="rect">
            <a:avLst/>
          </a:prstGeom>
        </p:spPr>
      </p:pic>
      <p:sp>
        <p:nvSpPr>
          <p:cNvPr id="12" name="مربع نص 11"/>
          <p:cNvSpPr txBox="1"/>
          <p:nvPr/>
        </p:nvSpPr>
        <p:spPr>
          <a:xfrm>
            <a:off x="457200" y="2286000"/>
            <a:ext cx="3505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KW" sz="11500" b="1" dirty="0" smtClean="0">
                <a:solidFill>
                  <a:schemeClr val="tx2"/>
                </a:solidFill>
                <a:cs typeface="Traditional Arabic" pitchFamily="2" charset="-78"/>
              </a:rPr>
              <a:t>تذكر</a:t>
            </a:r>
            <a:endParaRPr lang="en-US" sz="115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371600" y="4876800"/>
            <a:ext cx="3810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800" b="1" dirty="0" smtClean="0"/>
              <a:t>ثلاثة أشخاص يقرأ عليهم عددا من الأشياء أو الأسماء ثم يترك لهم المجال لكتابة </a:t>
            </a:r>
            <a:r>
              <a:rPr lang="ar-SA" sz="2800" b="1" dirty="0" err="1" smtClean="0"/>
              <a:t>مايتذكرون</a:t>
            </a:r>
            <a:endParaRPr lang="en-US" sz="2800" b="1" dirty="0"/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"/>
          <p:cNvGrpSpPr>
            <a:grpSpLocks/>
          </p:cNvGrpSpPr>
          <p:nvPr/>
        </p:nvGrpSpPr>
        <p:grpSpPr bwMode="auto">
          <a:xfrm rot="2527028">
            <a:off x="6356230" y="4299606"/>
            <a:ext cx="1203325" cy="1693863"/>
            <a:chOff x="11232" y="288"/>
            <a:chExt cx="2049" cy="2736"/>
          </a:xfrm>
        </p:grpSpPr>
        <p:sp>
          <p:nvSpPr>
            <p:cNvPr id="4" name="Freeform 2"/>
            <p:cNvSpPr>
              <a:spLocks/>
            </p:cNvSpPr>
            <p:nvPr/>
          </p:nvSpPr>
          <p:spPr bwMode="auto">
            <a:xfrm>
              <a:off x="12337" y="523"/>
              <a:ext cx="803" cy="1518"/>
            </a:xfrm>
            <a:custGeom>
              <a:avLst/>
              <a:gdLst/>
              <a:ahLst/>
              <a:cxnLst>
                <a:cxn ang="0">
                  <a:pos x="783" y="385"/>
                </a:cxn>
                <a:cxn ang="0">
                  <a:pos x="723" y="641"/>
                </a:cxn>
                <a:cxn ang="0">
                  <a:pos x="643" y="855"/>
                </a:cxn>
                <a:cxn ang="0">
                  <a:pos x="542" y="1090"/>
                </a:cxn>
                <a:cxn ang="0">
                  <a:pos x="402" y="1304"/>
                </a:cxn>
                <a:cxn ang="0">
                  <a:pos x="402" y="1325"/>
                </a:cxn>
                <a:cxn ang="0">
                  <a:pos x="402" y="1325"/>
                </a:cxn>
                <a:cxn ang="0">
                  <a:pos x="341" y="1432"/>
                </a:cxn>
                <a:cxn ang="0">
                  <a:pos x="281" y="1496"/>
                </a:cxn>
                <a:cxn ang="0">
                  <a:pos x="201" y="1518"/>
                </a:cxn>
                <a:cxn ang="0">
                  <a:pos x="120" y="1518"/>
                </a:cxn>
                <a:cxn ang="0">
                  <a:pos x="60" y="1475"/>
                </a:cxn>
                <a:cxn ang="0">
                  <a:pos x="20" y="1390"/>
                </a:cxn>
                <a:cxn ang="0">
                  <a:pos x="0" y="1304"/>
                </a:cxn>
                <a:cxn ang="0">
                  <a:pos x="20" y="1197"/>
                </a:cxn>
                <a:cxn ang="0">
                  <a:pos x="60" y="1112"/>
                </a:cxn>
                <a:cxn ang="0">
                  <a:pos x="100" y="1069"/>
                </a:cxn>
                <a:cxn ang="0">
                  <a:pos x="201" y="855"/>
                </a:cxn>
                <a:cxn ang="0">
                  <a:pos x="241" y="684"/>
                </a:cxn>
                <a:cxn ang="0">
                  <a:pos x="241" y="513"/>
                </a:cxn>
                <a:cxn ang="0">
                  <a:pos x="181" y="364"/>
                </a:cxn>
                <a:cxn ang="0">
                  <a:pos x="140" y="321"/>
                </a:cxn>
                <a:cxn ang="0">
                  <a:pos x="100" y="257"/>
                </a:cxn>
                <a:cxn ang="0">
                  <a:pos x="100" y="193"/>
                </a:cxn>
                <a:cxn ang="0">
                  <a:pos x="100" y="128"/>
                </a:cxn>
                <a:cxn ang="0">
                  <a:pos x="120" y="86"/>
                </a:cxn>
                <a:cxn ang="0">
                  <a:pos x="161" y="43"/>
                </a:cxn>
                <a:cxn ang="0">
                  <a:pos x="201" y="22"/>
                </a:cxn>
                <a:cxn ang="0">
                  <a:pos x="261" y="0"/>
                </a:cxn>
                <a:cxn ang="0">
                  <a:pos x="321" y="0"/>
                </a:cxn>
                <a:cxn ang="0">
                  <a:pos x="382" y="0"/>
                </a:cxn>
                <a:cxn ang="0">
                  <a:pos x="462" y="0"/>
                </a:cxn>
                <a:cxn ang="0">
                  <a:pos x="522" y="22"/>
                </a:cxn>
                <a:cxn ang="0">
                  <a:pos x="643" y="86"/>
                </a:cxn>
                <a:cxn ang="0">
                  <a:pos x="743" y="193"/>
                </a:cxn>
                <a:cxn ang="0">
                  <a:pos x="783" y="278"/>
                </a:cxn>
                <a:cxn ang="0">
                  <a:pos x="783" y="385"/>
                </a:cxn>
              </a:cxnLst>
              <a:rect l="0" t="0" r="r" b="b"/>
              <a:pathLst>
                <a:path w="803" h="1518">
                  <a:moveTo>
                    <a:pt x="783" y="385"/>
                  </a:moveTo>
                  <a:lnTo>
                    <a:pt x="783" y="385"/>
                  </a:lnTo>
                  <a:lnTo>
                    <a:pt x="763" y="513"/>
                  </a:lnTo>
                  <a:lnTo>
                    <a:pt x="723" y="641"/>
                  </a:lnTo>
                  <a:lnTo>
                    <a:pt x="683" y="748"/>
                  </a:lnTo>
                  <a:lnTo>
                    <a:pt x="643" y="855"/>
                  </a:lnTo>
                  <a:lnTo>
                    <a:pt x="582" y="983"/>
                  </a:lnTo>
                  <a:lnTo>
                    <a:pt x="542" y="1090"/>
                  </a:lnTo>
                  <a:lnTo>
                    <a:pt x="482" y="1197"/>
                  </a:lnTo>
                  <a:lnTo>
                    <a:pt x="402" y="1304"/>
                  </a:lnTo>
                  <a:lnTo>
                    <a:pt x="402" y="1304"/>
                  </a:lnTo>
                  <a:lnTo>
                    <a:pt x="402" y="1325"/>
                  </a:lnTo>
                  <a:lnTo>
                    <a:pt x="402" y="1325"/>
                  </a:lnTo>
                  <a:lnTo>
                    <a:pt x="402" y="1325"/>
                  </a:lnTo>
                  <a:lnTo>
                    <a:pt x="382" y="1390"/>
                  </a:lnTo>
                  <a:lnTo>
                    <a:pt x="341" y="1432"/>
                  </a:lnTo>
                  <a:lnTo>
                    <a:pt x="321" y="1454"/>
                  </a:lnTo>
                  <a:lnTo>
                    <a:pt x="281" y="1496"/>
                  </a:lnTo>
                  <a:lnTo>
                    <a:pt x="241" y="1518"/>
                  </a:lnTo>
                  <a:lnTo>
                    <a:pt x="201" y="1518"/>
                  </a:lnTo>
                  <a:lnTo>
                    <a:pt x="161" y="1518"/>
                  </a:lnTo>
                  <a:lnTo>
                    <a:pt x="120" y="1518"/>
                  </a:lnTo>
                  <a:lnTo>
                    <a:pt x="80" y="1496"/>
                  </a:lnTo>
                  <a:lnTo>
                    <a:pt x="60" y="1475"/>
                  </a:lnTo>
                  <a:lnTo>
                    <a:pt x="40" y="1432"/>
                  </a:lnTo>
                  <a:lnTo>
                    <a:pt x="20" y="1390"/>
                  </a:lnTo>
                  <a:lnTo>
                    <a:pt x="0" y="1347"/>
                  </a:lnTo>
                  <a:lnTo>
                    <a:pt x="0" y="1304"/>
                  </a:lnTo>
                  <a:lnTo>
                    <a:pt x="20" y="1240"/>
                  </a:lnTo>
                  <a:lnTo>
                    <a:pt x="20" y="1197"/>
                  </a:lnTo>
                  <a:lnTo>
                    <a:pt x="40" y="1154"/>
                  </a:lnTo>
                  <a:lnTo>
                    <a:pt x="60" y="1112"/>
                  </a:lnTo>
                  <a:lnTo>
                    <a:pt x="80" y="1090"/>
                  </a:lnTo>
                  <a:lnTo>
                    <a:pt x="100" y="1069"/>
                  </a:lnTo>
                  <a:lnTo>
                    <a:pt x="161" y="962"/>
                  </a:lnTo>
                  <a:lnTo>
                    <a:pt x="201" y="855"/>
                  </a:lnTo>
                  <a:lnTo>
                    <a:pt x="221" y="770"/>
                  </a:lnTo>
                  <a:lnTo>
                    <a:pt x="241" y="684"/>
                  </a:lnTo>
                  <a:lnTo>
                    <a:pt x="241" y="599"/>
                  </a:lnTo>
                  <a:lnTo>
                    <a:pt x="241" y="513"/>
                  </a:lnTo>
                  <a:lnTo>
                    <a:pt x="201" y="449"/>
                  </a:lnTo>
                  <a:lnTo>
                    <a:pt x="181" y="364"/>
                  </a:lnTo>
                  <a:lnTo>
                    <a:pt x="161" y="342"/>
                  </a:lnTo>
                  <a:lnTo>
                    <a:pt x="140" y="321"/>
                  </a:lnTo>
                  <a:lnTo>
                    <a:pt x="120" y="278"/>
                  </a:lnTo>
                  <a:lnTo>
                    <a:pt x="100" y="257"/>
                  </a:lnTo>
                  <a:lnTo>
                    <a:pt x="100" y="214"/>
                  </a:lnTo>
                  <a:lnTo>
                    <a:pt x="100" y="193"/>
                  </a:lnTo>
                  <a:lnTo>
                    <a:pt x="100" y="150"/>
                  </a:lnTo>
                  <a:lnTo>
                    <a:pt x="100" y="128"/>
                  </a:lnTo>
                  <a:lnTo>
                    <a:pt x="120" y="107"/>
                  </a:lnTo>
                  <a:lnTo>
                    <a:pt x="120" y="86"/>
                  </a:lnTo>
                  <a:lnTo>
                    <a:pt x="140" y="64"/>
                  </a:lnTo>
                  <a:lnTo>
                    <a:pt x="161" y="43"/>
                  </a:lnTo>
                  <a:lnTo>
                    <a:pt x="181" y="43"/>
                  </a:lnTo>
                  <a:lnTo>
                    <a:pt x="201" y="22"/>
                  </a:lnTo>
                  <a:lnTo>
                    <a:pt x="241" y="0"/>
                  </a:lnTo>
                  <a:lnTo>
                    <a:pt x="261" y="0"/>
                  </a:lnTo>
                  <a:lnTo>
                    <a:pt x="281" y="0"/>
                  </a:lnTo>
                  <a:lnTo>
                    <a:pt x="321" y="0"/>
                  </a:lnTo>
                  <a:lnTo>
                    <a:pt x="361" y="0"/>
                  </a:lnTo>
                  <a:lnTo>
                    <a:pt x="382" y="0"/>
                  </a:lnTo>
                  <a:lnTo>
                    <a:pt x="422" y="0"/>
                  </a:lnTo>
                  <a:lnTo>
                    <a:pt x="462" y="0"/>
                  </a:lnTo>
                  <a:lnTo>
                    <a:pt x="482" y="22"/>
                  </a:lnTo>
                  <a:lnTo>
                    <a:pt x="522" y="22"/>
                  </a:lnTo>
                  <a:lnTo>
                    <a:pt x="582" y="64"/>
                  </a:lnTo>
                  <a:lnTo>
                    <a:pt x="643" y="86"/>
                  </a:lnTo>
                  <a:lnTo>
                    <a:pt x="703" y="128"/>
                  </a:lnTo>
                  <a:lnTo>
                    <a:pt x="743" y="193"/>
                  </a:lnTo>
                  <a:lnTo>
                    <a:pt x="763" y="235"/>
                  </a:lnTo>
                  <a:lnTo>
                    <a:pt x="783" y="278"/>
                  </a:lnTo>
                  <a:lnTo>
                    <a:pt x="803" y="342"/>
                  </a:lnTo>
                  <a:lnTo>
                    <a:pt x="783" y="38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11232" y="1485"/>
              <a:ext cx="743" cy="1539"/>
            </a:xfrm>
            <a:custGeom>
              <a:avLst/>
              <a:gdLst/>
              <a:ahLst/>
              <a:cxnLst>
                <a:cxn ang="0">
                  <a:pos x="20" y="235"/>
                </a:cxn>
                <a:cxn ang="0">
                  <a:pos x="0" y="492"/>
                </a:cxn>
                <a:cxn ang="0">
                  <a:pos x="0" y="748"/>
                </a:cxn>
                <a:cxn ang="0">
                  <a:pos x="40" y="983"/>
                </a:cxn>
                <a:cxn ang="0">
                  <a:pos x="80" y="1240"/>
                </a:cxn>
                <a:cxn ang="0">
                  <a:pos x="80" y="1240"/>
                </a:cxn>
                <a:cxn ang="0">
                  <a:pos x="80" y="1261"/>
                </a:cxn>
                <a:cxn ang="0">
                  <a:pos x="100" y="1368"/>
                </a:cxn>
                <a:cxn ang="0">
                  <a:pos x="141" y="1454"/>
                </a:cxn>
                <a:cxn ang="0">
                  <a:pos x="201" y="1518"/>
                </a:cxn>
                <a:cxn ang="0">
                  <a:pos x="281" y="1539"/>
                </a:cxn>
                <a:cxn ang="0">
                  <a:pos x="362" y="1518"/>
                </a:cxn>
                <a:cxn ang="0">
                  <a:pos x="422" y="1454"/>
                </a:cxn>
                <a:cxn ang="0">
                  <a:pos x="462" y="1368"/>
                </a:cxn>
                <a:cxn ang="0">
                  <a:pos x="482" y="1261"/>
                </a:cxn>
                <a:cxn ang="0">
                  <a:pos x="482" y="1197"/>
                </a:cxn>
                <a:cxn ang="0">
                  <a:pos x="462" y="1112"/>
                </a:cxn>
                <a:cxn ang="0">
                  <a:pos x="442" y="898"/>
                </a:cxn>
                <a:cxn ang="0">
                  <a:pos x="442" y="705"/>
                </a:cxn>
                <a:cxn ang="0">
                  <a:pos x="502" y="556"/>
                </a:cxn>
                <a:cxn ang="0">
                  <a:pos x="603" y="449"/>
                </a:cxn>
                <a:cxn ang="0">
                  <a:pos x="663" y="406"/>
                </a:cxn>
                <a:cxn ang="0">
                  <a:pos x="703" y="363"/>
                </a:cxn>
                <a:cxn ang="0">
                  <a:pos x="743" y="299"/>
                </a:cxn>
                <a:cxn ang="0">
                  <a:pos x="743" y="235"/>
                </a:cxn>
                <a:cxn ang="0">
                  <a:pos x="723" y="150"/>
                </a:cxn>
                <a:cxn ang="0">
                  <a:pos x="643" y="64"/>
                </a:cxn>
                <a:cxn ang="0">
                  <a:pos x="522" y="0"/>
                </a:cxn>
                <a:cxn ang="0">
                  <a:pos x="382" y="0"/>
                </a:cxn>
                <a:cxn ang="0">
                  <a:pos x="241" y="0"/>
                </a:cxn>
                <a:cxn ang="0">
                  <a:pos x="141" y="64"/>
                </a:cxn>
                <a:cxn ang="0">
                  <a:pos x="60" y="128"/>
                </a:cxn>
                <a:cxn ang="0">
                  <a:pos x="20" y="235"/>
                </a:cxn>
              </a:cxnLst>
              <a:rect l="0" t="0" r="r" b="b"/>
              <a:pathLst>
                <a:path w="743" h="1539">
                  <a:moveTo>
                    <a:pt x="20" y="235"/>
                  </a:moveTo>
                  <a:lnTo>
                    <a:pt x="20" y="235"/>
                  </a:lnTo>
                  <a:lnTo>
                    <a:pt x="0" y="363"/>
                  </a:lnTo>
                  <a:lnTo>
                    <a:pt x="0" y="492"/>
                  </a:lnTo>
                  <a:lnTo>
                    <a:pt x="0" y="620"/>
                  </a:lnTo>
                  <a:lnTo>
                    <a:pt x="0" y="748"/>
                  </a:lnTo>
                  <a:lnTo>
                    <a:pt x="20" y="855"/>
                  </a:lnTo>
                  <a:lnTo>
                    <a:pt x="40" y="983"/>
                  </a:lnTo>
                  <a:lnTo>
                    <a:pt x="60" y="1112"/>
                  </a:lnTo>
                  <a:lnTo>
                    <a:pt x="80" y="1240"/>
                  </a:lnTo>
                  <a:lnTo>
                    <a:pt x="80" y="1240"/>
                  </a:lnTo>
                  <a:lnTo>
                    <a:pt x="80" y="1240"/>
                  </a:lnTo>
                  <a:lnTo>
                    <a:pt x="80" y="1261"/>
                  </a:lnTo>
                  <a:lnTo>
                    <a:pt x="80" y="1261"/>
                  </a:lnTo>
                  <a:lnTo>
                    <a:pt x="80" y="1325"/>
                  </a:lnTo>
                  <a:lnTo>
                    <a:pt x="100" y="1368"/>
                  </a:lnTo>
                  <a:lnTo>
                    <a:pt x="121" y="1411"/>
                  </a:lnTo>
                  <a:lnTo>
                    <a:pt x="141" y="1454"/>
                  </a:lnTo>
                  <a:lnTo>
                    <a:pt x="181" y="1496"/>
                  </a:lnTo>
                  <a:lnTo>
                    <a:pt x="201" y="1518"/>
                  </a:lnTo>
                  <a:lnTo>
                    <a:pt x="241" y="1539"/>
                  </a:lnTo>
                  <a:lnTo>
                    <a:pt x="281" y="1539"/>
                  </a:lnTo>
                  <a:lnTo>
                    <a:pt x="321" y="1539"/>
                  </a:lnTo>
                  <a:lnTo>
                    <a:pt x="362" y="1518"/>
                  </a:lnTo>
                  <a:lnTo>
                    <a:pt x="402" y="1496"/>
                  </a:lnTo>
                  <a:lnTo>
                    <a:pt x="422" y="1454"/>
                  </a:lnTo>
                  <a:lnTo>
                    <a:pt x="442" y="1411"/>
                  </a:lnTo>
                  <a:lnTo>
                    <a:pt x="462" y="1368"/>
                  </a:lnTo>
                  <a:lnTo>
                    <a:pt x="482" y="1325"/>
                  </a:lnTo>
                  <a:lnTo>
                    <a:pt x="482" y="1261"/>
                  </a:lnTo>
                  <a:lnTo>
                    <a:pt x="482" y="1218"/>
                  </a:lnTo>
                  <a:lnTo>
                    <a:pt x="482" y="1197"/>
                  </a:lnTo>
                  <a:lnTo>
                    <a:pt x="462" y="1154"/>
                  </a:lnTo>
                  <a:lnTo>
                    <a:pt x="462" y="1112"/>
                  </a:lnTo>
                  <a:lnTo>
                    <a:pt x="442" y="1005"/>
                  </a:lnTo>
                  <a:lnTo>
                    <a:pt x="442" y="898"/>
                  </a:lnTo>
                  <a:lnTo>
                    <a:pt x="442" y="791"/>
                  </a:lnTo>
                  <a:lnTo>
                    <a:pt x="442" y="705"/>
                  </a:lnTo>
                  <a:lnTo>
                    <a:pt x="482" y="620"/>
                  </a:lnTo>
                  <a:lnTo>
                    <a:pt x="502" y="556"/>
                  </a:lnTo>
                  <a:lnTo>
                    <a:pt x="542" y="492"/>
                  </a:lnTo>
                  <a:lnTo>
                    <a:pt x="603" y="449"/>
                  </a:lnTo>
                  <a:lnTo>
                    <a:pt x="623" y="428"/>
                  </a:lnTo>
                  <a:lnTo>
                    <a:pt x="663" y="406"/>
                  </a:lnTo>
                  <a:lnTo>
                    <a:pt x="683" y="385"/>
                  </a:lnTo>
                  <a:lnTo>
                    <a:pt x="703" y="363"/>
                  </a:lnTo>
                  <a:lnTo>
                    <a:pt x="723" y="321"/>
                  </a:lnTo>
                  <a:lnTo>
                    <a:pt x="743" y="299"/>
                  </a:lnTo>
                  <a:lnTo>
                    <a:pt x="743" y="278"/>
                  </a:lnTo>
                  <a:lnTo>
                    <a:pt x="743" y="235"/>
                  </a:lnTo>
                  <a:lnTo>
                    <a:pt x="743" y="192"/>
                  </a:lnTo>
                  <a:lnTo>
                    <a:pt x="723" y="150"/>
                  </a:lnTo>
                  <a:lnTo>
                    <a:pt x="683" y="107"/>
                  </a:lnTo>
                  <a:lnTo>
                    <a:pt x="643" y="64"/>
                  </a:lnTo>
                  <a:lnTo>
                    <a:pt x="583" y="43"/>
                  </a:lnTo>
                  <a:lnTo>
                    <a:pt x="522" y="0"/>
                  </a:lnTo>
                  <a:lnTo>
                    <a:pt x="462" y="0"/>
                  </a:lnTo>
                  <a:lnTo>
                    <a:pt x="382" y="0"/>
                  </a:lnTo>
                  <a:lnTo>
                    <a:pt x="321" y="0"/>
                  </a:lnTo>
                  <a:lnTo>
                    <a:pt x="241" y="0"/>
                  </a:lnTo>
                  <a:lnTo>
                    <a:pt x="181" y="21"/>
                  </a:lnTo>
                  <a:lnTo>
                    <a:pt x="141" y="64"/>
                  </a:lnTo>
                  <a:lnTo>
                    <a:pt x="100" y="107"/>
                  </a:lnTo>
                  <a:lnTo>
                    <a:pt x="60" y="128"/>
                  </a:lnTo>
                  <a:lnTo>
                    <a:pt x="40" y="192"/>
                  </a:lnTo>
                  <a:lnTo>
                    <a:pt x="20" y="23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13060" y="352"/>
              <a:ext cx="221" cy="321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201" y="43"/>
                </a:cxn>
                <a:cxn ang="0">
                  <a:pos x="221" y="86"/>
                </a:cxn>
                <a:cxn ang="0">
                  <a:pos x="221" y="150"/>
                </a:cxn>
                <a:cxn ang="0">
                  <a:pos x="201" y="214"/>
                </a:cxn>
                <a:cxn ang="0">
                  <a:pos x="181" y="235"/>
                </a:cxn>
                <a:cxn ang="0">
                  <a:pos x="161" y="257"/>
                </a:cxn>
                <a:cxn ang="0">
                  <a:pos x="141" y="278"/>
                </a:cxn>
                <a:cxn ang="0">
                  <a:pos x="121" y="299"/>
                </a:cxn>
                <a:cxn ang="0">
                  <a:pos x="100" y="299"/>
                </a:cxn>
                <a:cxn ang="0">
                  <a:pos x="80" y="321"/>
                </a:cxn>
                <a:cxn ang="0">
                  <a:pos x="60" y="321"/>
                </a:cxn>
                <a:cxn ang="0">
                  <a:pos x="40" y="299"/>
                </a:cxn>
                <a:cxn ang="0">
                  <a:pos x="0" y="278"/>
                </a:cxn>
                <a:cxn ang="0">
                  <a:pos x="0" y="235"/>
                </a:cxn>
                <a:cxn ang="0">
                  <a:pos x="0" y="171"/>
                </a:cxn>
                <a:cxn ang="0">
                  <a:pos x="20" y="107"/>
                </a:cxn>
                <a:cxn ang="0">
                  <a:pos x="40" y="86"/>
                </a:cxn>
                <a:cxn ang="0">
                  <a:pos x="60" y="64"/>
                </a:cxn>
                <a:cxn ang="0">
                  <a:pos x="80" y="43"/>
                </a:cxn>
                <a:cxn ang="0">
                  <a:pos x="100" y="22"/>
                </a:cxn>
                <a:cxn ang="0">
                  <a:pos x="121" y="0"/>
                </a:cxn>
                <a:cxn ang="0">
                  <a:pos x="141" y="0"/>
                </a:cxn>
                <a:cxn ang="0">
                  <a:pos x="161" y="0"/>
                </a:cxn>
                <a:cxn ang="0">
                  <a:pos x="181" y="0"/>
                </a:cxn>
              </a:cxnLst>
              <a:rect l="0" t="0" r="r" b="b"/>
              <a:pathLst>
                <a:path w="221" h="321">
                  <a:moveTo>
                    <a:pt x="181" y="0"/>
                  </a:moveTo>
                  <a:lnTo>
                    <a:pt x="201" y="43"/>
                  </a:lnTo>
                  <a:lnTo>
                    <a:pt x="221" y="86"/>
                  </a:lnTo>
                  <a:lnTo>
                    <a:pt x="221" y="150"/>
                  </a:lnTo>
                  <a:lnTo>
                    <a:pt x="201" y="214"/>
                  </a:lnTo>
                  <a:lnTo>
                    <a:pt x="181" y="235"/>
                  </a:lnTo>
                  <a:lnTo>
                    <a:pt x="161" y="257"/>
                  </a:lnTo>
                  <a:lnTo>
                    <a:pt x="141" y="278"/>
                  </a:lnTo>
                  <a:lnTo>
                    <a:pt x="121" y="299"/>
                  </a:lnTo>
                  <a:lnTo>
                    <a:pt x="100" y="299"/>
                  </a:lnTo>
                  <a:lnTo>
                    <a:pt x="80" y="321"/>
                  </a:lnTo>
                  <a:lnTo>
                    <a:pt x="60" y="321"/>
                  </a:lnTo>
                  <a:lnTo>
                    <a:pt x="40" y="299"/>
                  </a:lnTo>
                  <a:lnTo>
                    <a:pt x="0" y="278"/>
                  </a:lnTo>
                  <a:lnTo>
                    <a:pt x="0" y="235"/>
                  </a:lnTo>
                  <a:lnTo>
                    <a:pt x="0" y="171"/>
                  </a:lnTo>
                  <a:lnTo>
                    <a:pt x="20" y="107"/>
                  </a:lnTo>
                  <a:lnTo>
                    <a:pt x="40" y="86"/>
                  </a:lnTo>
                  <a:lnTo>
                    <a:pt x="60" y="64"/>
                  </a:lnTo>
                  <a:lnTo>
                    <a:pt x="80" y="43"/>
                  </a:lnTo>
                  <a:lnTo>
                    <a:pt x="100" y="22"/>
                  </a:lnTo>
                  <a:lnTo>
                    <a:pt x="121" y="0"/>
                  </a:lnTo>
                  <a:lnTo>
                    <a:pt x="141" y="0"/>
                  </a:lnTo>
                  <a:lnTo>
                    <a:pt x="161" y="0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252" y="1164"/>
              <a:ext cx="201" cy="321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60" y="0"/>
                </a:cxn>
                <a:cxn ang="0">
                  <a:pos x="40" y="0"/>
                </a:cxn>
                <a:cxn ang="0">
                  <a:pos x="20" y="22"/>
                </a:cxn>
                <a:cxn ang="0">
                  <a:pos x="20" y="43"/>
                </a:cxn>
                <a:cxn ang="0">
                  <a:pos x="0" y="86"/>
                </a:cxn>
                <a:cxn ang="0">
                  <a:pos x="0" y="107"/>
                </a:cxn>
                <a:cxn ang="0">
                  <a:pos x="0" y="129"/>
                </a:cxn>
                <a:cxn ang="0">
                  <a:pos x="0" y="171"/>
                </a:cxn>
                <a:cxn ang="0">
                  <a:pos x="0" y="214"/>
                </a:cxn>
                <a:cxn ang="0">
                  <a:pos x="20" y="236"/>
                </a:cxn>
                <a:cxn ang="0">
                  <a:pos x="20" y="257"/>
                </a:cxn>
                <a:cxn ang="0">
                  <a:pos x="40" y="278"/>
                </a:cxn>
                <a:cxn ang="0">
                  <a:pos x="60" y="300"/>
                </a:cxn>
                <a:cxn ang="0">
                  <a:pos x="80" y="321"/>
                </a:cxn>
                <a:cxn ang="0">
                  <a:pos x="101" y="321"/>
                </a:cxn>
                <a:cxn ang="0">
                  <a:pos x="121" y="321"/>
                </a:cxn>
                <a:cxn ang="0">
                  <a:pos x="141" y="321"/>
                </a:cxn>
                <a:cxn ang="0">
                  <a:pos x="161" y="321"/>
                </a:cxn>
                <a:cxn ang="0">
                  <a:pos x="161" y="300"/>
                </a:cxn>
                <a:cxn ang="0">
                  <a:pos x="181" y="278"/>
                </a:cxn>
                <a:cxn ang="0">
                  <a:pos x="181" y="236"/>
                </a:cxn>
                <a:cxn ang="0">
                  <a:pos x="201" y="214"/>
                </a:cxn>
                <a:cxn ang="0">
                  <a:pos x="201" y="171"/>
                </a:cxn>
                <a:cxn ang="0">
                  <a:pos x="201" y="150"/>
                </a:cxn>
                <a:cxn ang="0">
                  <a:pos x="181" y="107"/>
                </a:cxn>
                <a:cxn ang="0">
                  <a:pos x="181" y="86"/>
                </a:cxn>
                <a:cxn ang="0">
                  <a:pos x="161" y="65"/>
                </a:cxn>
                <a:cxn ang="0">
                  <a:pos x="161" y="22"/>
                </a:cxn>
                <a:cxn ang="0">
                  <a:pos x="141" y="0"/>
                </a:cxn>
                <a:cxn ang="0">
                  <a:pos x="121" y="0"/>
                </a:cxn>
                <a:cxn ang="0">
                  <a:pos x="101" y="0"/>
                </a:cxn>
                <a:cxn ang="0">
                  <a:pos x="80" y="0"/>
                </a:cxn>
              </a:cxnLst>
              <a:rect l="0" t="0" r="r" b="b"/>
              <a:pathLst>
                <a:path w="201" h="321">
                  <a:moveTo>
                    <a:pt x="80" y="0"/>
                  </a:moveTo>
                  <a:lnTo>
                    <a:pt x="60" y="0"/>
                  </a:lnTo>
                  <a:lnTo>
                    <a:pt x="40" y="0"/>
                  </a:lnTo>
                  <a:lnTo>
                    <a:pt x="20" y="22"/>
                  </a:lnTo>
                  <a:lnTo>
                    <a:pt x="20" y="43"/>
                  </a:lnTo>
                  <a:lnTo>
                    <a:pt x="0" y="86"/>
                  </a:lnTo>
                  <a:lnTo>
                    <a:pt x="0" y="107"/>
                  </a:lnTo>
                  <a:lnTo>
                    <a:pt x="0" y="129"/>
                  </a:lnTo>
                  <a:lnTo>
                    <a:pt x="0" y="171"/>
                  </a:lnTo>
                  <a:lnTo>
                    <a:pt x="0" y="214"/>
                  </a:lnTo>
                  <a:lnTo>
                    <a:pt x="20" y="236"/>
                  </a:lnTo>
                  <a:lnTo>
                    <a:pt x="20" y="257"/>
                  </a:lnTo>
                  <a:lnTo>
                    <a:pt x="40" y="278"/>
                  </a:lnTo>
                  <a:lnTo>
                    <a:pt x="60" y="300"/>
                  </a:lnTo>
                  <a:lnTo>
                    <a:pt x="80" y="321"/>
                  </a:lnTo>
                  <a:lnTo>
                    <a:pt x="101" y="321"/>
                  </a:lnTo>
                  <a:lnTo>
                    <a:pt x="121" y="321"/>
                  </a:lnTo>
                  <a:lnTo>
                    <a:pt x="141" y="321"/>
                  </a:lnTo>
                  <a:lnTo>
                    <a:pt x="161" y="321"/>
                  </a:lnTo>
                  <a:lnTo>
                    <a:pt x="161" y="300"/>
                  </a:lnTo>
                  <a:lnTo>
                    <a:pt x="181" y="278"/>
                  </a:lnTo>
                  <a:lnTo>
                    <a:pt x="181" y="236"/>
                  </a:lnTo>
                  <a:lnTo>
                    <a:pt x="201" y="214"/>
                  </a:lnTo>
                  <a:lnTo>
                    <a:pt x="201" y="171"/>
                  </a:lnTo>
                  <a:lnTo>
                    <a:pt x="201" y="150"/>
                  </a:lnTo>
                  <a:lnTo>
                    <a:pt x="181" y="107"/>
                  </a:lnTo>
                  <a:lnTo>
                    <a:pt x="181" y="86"/>
                  </a:lnTo>
                  <a:lnTo>
                    <a:pt x="161" y="65"/>
                  </a:lnTo>
                  <a:lnTo>
                    <a:pt x="161" y="22"/>
                  </a:lnTo>
                  <a:lnTo>
                    <a:pt x="141" y="0"/>
                  </a:lnTo>
                  <a:lnTo>
                    <a:pt x="121" y="0"/>
                  </a:lnTo>
                  <a:lnTo>
                    <a:pt x="101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12899" y="309"/>
              <a:ext cx="141" cy="21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41" y="22"/>
                </a:cxn>
                <a:cxn ang="0">
                  <a:pos x="141" y="43"/>
                </a:cxn>
                <a:cxn ang="0">
                  <a:pos x="141" y="86"/>
                </a:cxn>
                <a:cxn ang="0">
                  <a:pos x="141" y="129"/>
                </a:cxn>
                <a:cxn ang="0">
                  <a:pos x="121" y="150"/>
                </a:cxn>
                <a:cxn ang="0">
                  <a:pos x="121" y="171"/>
                </a:cxn>
                <a:cxn ang="0">
                  <a:pos x="101" y="193"/>
                </a:cxn>
                <a:cxn ang="0">
                  <a:pos x="101" y="214"/>
                </a:cxn>
                <a:cxn ang="0">
                  <a:pos x="81" y="214"/>
                </a:cxn>
                <a:cxn ang="0">
                  <a:pos x="61" y="214"/>
                </a:cxn>
                <a:cxn ang="0">
                  <a:pos x="41" y="214"/>
                </a:cxn>
                <a:cxn ang="0">
                  <a:pos x="41" y="214"/>
                </a:cxn>
                <a:cxn ang="0">
                  <a:pos x="20" y="193"/>
                </a:cxn>
                <a:cxn ang="0">
                  <a:pos x="0" y="171"/>
                </a:cxn>
                <a:cxn ang="0">
                  <a:pos x="0" y="129"/>
                </a:cxn>
                <a:cxn ang="0">
                  <a:pos x="0" y="86"/>
                </a:cxn>
                <a:cxn ang="0">
                  <a:pos x="20" y="65"/>
                </a:cxn>
                <a:cxn ang="0">
                  <a:pos x="20" y="43"/>
                </a:cxn>
                <a:cxn ang="0">
                  <a:pos x="41" y="22"/>
                </a:cxn>
                <a:cxn ang="0">
                  <a:pos x="61" y="22"/>
                </a:cxn>
                <a:cxn ang="0">
                  <a:pos x="61" y="0"/>
                </a:cxn>
                <a:cxn ang="0">
                  <a:pos x="81" y="0"/>
                </a:cxn>
                <a:cxn ang="0">
                  <a:pos x="101" y="0"/>
                </a:cxn>
                <a:cxn ang="0">
                  <a:pos x="101" y="0"/>
                </a:cxn>
              </a:cxnLst>
              <a:rect l="0" t="0" r="r" b="b"/>
              <a:pathLst>
                <a:path w="141" h="214">
                  <a:moveTo>
                    <a:pt x="101" y="0"/>
                  </a:moveTo>
                  <a:lnTo>
                    <a:pt x="141" y="22"/>
                  </a:lnTo>
                  <a:lnTo>
                    <a:pt x="141" y="43"/>
                  </a:lnTo>
                  <a:lnTo>
                    <a:pt x="141" y="86"/>
                  </a:lnTo>
                  <a:lnTo>
                    <a:pt x="141" y="129"/>
                  </a:lnTo>
                  <a:lnTo>
                    <a:pt x="121" y="150"/>
                  </a:lnTo>
                  <a:lnTo>
                    <a:pt x="121" y="171"/>
                  </a:lnTo>
                  <a:lnTo>
                    <a:pt x="101" y="193"/>
                  </a:lnTo>
                  <a:lnTo>
                    <a:pt x="101" y="214"/>
                  </a:lnTo>
                  <a:lnTo>
                    <a:pt x="81" y="214"/>
                  </a:lnTo>
                  <a:lnTo>
                    <a:pt x="61" y="214"/>
                  </a:lnTo>
                  <a:lnTo>
                    <a:pt x="41" y="214"/>
                  </a:lnTo>
                  <a:lnTo>
                    <a:pt x="41" y="214"/>
                  </a:lnTo>
                  <a:lnTo>
                    <a:pt x="20" y="193"/>
                  </a:lnTo>
                  <a:lnTo>
                    <a:pt x="0" y="171"/>
                  </a:lnTo>
                  <a:lnTo>
                    <a:pt x="0" y="129"/>
                  </a:lnTo>
                  <a:lnTo>
                    <a:pt x="0" y="86"/>
                  </a:lnTo>
                  <a:lnTo>
                    <a:pt x="20" y="65"/>
                  </a:lnTo>
                  <a:lnTo>
                    <a:pt x="20" y="43"/>
                  </a:lnTo>
                  <a:lnTo>
                    <a:pt x="41" y="22"/>
                  </a:lnTo>
                  <a:lnTo>
                    <a:pt x="61" y="22"/>
                  </a:lnTo>
                  <a:lnTo>
                    <a:pt x="61" y="0"/>
                  </a:lnTo>
                  <a:lnTo>
                    <a:pt x="81" y="0"/>
                  </a:lnTo>
                  <a:lnTo>
                    <a:pt x="101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11493" y="1186"/>
              <a:ext cx="141" cy="23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21"/>
                </a:cxn>
                <a:cxn ang="0">
                  <a:pos x="20" y="43"/>
                </a:cxn>
                <a:cxn ang="0">
                  <a:pos x="0" y="85"/>
                </a:cxn>
                <a:cxn ang="0">
                  <a:pos x="0" y="128"/>
                </a:cxn>
                <a:cxn ang="0">
                  <a:pos x="0" y="171"/>
                </a:cxn>
                <a:cxn ang="0">
                  <a:pos x="20" y="214"/>
                </a:cxn>
                <a:cxn ang="0">
                  <a:pos x="40" y="235"/>
                </a:cxn>
                <a:cxn ang="0">
                  <a:pos x="60" y="235"/>
                </a:cxn>
                <a:cxn ang="0">
                  <a:pos x="81" y="235"/>
                </a:cxn>
                <a:cxn ang="0">
                  <a:pos x="121" y="214"/>
                </a:cxn>
                <a:cxn ang="0">
                  <a:pos x="121" y="171"/>
                </a:cxn>
                <a:cxn ang="0">
                  <a:pos x="141" y="128"/>
                </a:cxn>
                <a:cxn ang="0">
                  <a:pos x="121" y="85"/>
                </a:cxn>
                <a:cxn ang="0">
                  <a:pos x="121" y="43"/>
                </a:cxn>
                <a:cxn ang="0">
                  <a:pos x="81" y="21"/>
                </a:cxn>
                <a:cxn ang="0">
                  <a:pos x="60" y="0"/>
                </a:cxn>
              </a:cxnLst>
              <a:rect l="0" t="0" r="r" b="b"/>
              <a:pathLst>
                <a:path w="141" h="235">
                  <a:moveTo>
                    <a:pt x="60" y="0"/>
                  </a:moveTo>
                  <a:lnTo>
                    <a:pt x="40" y="21"/>
                  </a:lnTo>
                  <a:lnTo>
                    <a:pt x="20" y="43"/>
                  </a:lnTo>
                  <a:lnTo>
                    <a:pt x="0" y="85"/>
                  </a:lnTo>
                  <a:lnTo>
                    <a:pt x="0" y="128"/>
                  </a:lnTo>
                  <a:lnTo>
                    <a:pt x="0" y="171"/>
                  </a:lnTo>
                  <a:lnTo>
                    <a:pt x="20" y="214"/>
                  </a:lnTo>
                  <a:lnTo>
                    <a:pt x="40" y="235"/>
                  </a:lnTo>
                  <a:lnTo>
                    <a:pt x="60" y="235"/>
                  </a:lnTo>
                  <a:lnTo>
                    <a:pt x="81" y="235"/>
                  </a:lnTo>
                  <a:lnTo>
                    <a:pt x="121" y="214"/>
                  </a:lnTo>
                  <a:lnTo>
                    <a:pt x="121" y="171"/>
                  </a:lnTo>
                  <a:lnTo>
                    <a:pt x="141" y="128"/>
                  </a:lnTo>
                  <a:lnTo>
                    <a:pt x="121" y="85"/>
                  </a:lnTo>
                  <a:lnTo>
                    <a:pt x="121" y="43"/>
                  </a:lnTo>
                  <a:lnTo>
                    <a:pt x="81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12759" y="288"/>
              <a:ext cx="120" cy="192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100" y="21"/>
                </a:cxn>
                <a:cxn ang="0">
                  <a:pos x="100" y="43"/>
                </a:cxn>
                <a:cxn ang="0">
                  <a:pos x="120" y="64"/>
                </a:cxn>
                <a:cxn ang="0">
                  <a:pos x="100" y="107"/>
                </a:cxn>
                <a:cxn ang="0">
                  <a:pos x="100" y="128"/>
                </a:cxn>
                <a:cxn ang="0">
                  <a:pos x="100" y="150"/>
                </a:cxn>
                <a:cxn ang="0">
                  <a:pos x="80" y="150"/>
                </a:cxn>
                <a:cxn ang="0">
                  <a:pos x="80" y="171"/>
                </a:cxn>
                <a:cxn ang="0">
                  <a:pos x="60" y="192"/>
                </a:cxn>
                <a:cxn ang="0">
                  <a:pos x="60" y="192"/>
                </a:cxn>
                <a:cxn ang="0">
                  <a:pos x="40" y="192"/>
                </a:cxn>
                <a:cxn ang="0">
                  <a:pos x="40" y="192"/>
                </a:cxn>
                <a:cxn ang="0">
                  <a:pos x="20" y="171"/>
                </a:cxn>
                <a:cxn ang="0">
                  <a:pos x="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0" y="64"/>
                </a:cxn>
                <a:cxn ang="0">
                  <a:pos x="0" y="43"/>
                </a:cxn>
                <a:cxn ang="0">
                  <a:pos x="20" y="21"/>
                </a:cxn>
                <a:cxn ang="0">
                  <a:pos x="20" y="21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60" y="0"/>
                </a:cxn>
                <a:cxn ang="0">
                  <a:pos x="80" y="0"/>
                </a:cxn>
              </a:cxnLst>
              <a:rect l="0" t="0" r="r" b="b"/>
              <a:pathLst>
                <a:path w="120" h="192">
                  <a:moveTo>
                    <a:pt x="80" y="0"/>
                  </a:moveTo>
                  <a:lnTo>
                    <a:pt x="100" y="21"/>
                  </a:lnTo>
                  <a:lnTo>
                    <a:pt x="100" y="43"/>
                  </a:lnTo>
                  <a:lnTo>
                    <a:pt x="120" y="64"/>
                  </a:lnTo>
                  <a:lnTo>
                    <a:pt x="100" y="107"/>
                  </a:lnTo>
                  <a:lnTo>
                    <a:pt x="100" y="128"/>
                  </a:lnTo>
                  <a:lnTo>
                    <a:pt x="100" y="150"/>
                  </a:lnTo>
                  <a:lnTo>
                    <a:pt x="80" y="150"/>
                  </a:lnTo>
                  <a:lnTo>
                    <a:pt x="80" y="171"/>
                  </a:lnTo>
                  <a:lnTo>
                    <a:pt x="60" y="192"/>
                  </a:lnTo>
                  <a:lnTo>
                    <a:pt x="60" y="192"/>
                  </a:lnTo>
                  <a:lnTo>
                    <a:pt x="40" y="192"/>
                  </a:lnTo>
                  <a:lnTo>
                    <a:pt x="40" y="192"/>
                  </a:lnTo>
                  <a:lnTo>
                    <a:pt x="20" y="171"/>
                  </a:lnTo>
                  <a:lnTo>
                    <a:pt x="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0" y="64"/>
                  </a:lnTo>
                  <a:lnTo>
                    <a:pt x="0" y="43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6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11674" y="1229"/>
              <a:ext cx="120" cy="213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21"/>
                </a:cxn>
                <a:cxn ang="0">
                  <a:pos x="20" y="42"/>
                </a:cxn>
                <a:cxn ang="0">
                  <a:pos x="0" y="64"/>
                </a:cxn>
                <a:cxn ang="0">
                  <a:pos x="0" y="106"/>
                </a:cxn>
                <a:cxn ang="0">
                  <a:pos x="0" y="128"/>
                </a:cxn>
                <a:cxn ang="0">
                  <a:pos x="0" y="171"/>
                </a:cxn>
                <a:cxn ang="0">
                  <a:pos x="20" y="192"/>
                </a:cxn>
                <a:cxn ang="0">
                  <a:pos x="40" y="213"/>
                </a:cxn>
                <a:cxn ang="0">
                  <a:pos x="60" y="192"/>
                </a:cxn>
                <a:cxn ang="0">
                  <a:pos x="80" y="192"/>
                </a:cxn>
                <a:cxn ang="0">
                  <a:pos x="100" y="149"/>
                </a:cxn>
                <a:cxn ang="0">
                  <a:pos x="120" y="106"/>
                </a:cxn>
                <a:cxn ang="0">
                  <a:pos x="120" y="85"/>
                </a:cxn>
                <a:cxn ang="0">
                  <a:pos x="100" y="42"/>
                </a:cxn>
                <a:cxn ang="0">
                  <a:pos x="80" y="21"/>
                </a:cxn>
                <a:cxn ang="0">
                  <a:pos x="60" y="0"/>
                </a:cxn>
              </a:cxnLst>
              <a:rect l="0" t="0" r="r" b="b"/>
              <a:pathLst>
                <a:path w="120" h="213">
                  <a:moveTo>
                    <a:pt x="60" y="0"/>
                  </a:moveTo>
                  <a:lnTo>
                    <a:pt x="40" y="21"/>
                  </a:lnTo>
                  <a:lnTo>
                    <a:pt x="20" y="42"/>
                  </a:lnTo>
                  <a:lnTo>
                    <a:pt x="0" y="64"/>
                  </a:lnTo>
                  <a:lnTo>
                    <a:pt x="0" y="106"/>
                  </a:lnTo>
                  <a:lnTo>
                    <a:pt x="0" y="128"/>
                  </a:lnTo>
                  <a:lnTo>
                    <a:pt x="0" y="171"/>
                  </a:lnTo>
                  <a:lnTo>
                    <a:pt x="20" y="192"/>
                  </a:lnTo>
                  <a:lnTo>
                    <a:pt x="40" y="213"/>
                  </a:lnTo>
                  <a:lnTo>
                    <a:pt x="60" y="192"/>
                  </a:lnTo>
                  <a:lnTo>
                    <a:pt x="80" y="192"/>
                  </a:lnTo>
                  <a:lnTo>
                    <a:pt x="100" y="149"/>
                  </a:lnTo>
                  <a:lnTo>
                    <a:pt x="120" y="106"/>
                  </a:lnTo>
                  <a:lnTo>
                    <a:pt x="120" y="85"/>
                  </a:lnTo>
                  <a:lnTo>
                    <a:pt x="100" y="42"/>
                  </a:lnTo>
                  <a:lnTo>
                    <a:pt x="80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12598" y="288"/>
              <a:ext cx="100" cy="171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21"/>
                </a:cxn>
                <a:cxn ang="0">
                  <a:pos x="80" y="43"/>
                </a:cxn>
                <a:cxn ang="0">
                  <a:pos x="100" y="64"/>
                </a:cxn>
                <a:cxn ang="0">
                  <a:pos x="100" y="107"/>
                </a:cxn>
                <a:cxn ang="0">
                  <a:pos x="80" y="128"/>
                </a:cxn>
                <a:cxn ang="0">
                  <a:pos x="80" y="150"/>
                </a:cxn>
                <a:cxn ang="0">
                  <a:pos x="60" y="171"/>
                </a:cxn>
                <a:cxn ang="0">
                  <a:pos x="40" y="171"/>
                </a:cxn>
                <a:cxn ang="0">
                  <a:pos x="20" y="171"/>
                </a:cxn>
                <a:cxn ang="0">
                  <a:pos x="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0" y="64"/>
                </a:cxn>
                <a:cxn ang="0">
                  <a:pos x="20" y="21"/>
                </a:cxn>
                <a:cxn ang="0">
                  <a:pos x="40" y="0"/>
                </a:cxn>
                <a:cxn ang="0">
                  <a:pos x="60" y="0"/>
                </a:cxn>
              </a:cxnLst>
              <a:rect l="0" t="0" r="r" b="b"/>
              <a:pathLst>
                <a:path w="100" h="171">
                  <a:moveTo>
                    <a:pt x="60" y="0"/>
                  </a:moveTo>
                  <a:lnTo>
                    <a:pt x="60" y="21"/>
                  </a:lnTo>
                  <a:lnTo>
                    <a:pt x="80" y="43"/>
                  </a:lnTo>
                  <a:lnTo>
                    <a:pt x="100" y="64"/>
                  </a:lnTo>
                  <a:lnTo>
                    <a:pt x="100" y="107"/>
                  </a:lnTo>
                  <a:lnTo>
                    <a:pt x="80" y="128"/>
                  </a:lnTo>
                  <a:lnTo>
                    <a:pt x="80" y="150"/>
                  </a:lnTo>
                  <a:lnTo>
                    <a:pt x="60" y="171"/>
                  </a:lnTo>
                  <a:lnTo>
                    <a:pt x="40" y="171"/>
                  </a:lnTo>
                  <a:lnTo>
                    <a:pt x="20" y="171"/>
                  </a:lnTo>
                  <a:lnTo>
                    <a:pt x="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0" y="64"/>
                  </a:lnTo>
                  <a:lnTo>
                    <a:pt x="20" y="21"/>
                  </a:lnTo>
                  <a:lnTo>
                    <a:pt x="40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11835" y="1314"/>
              <a:ext cx="100" cy="171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0"/>
                </a:cxn>
                <a:cxn ang="0">
                  <a:pos x="20" y="21"/>
                </a:cxn>
                <a:cxn ang="0">
                  <a:pos x="0" y="43"/>
                </a:cxn>
                <a:cxn ang="0">
                  <a:pos x="0" y="64"/>
                </a:cxn>
                <a:cxn ang="0">
                  <a:pos x="0" y="107"/>
                </a:cxn>
                <a:cxn ang="0">
                  <a:pos x="0" y="128"/>
                </a:cxn>
                <a:cxn ang="0">
                  <a:pos x="0" y="150"/>
                </a:cxn>
                <a:cxn ang="0">
                  <a:pos x="20" y="171"/>
                </a:cxn>
                <a:cxn ang="0">
                  <a:pos x="40" y="171"/>
                </a:cxn>
                <a:cxn ang="0">
                  <a:pos x="60" y="150"/>
                </a:cxn>
                <a:cxn ang="0">
                  <a:pos x="80" y="128"/>
                </a:cxn>
                <a:cxn ang="0">
                  <a:pos x="100" y="107"/>
                </a:cxn>
                <a:cxn ang="0">
                  <a:pos x="100" y="64"/>
                </a:cxn>
                <a:cxn ang="0">
                  <a:pos x="100" y="43"/>
                </a:cxn>
                <a:cxn ang="0">
                  <a:pos x="80" y="21"/>
                </a:cxn>
                <a:cxn ang="0">
                  <a:pos x="60" y="0"/>
                </a:cxn>
              </a:cxnLst>
              <a:rect l="0" t="0" r="r" b="b"/>
              <a:pathLst>
                <a:path w="100" h="171">
                  <a:moveTo>
                    <a:pt x="60" y="0"/>
                  </a:moveTo>
                  <a:lnTo>
                    <a:pt x="40" y="0"/>
                  </a:lnTo>
                  <a:lnTo>
                    <a:pt x="20" y="21"/>
                  </a:lnTo>
                  <a:lnTo>
                    <a:pt x="0" y="43"/>
                  </a:lnTo>
                  <a:lnTo>
                    <a:pt x="0" y="64"/>
                  </a:lnTo>
                  <a:lnTo>
                    <a:pt x="0" y="107"/>
                  </a:lnTo>
                  <a:lnTo>
                    <a:pt x="0" y="128"/>
                  </a:lnTo>
                  <a:lnTo>
                    <a:pt x="0" y="150"/>
                  </a:lnTo>
                  <a:lnTo>
                    <a:pt x="20" y="171"/>
                  </a:lnTo>
                  <a:lnTo>
                    <a:pt x="40" y="171"/>
                  </a:lnTo>
                  <a:lnTo>
                    <a:pt x="60" y="150"/>
                  </a:lnTo>
                  <a:lnTo>
                    <a:pt x="80" y="128"/>
                  </a:lnTo>
                  <a:lnTo>
                    <a:pt x="100" y="107"/>
                  </a:lnTo>
                  <a:lnTo>
                    <a:pt x="100" y="64"/>
                  </a:lnTo>
                  <a:lnTo>
                    <a:pt x="100" y="43"/>
                  </a:lnTo>
                  <a:lnTo>
                    <a:pt x="80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12437" y="352"/>
              <a:ext cx="101" cy="171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81" y="22"/>
                </a:cxn>
                <a:cxn ang="0">
                  <a:pos x="101" y="43"/>
                </a:cxn>
                <a:cxn ang="0">
                  <a:pos x="101" y="64"/>
                </a:cxn>
                <a:cxn ang="0">
                  <a:pos x="101" y="107"/>
                </a:cxn>
                <a:cxn ang="0">
                  <a:pos x="101" y="128"/>
                </a:cxn>
                <a:cxn ang="0">
                  <a:pos x="81" y="150"/>
                </a:cxn>
                <a:cxn ang="0">
                  <a:pos x="61" y="171"/>
                </a:cxn>
                <a:cxn ang="0">
                  <a:pos x="40" y="171"/>
                </a:cxn>
                <a:cxn ang="0">
                  <a:pos x="20" y="171"/>
                </a:cxn>
                <a:cxn ang="0">
                  <a:pos x="2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20" y="64"/>
                </a:cxn>
                <a:cxn ang="0">
                  <a:pos x="20" y="22"/>
                </a:cxn>
                <a:cxn ang="0">
                  <a:pos x="40" y="0"/>
                </a:cxn>
                <a:cxn ang="0">
                  <a:pos x="61" y="0"/>
                </a:cxn>
              </a:cxnLst>
              <a:rect l="0" t="0" r="r" b="b"/>
              <a:pathLst>
                <a:path w="101" h="171">
                  <a:moveTo>
                    <a:pt x="61" y="0"/>
                  </a:moveTo>
                  <a:lnTo>
                    <a:pt x="81" y="22"/>
                  </a:lnTo>
                  <a:lnTo>
                    <a:pt x="101" y="43"/>
                  </a:lnTo>
                  <a:lnTo>
                    <a:pt x="101" y="64"/>
                  </a:lnTo>
                  <a:lnTo>
                    <a:pt x="101" y="107"/>
                  </a:lnTo>
                  <a:lnTo>
                    <a:pt x="101" y="128"/>
                  </a:lnTo>
                  <a:lnTo>
                    <a:pt x="81" y="150"/>
                  </a:lnTo>
                  <a:lnTo>
                    <a:pt x="61" y="171"/>
                  </a:lnTo>
                  <a:lnTo>
                    <a:pt x="40" y="171"/>
                  </a:lnTo>
                  <a:lnTo>
                    <a:pt x="20" y="171"/>
                  </a:lnTo>
                  <a:lnTo>
                    <a:pt x="2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20" y="64"/>
                  </a:lnTo>
                  <a:lnTo>
                    <a:pt x="20" y="22"/>
                  </a:lnTo>
                  <a:lnTo>
                    <a:pt x="40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11935" y="1421"/>
              <a:ext cx="121" cy="171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60" y="0"/>
                </a:cxn>
                <a:cxn ang="0">
                  <a:pos x="40" y="21"/>
                </a:cxn>
                <a:cxn ang="0">
                  <a:pos x="20" y="43"/>
                </a:cxn>
                <a:cxn ang="0">
                  <a:pos x="20" y="85"/>
                </a:cxn>
                <a:cxn ang="0">
                  <a:pos x="0" y="107"/>
                </a:cxn>
                <a:cxn ang="0">
                  <a:pos x="20" y="150"/>
                </a:cxn>
                <a:cxn ang="0">
                  <a:pos x="20" y="171"/>
                </a:cxn>
                <a:cxn ang="0">
                  <a:pos x="40" y="171"/>
                </a:cxn>
                <a:cxn ang="0">
                  <a:pos x="60" y="171"/>
                </a:cxn>
                <a:cxn ang="0">
                  <a:pos x="80" y="171"/>
                </a:cxn>
                <a:cxn ang="0">
                  <a:pos x="101" y="150"/>
                </a:cxn>
                <a:cxn ang="0">
                  <a:pos x="121" y="107"/>
                </a:cxn>
                <a:cxn ang="0">
                  <a:pos x="121" y="64"/>
                </a:cxn>
                <a:cxn ang="0">
                  <a:pos x="121" y="43"/>
                </a:cxn>
                <a:cxn ang="0">
                  <a:pos x="101" y="21"/>
                </a:cxn>
                <a:cxn ang="0">
                  <a:pos x="80" y="0"/>
                </a:cxn>
              </a:cxnLst>
              <a:rect l="0" t="0" r="r" b="b"/>
              <a:pathLst>
                <a:path w="121" h="171">
                  <a:moveTo>
                    <a:pt x="80" y="0"/>
                  </a:moveTo>
                  <a:lnTo>
                    <a:pt x="60" y="0"/>
                  </a:lnTo>
                  <a:lnTo>
                    <a:pt x="40" y="21"/>
                  </a:lnTo>
                  <a:lnTo>
                    <a:pt x="20" y="43"/>
                  </a:lnTo>
                  <a:lnTo>
                    <a:pt x="20" y="85"/>
                  </a:lnTo>
                  <a:lnTo>
                    <a:pt x="0" y="107"/>
                  </a:lnTo>
                  <a:lnTo>
                    <a:pt x="20" y="150"/>
                  </a:lnTo>
                  <a:lnTo>
                    <a:pt x="20" y="171"/>
                  </a:lnTo>
                  <a:lnTo>
                    <a:pt x="40" y="171"/>
                  </a:lnTo>
                  <a:lnTo>
                    <a:pt x="60" y="171"/>
                  </a:lnTo>
                  <a:lnTo>
                    <a:pt x="80" y="171"/>
                  </a:lnTo>
                  <a:lnTo>
                    <a:pt x="101" y="150"/>
                  </a:lnTo>
                  <a:lnTo>
                    <a:pt x="121" y="107"/>
                  </a:lnTo>
                  <a:lnTo>
                    <a:pt x="121" y="64"/>
                  </a:lnTo>
                  <a:lnTo>
                    <a:pt x="121" y="43"/>
                  </a:lnTo>
                  <a:lnTo>
                    <a:pt x="101" y="21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</p:grpSp>
      <p:grpSp>
        <p:nvGrpSpPr>
          <p:cNvPr id="16" name="Group 1"/>
          <p:cNvGrpSpPr>
            <a:grpSpLocks/>
          </p:cNvGrpSpPr>
          <p:nvPr/>
        </p:nvGrpSpPr>
        <p:grpSpPr bwMode="auto">
          <a:xfrm rot="2527028">
            <a:off x="6813429" y="3232805"/>
            <a:ext cx="1203325" cy="1693863"/>
            <a:chOff x="11232" y="288"/>
            <a:chExt cx="2049" cy="2736"/>
          </a:xfrm>
        </p:grpSpPr>
        <p:sp>
          <p:nvSpPr>
            <p:cNvPr id="17" name="Freeform 2"/>
            <p:cNvSpPr>
              <a:spLocks/>
            </p:cNvSpPr>
            <p:nvPr/>
          </p:nvSpPr>
          <p:spPr bwMode="auto">
            <a:xfrm>
              <a:off x="12337" y="523"/>
              <a:ext cx="803" cy="1518"/>
            </a:xfrm>
            <a:custGeom>
              <a:avLst/>
              <a:gdLst/>
              <a:ahLst/>
              <a:cxnLst>
                <a:cxn ang="0">
                  <a:pos x="783" y="385"/>
                </a:cxn>
                <a:cxn ang="0">
                  <a:pos x="723" y="641"/>
                </a:cxn>
                <a:cxn ang="0">
                  <a:pos x="643" y="855"/>
                </a:cxn>
                <a:cxn ang="0">
                  <a:pos x="542" y="1090"/>
                </a:cxn>
                <a:cxn ang="0">
                  <a:pos x="402" y="1304"/>
                </a:cxn>
                <a:cxn ang="0">
                  <a:pos x="402" y="1325"/>
                </a:cxn>
                <a:cxn ang="0">
                  <a:pos x="402" y="1325"/>
                </a:cxn>
                <a:cxn ang="0">
                  <a:pos x="341" y="1432"/>
                </a:cxn>
                <a:cxn ang="0">
                  <a:pos x="281" y="1496"/>
                </a:cxn>
                <a:cxn ang="0">
                  <a:pos x="201" y="1518"/>
                </a:cxn>
                <a:cxn ang="0">
                  <a:pos x="120" y="1518"/>
                </a:cxn>
                <a:cxn ang="0">
                  <a:pos x="60" y="1475"/>
                </a:cxn>
                <a:cxn ang="0">
                  <a:pos x="20" y="1390"/>
                </a:cxn>
                <a:cxn ang="0">
                  <a:pos x="0" y="1304"/>
                </a:cxn>
                <a:cxn ang="0">
                  <a:pos x="20" y="1197"/>
                </a:cxn>
                <a:cxn ang="0">
                  <a:pos x="60" y="1112"/>
                </a:cxn>
                <a:cxn ang="0">
                  <a:pos x="100" y="1069"/>
                </a:cxn>
                <a:cxn ang="0">
                  <a:pos x="201" y="855"/>
                </a:cxn>
                <a:cxn ang="0">
                  <a:pos x="241" y="684"/>
                </a:cxn>
                <a:cxn ang="0">
                  <a:pos x="241" y="513"/>
                </a:cxn>
                <a:cxn ang="0">
                  <a:pos x="181" y="364"/>
                </a:cxn>
                <a:cxn ang="0">
                  <a:pos x="140" y="321"/>
                </a:cxn>
                <a:cxn ang="0">
                  <a:pos x="100" y="257"/>
                </a:cxn>
                <a:cxn ang="0">
                  <a:pos x="100" y="193"/>
                </a:cxn>
                <a:cxn ang="0">
                  <a:pos x="100" y="128"/>
                </a:cxn>
                <a:cxn ang="0">
                  <a:pos x="120" y="86"/>
                </a:cxn>
                <a:cxn ang="0">
                  <a:pos x="161" y="43"/>
                </a:cxn>
                <a:cxn ang="0">
                  <a:pos x="201" y="22"/>
                </a:cxn>
                <a:cxn ang="0">
                  <a:pos x="261" y="0"/>
                </a:cxn>
                <a:cxn ang="0">
                  <a:pos x="321" y="0"/>
                </a:cxn>
                <a:cxn ang="0">
                  <a:pos x="382" y="0"/>
                </a:cxn>
                <a:cxn ang="0">
                  <a:pos x="462" y="0"/>
                </a:cxn>
                <a:cxn ang="0">
                  <a:pos x="522" y="22"/>
                </a:cxn>
                <a:cxn ang="0">
                  <a:pos x="643" y="86"/>
                </a:cxn>
                <a:cxn ang="0">
                  <a:pos x="743" y="193"/>
                </a:cxn>
                <a:cxn ang="0">
                  <a:pos x="783" y="278"/>
                </a:cxn>
                <a:cxn ang="0">
                  <a:pos x="783" y="385"/>
                </a:cxn>
              </a:cxnLst>
              <a:rect l="0" t="0" r="r" b="b"/>
              <a:pathLst>
                <a:path w="803" h="1518">
                  <a:moveTo>
                    <a:pt x="783" y="385"/>
                  </a:moveTo>
                  <a:lnTo>
                    <a:pt x="783" y="385"/>
                  </a:lnTo>
                  <a:lnTo>
                    <a:pt x="763" y="513"/>
                  </a:lnTo>
                  <a:lnTo>
                    <a:pt x="723" y="641"/>
                  </a:lnTo>
                  <a:lnTo>
                    <a:pt x="683" y="748"/>
                  </a:lnTo>
                  <a:lnTo>
                    <a:pt x="643" y="855"/>
                  </a:lnTo>
                  <a:lnTo>
                    <a:pt x="582" y="983"/>
                  </a:lnTo>
                  <a:lnTo>
                    <a:pt x="542" y="1090"/>
                  </a:lnTo>
                  <a:lnTo>
                    <a:pt x="482" y="1197"/>
                  </a:lnTo>
                  <a:lnTo>
                    <a:pt x="402" y="1304"/>
                  </a:lnTo>
                  <a:lnTo>
                    <a:pt x="402" y="1304"/>
                  </a:lnTo>
                  <a:lnTo>
                    <a:pt x="402" y="1325"/>
                  </a:lnTo>
                  <a:lnTo>
                    <a:pt x="402" y="1325"/>
                  </a:lnTo>
                  <a:lnTo>
                    <a:pt x="402" y="1325"/>
                  </a:lnTo>
                  <a:lnTo>
                    <a:pt x="382" y="1390"/>
                  </a:lnTo>
                  <a:lnTo>
                    <a:pt x="341" y="1432"/>
                  </a:lnTo>
                  <a:lnTo>
                    <a:pt x="321" y="1454"/>
                  </a:lnTo>
                  <a:lnTo>
                    <a:pt x="281" y="1496"/>
                  </a:lnTo>
                  <a:lnTo>
                    <a:pt x="241" y="1518"/>
                  </a:lnTo>
                  <a:lnTo>
                    <a:pt x="201" y="1518"/>
                  </a:lnTo>
                  <a:lnTo>
                    <a:pt x="161" y="1518"/>
                  </a:lnTo>
                  <a:lnTo>
                    <a:pt x="120" y="1518"/>
                  </a:lnTo>
                  <a:lnTo>
                    <a:pt x="80" y="1496"/>
                  </a:lnTo>
                  <a:lnTo>
                    <a:pt x="60" y="1475"/>
                  </a:lnTo>
                  <a:lnTo>
                    <a:pt x="40" y="1432"/>
                  </a:lnTo>
                  <a:lnTo>
                    <a:pt x="20" y="1390"/>
                  </a:lnTo>
                  <a:lnTo>
                    <a:pt x="0" y="1347"/>
                  </a:lnTo>
                  <a:lnTo>
                    <a:pt x="0" y="1304"/>
                  </a:lnTo>
                  <a:lnTo>
                    <a:pt x="20" y="1240"/>
                  </a:lnTo>
                  <a:lnTo>
                    <a:pt x="20" y="1197"/>
                  </a:lnTo>
                  <a:lnTo>
                    <a:pt x="40" y="1154"/>
                  </a:lnTo>
                  <a:lnTo>
                    <a:pt x="60" y="1112"/>
                  </a:lnTo>
                  <a:lnTo>
                    <a:pt x="80" y="1090"/>
                  </a:lnTo>
                  <a:lnTo>
                    <a:pt x="100" y="1069"/>
                  </a:lnTo>
                  <a:lnTo>
                    <a:pt x="161" y="962"/>
                  </a:lnTo>
                  <a:lnTo>
                    <a:pt x="201" y="855"/>
                  </a:lnTo>
                  <a:lnTo>
                    <a:pt x="221" y="770"/>
                  </a:lnTo>
                  <a:lnTo>
                    <a:pt x="241" y="684"/>
                  </a:lnTo>
                  <a:lnTo>
                    <a:pt x="241" y="599"/>
                  </a:lnTo>
                  <a:lnTo>
                    <a:pt x="241" y="513"/>
                  </a:lnTo>
                  <a:lnTo>
                    <a:pt x="201" y="449"/>
                  </a:lnTo>
                  <a:lnTo>
                    <a:pt x="181" y="364"/>
                  </a:lnTo>
                  <a:lnTo>
                    <a:pt x="161" y="342"/>
                  </a:lnTo>
                  <a:lnTo>
                    <a:pt x="140" y="321"/>
                  </a:lnTo>
                  <a:lnTo>
                    <a:pt x="120" y="278"/>
                  </a:lnTo>
                  <a:lnTo>
                    <a:pt x="100" y="257"/>
                  </a:lnTo>
                  <a:lnTo>
                    <a:pt x="100" y="214"/>
                  </a:lnTo>
                  <a:lnTo>
                    <a:pt x="100" y="193"/>
                  </a:lnTo>
                  <a:lnTo>
                    <a:pt x="100" y="150"/>
                  </a:lnTo>
                  <a:lnTo>
                    <a:pt x="100" y="128"/>
                  </a:lnTo>
                  <a:lnTo>
                    <a:pt x="120" y="107"/>
                  </a:lnTo>
                  <a:lnTo>
                    <a:pt x="120" y="86"/>
                  </a:lnTo>
                  <a:lnTo>
                    <a:pt x="140" y="64"/>
                  </a:lnTo>
                  <a:lnTo>
                    <a:pt x="161" y="43"/>
                  </a:lnTo>
                  <a:lnTo>
                    <a:pt x="181" y="43"/>
                  </a:lnTo>
                  <a:lnTo>
                    <a:pt x="201" y="22"/>
                  </a:lnTo>
                  <a:lnTo>
                    <a:pt x="241" y="0"/>
                  </a:lnTo>
                  <a:lnTo>
                    <a:pt x="261" y="0"/>
                  </a:lnTo>
                  <a:lnTo>
                    <a:pt x="281" y="0"/>
                  </a:lnTo>
                  <a:lnTo>
                    <a:pt x="321" y="0"/>
                  </a:lnTo>
                  <a:lnTo>
                    <a:pt x="361" y="0"/>
                  </a:lnTo>
                  <a:lnTo>
                    <a:pt x="382" y="0"/>
                  </a:lnTo>
                  <a:lnTo>
                    <a:pt x="422" y="0"/>
                  </a:lnTo>
                  <a:lnTo>
                    <a:pt x="462" y="0"/>
                  </a:lnTo>
                  <a:lnTo>
                    <a:pt x="482" y="22"/>
                  </a:lnTo>
                  <a:lnTo>
                    <a:pt x="522" y="22"/>
                  </a:lnTo>
                  <a:lnTo>
                    <a:pt x="582" y="64"/>
                  </a:lnTo>
                  <a:lnTo>
                    <a:pt x="643" y="86"/>
                  </a:lnTo>
                  <a:lnTo>
                    <a:pt x="703" y="128"/>
                  </a:lnTo>
                  <a:lnTo>
                    <a:pt x="743" y="193"/>
                  </a:lnTo>
                  <a:lnTo>
                    <a:pt x="763" y="235"/>
                  </a:lnTo>
                  <a:lnTo>
                    <a:pt x="783" y="278"/>
                  </a:lnTo>
                  <a:lnTo>
                    <a:pt x="803" y="342"/>
                  </a:lnTo>
                  <a:lnTo>
                    <a:pt x="783" y="38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18" name="Freeform 3"/>
            <p:cNvSpPr>
              <a:spLocks/>
            </p:cNvSpPr>
            <p:nvPr/>
          </p:nvSpPr>
          <p:spPr bwMode="auto">
            <a:xfrm>
              <a:off x="11232" y="1485"/>
              <a:ext cx="743" cy="1539"/>
            </a:xfrm>
            <a:custGeom>
              <a:avLst/>
              <a:gdLst/>
              <a:ahLst/>
              <a:cxnLst>
                <a:cxn ang="0">
                  <a:pos x="20" y="235"/>
                </a:cxn>
                <a:cxn ang="0">
                  <a:pos x="0" y="492"/>
                </a:cxn>
                <a:cxn ang="0">
                  <a:pos x="0" y="748"/>
                </a:cxn>
                <a:cxn ang="0">
                  <a:pos x="40" y="983"/>
                </a:cxn>
                <a:cxn ang="0">
                  <a:pos x="80" y="1240"/>
                </a:cxn>
                <a:cxn ang="0">
                  <a:pos x="80" y="1240"/>
                </a:cxn>
                <a:cxn ang="0">
                  <a:pos x="80" y="1261"/>
                </a:cxn>
                <a:cxn ang="0">
                  <a:pos x="100" y="1368"/>
                </a:cxn>
                <a:cxn ang="0">
                  <a:pos x="141" y="1454"/>
                </a:cxn>
                <a:cxn ang="0">
                  <a:pos x="201" y="1518"/>
                </a:cxn>
                <a:cxn ang="0">
                  <a:pos x="281" y="1539"/>
                </a:cxn>
                <a:cxn ang="0">
                  <a:pos x="362" y="1518"/>
                </a:cxn>
                <a:cxn ang="0">
                  <a:pos x="422" y="1454"/>
                </a:cxn>
                <a:cxn ang="0">
                  <a:pos x="462" y="1368"/>
                </a:cxn>
                <a:cxn ang="0">
                  <a:pos x="482" y="1261"/>
                </a:cxn>
                <a:cxn ang="0">
                  <a:pos x="482" y="1197"/>
                </a:cxn>
                <a:cxn ang="0">
                  <a:pos x="462" y="1112"/>
                </a:cxn>
                <a:cxn ang="0">
                  <a:pos x="442" y="898"/>
                </a:cxn>
                <a:cxn ang="0">
                  <a:pos x="442" y="705"/>
                </a:cxn>
                <a:cxn ang="0">
                  <a:pos x="502" y="556"/>
                </a:cxn>
                <a:cxn ang="0">
                  <a:pos x="603" y="449"/>
                </a:cxn>
                <a:cxn ang="0">
                  <a:pos x="663" y="406"/>
                </a:cxn>
                <a:cxn ang="0">
                  <a:pos x="703" y="363"/>
                </a:cxn>
                <a:cxn ang="0">
                  <a:pos x="743" y="299"/>
                </a:cxn>
                <a:cxn ang="0">
                  <a:pos x="743" y="235"/>
                </a:cxn>
                <a:cxn ang="0">
                  <a:pos x="723" y="150"/>
                </a:cxn>
                <a:cxn ang="0">
                  <a:pos x="643" y="64"/>
                </a:cxn>
                <a:cxn ang="0">
                  <a:pos x="522" y="0"/>
                </a:cxn>
                <a:cxn ang="0">
                  <a:pos x="382" y="0"/>
                </a:cxn>
                <a:cxn ang="0">
                  <a:pos x="241" y="0"/>
                </a:cxn>
                <a:cxn ang="0">
                  <a:pos x="141" y="64"/>
                </a:cxn>
                <a:cxn ang="0">
                  <a:pos x="60" y="128"/>
                </a:cxn>
                <a:cxn ang="0">
                  <a:pos x="20" y="235"/>
                </a:cxn>
              </a:cxnLst>
              <a:rect l="0" t="0" r="r" b="b"/>
              <a:pathLst>
                <a:path w="743" h="1539">
                  <a:moveTo>
                    <a:pt x="20" y="235"/>
                  </a:moveTo>
                  <a:lnTo>
                    <a:pt x="20" y="235"/>
                  </a:lnTo>
                  <a:lnTo>
                    <a:pt x="0" y="363"/>
                  </a:lnTo>
                  <a:lnTo>
                    <a:pt x="0" y="492"/>
                  </a:lnTo>
                  <a:lnTo>
                    <a:pt x="0" y="620"/>
                  </a:lnTo>
                  <a:lnTo>
                    <a:pt x="0" y="748"/>
                  </a:lnTo>
                  <a:lnTo>
                    <a:pt x="20" y="855"/>
                  </a:lnTo>
                  <a:lnTo>
                    <a:pt x="40" y="983"/>
                  </a:lnTo>
                  <a:lnTo>
                    <a:pt x="60" y="1112"/>
                  </a:lnTo>
                  <a:lnTo>
                    <a:pt x="80" y="1240"/>
                  </a:lnTo>
                  <a:lnTo>
                    <a:pt x="80" y="1240"/>
                  </a:lnTo>
                  <a:lnTo>
                    <a:pt x="80" y="1240"/>
                  </a:lnTo>
                  <a:lnTo>
                    <a:pt x="80" y="1261"/>
                  </a:lnTo>
                  <a:lnTo>
                    <a:pt x="80" y="1261"/>
                  </a:lnTo>
                  <a:lnTo>
                    <a:pt x="80" y="1325"/>
                  </a:lnTo>
                  <a:lnTo>
                    <a:pt x="100" y="1368"/>
                  </a:lnTo>
                  <a:lnTo>
                    <a:pt x="121" y="1411"/>
                  </a:lnTo>
                  <a:lnTo>
                    <a:pt x="141" y="1454"/>
                  </a:lnTo>
                  <a:lnTo>
                    <a:pt x="181" y="1496"/>
                  </a:lnTo>
                  <a:lnTo>
                    <a:pt x="201" y="1518"/>
                  </a:lnTo>
                  <a:lnTo>
                    <a:pt x="241" y="1539"/>
                  </a:lnTo>
                  <a:lnTo>
                    <a:pt x="281" y="1539"/>
                  </a:lnTo>
                  <a:lnTo>
                    <a:pt x="321" y="1539"/>
                  </a:lnTo>
                  <a:lnTo>
                    <a:pt x="362" y="1518"/>
                  </a:lnTo>
                  <a:lnTo>
                    <a:pt x="402" y="1496"/>
                  </a:lnTo>
                  <a:lnTo>
                    <a:pt x="422" y="1454"/>
                  </a:lnTo>
                  <a:lnTo>
                    <a:pt x="442" y="1411"/>
                  </a:lnTo>
                  <a:lnTo>
                    <a:pt x="462" y="1368"/>
                  </a:lnTo>
                  <a:lnTo>
                    <a:pt x="482" y="1325"/>
                  </a:lnTo>
                  <a:lnTo>
                    <a:pt x="482" y="1261"/>
                  </a:lnTo>
                  <a:lnTo>
                    <a:pt x="482" y="1218"/>
                  </a:lnTo>
                  <a:lnTo>
                    <a:pt x="482" y="1197"/>
                  </a:lnTo>
                  <a:lnTo>
                    <a:pt x="462" y="1154"/>
                  </a:lnTo>
                  <a:lnTo>
                    <a:pt x="462" y="1112"/>
                  </a:lnTo>
                  <a:lnTo>
                    <a:pt x="442" y="1005"/>
                  </a:lnTo>
                  <a:lnTo>
                    <a:pt x="442" y="898"/>
                  </a:lnTo>
                  <a:lnTo>
                    <a:pt x="442" y="791"/>
                  </a:lnTo>
                  <a:lnTo>
                    <a:pt x="442" y="705"/>
                  </a:lnTo>
                  <a:lnTo>
                    <a:pt x="482" y="620"/>
                  </a:lnTo>
                  <a:lnTo>
                    <a:pt x="502" y="556"/>
                  </a:lnTo>
                  <a:lnTo>
                    <a:pt x="542" y="492"/>
                  </a:lnTo>
                  <a:lnTo>
                    <a:pt x="603" y="449"/>
                  </a:lnTo>
                  <a:lnTo>
                    <a:pt x="623" y="428"/>
                  </a:lnTo>
                  <a:lnTo>
                    <a:pt x="663" y="406"/>
                  </a:lnTo>
                  <a:lnTo>
                    <a:pt x="683" y="385"/>
                  </a:lnTo>
                  <a:lnTo>
                    <a:pt x="703" y="363"/>
                  </a:lnTo>
                  <a:lnTo>
                    <a:pt x="723" y="321"/>
                  </a:lnTo>
                  <a:lnTo>
                    <a:pt x="743" y="299"/>
                  </a:lnTo>
                  <a:lnTo>
                    <a:pt x="743" y="278"/>
                  </a:lnTo>
                  <a:lnTo>
                    <a:pt x="743" y="235"/>
                  </a:lnTo>
                  <a:lnTo>
                    <a:pt x="743" y="192"/>
                  </a:lnTo>
                  <a:lnTo>
                    <a:pt x="723" y="150"/>
                  </a:lnTo>
                  <a:lnTo>
                    <a:pt x="683" y="107"/>
                  </a:lnTo>
                  <a:lnTo>
                    <a:pt x="643" y="64"/>
                  </a:lnTo>
                  <a:lnTo>
                    <a:pt x="583" y="43"/>
                  </a:lnTo>
                  <a:lnTo>
                    <a:pt x="522" y="0"/>
                  </a:lnTo>
                  <a:lnTo>
                    <a:pt x="462" y="0"/>
                  </a:lnTo>
                  <a:lnTo>
                    <a:pt x="382" y="0"/>
                  </a:lnTo>
                  <a:lnTo>
                    <a:pt x="321" y="0"/>
                  </a:lnTo>
                  <a:lnTo>
                    <a:pt x="241" y="0"/>
                  </a:lnTo>
                  <a:lnTo>
                    <a:pt x="181" y="21"/>
                  </a:lnTo>
                  <a:lnTo>
                    <a:pt x="141" y="64"/>
                  </a:lnTo>
                  <a:lnTo>
                    <a:pt x="100" y="107"/>
                  </a:lnTo>
                  <a:lnTo>
                    <a:pt x="60" y="128"/>
                  </a:lnTo>
                  <a:lnTo>
                    <a:pt x="40" y="192"/>
                  </a:lnTo>
                  <a:lnTo>
                    <a:pt x="20" y="23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19" name="Freeform 4"/>
            <p:cNvSpPr>
              <a:spLocks/>
            </p:cNvSpPr>
            <p:nvPr/>
          </p:nvSpPr>
          <p:spPr bwMode="auto">
            <a:xfrm>
              <a:off x="13060" y="352"/>
              <a:ext cx="221" cy="321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201" y="43"/>
                </a:cxn>
                <a:cxn ang="0">
                  <a:pos x="221" y="86"/>
                </a:cxn>
                <a:cxn ang="0">
                  <a:pos x="221" y="150"/>
                </a:cxn>
                <a:cxn ang="0">
                  <a:pos x="201" y="214"/>
                </a:cxn>
                <a:cxn ang="0">
                  <a:pos x="181" y="235"/>
                </a:cxn>
                <a:cxn ang="0">
                  <a:pos x="161" y="257"/>
                </a:cxn>
                <a:cxn ang="0">
                  <a:pos x="141" y="278"/>
                </a:cxn>
                <a:cxn ang="0">
                  <a:pos x="121" y="299"/>
                </a:cxn>
                <a:cxn ang="0">
                  <a:pos x="100" y="299"/>
                </a:cxn>
                <a:cxn ang="0">
                  <a:pos x="80" y="321"/>
                </a:cxn>
                <a:cxn ang="0">
                  <a:pos x="60" y="321"/>
                </a:cxn>
                <a:cxn ang="0">
                  <a:pos x="40" y="299"/>
                </a:cxn>
                <a:cxn ang="0">
                  <a:pos x="0" y="278"/>
                </a:cxn>
                <a:cxn ang="0">
                  <a:pos x="0" y="235"/>
                </a:cxn>
                <a:cxn ang="0">
                  <a:pos x="0" y="171"/>
                </a:cxn>
                <a:cxn ang="0">
                  <a:pos x="20" y="107"/>
                </a:cxn>
                <a:cxn ang="0">
                  <a:pos x="40" y="86"/>
                </a:cxn>
                <a:cxn ang="0">
                  <a:pos x="60" y="64"/>
                </a:cxn>
                <a:cxn ang="0">
                  <a:pos x="80" y="43"/>
                </a:cxn>
                <a:cxn ang="0">
                  <a:pos x="100" y="22"/>
                </a:cxn>
                <a:cxn ang="0">
                  <a:pos x="121" y="0"/>
                </a:cxn>
                <a:cxn ang="0">
                  <a:pos x="141" y="0"/>
                </a:cxn>
                <a:cxn ang="0">
                  <a:pos x="161" y="0"/>
                </a:cxn>
                <a:cxn ang="0">
                  <a:pos x="181" y="0"/>
                </a:cxn>
              </a:cxnLst>
              <a:rect l="0" t="0" r="r" b="b"/>
              <a:pathLst>
                <a:path w="221" h="321">
                  <a:moveTo>
                    <a:pt x="181" y="0"/>
                  </a:moveTo>
                  <a:lnTo>
                    <a:pt x="201" y="43"/>
                  </a:lnTo>
                  <a:lnTo>
                    <a:pt x="221" y="86"/>
                  </a:lnTo>
                  <a:lnTo>
                    <a:pt x="221" y="150"/>
                  </a:lnTo>
                  <a:lnTo>
                    <a:pt x="201" y="214"/>
                  </a:lnTo>
                  <a:lnTo>
                    <a:pt x="181" y="235"/>
                  </a:lnTo>
                  <a:lnTo>
                    <a:pt x="161" y="257"/>
                  </a:lnTo>
                  <a:lnTo>
                    <a:pt x="141" y="278"/>
                  </a:lnTo>
                  <a:lnTo>
                    <a:pt x="121" y="299"/>
                  </a:lnTo>
                  <a:lnTo>
                    <a:pt x="100" y="299"/>
                  </a:lnTo>
                  <a:lnTo>
                    <a:pt x="80" y="321"/>
                  </a:lnTo>
                  <a:lnTo>
                    <a:pt x="60" y="321"/>
                  </a:lnTo>
                  <a:lnTo>
                    <a:pt x="40" y="299"/>
                  </a:lnTo>
                  <a:lnTo>
                    <a:pt x="0" y="278"/>
                  </a:lnTo>
                  <a:lnTo>
                    <a:pt x="0" y="235"/>
                  </a:lnTo>
                  <a:lnTo>
                    <a:pt x="0" y="171"/>
                  </a:lnTo>
                  <a:lnTo>
                    <a:pt x="20" y="107"/>
                  </a:lnTo>
                  <a:lnTo>
                    <a:pt x="40" y="86"/>
                  </a:lnTo>
                  <a:lnTo>
                    <a:pt x="60" y="64"/>
                  </a:lnTo>
                  <a:lnTo>
                    <a:pt x="80" y="43"/>
                  </a:lnTo>
                  <a:lnTo>
                    <a:pt x="100" y="22"/>
                  </a:lnTo>
                  <a:lnTo>
                    <a:pt x="121" y="0"/>
                  </a:lnTo>
                  <a:lnTo>
                    <a:pt x="141" y="0"/>
                  </a:lnTo>
                  <a:lnTo>
                    <a:pt x="161" y="0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0" name="Freeform 5"/>
            <p:cNvSpPr>
              <a:spLocks/>
            </p:cNvSpPr>
            <p:nvPr/>
          </p:nvSpPr>
          <p:spPr bwMode="auto">
            <a:xfrm>
              <a:off x="11252" y="1164"/>
              <a:ext cx="201" cy="321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60" y="0"/>
                </a:cxn>
                <a:cxn ang="0">
                  <a:pos x="40" y="0"/>
                </a:cxn>
                <a:cxn ang="0">
                  <a:pos x="20" y="22"/>
                </a:cxn>
                <a:cxn ang="0">
                  <a:pos x="20" y="43"/>
                </a:cxn>
                <a:cxn ang="0">
                  <a:pos x="0" y="86"/>
                </a:cxn>
                <a:cxn ang="0">
                  <a:pos x="0" y="107"/>
                </a:cxn>
                <a:cxn ang="0">
                  <a:pos x="0" y="129"/>
                </a:cxn>
                <a:cxn ang="0">
                  <a:pos x="0" y="171"/>
                </a:cxn>
                <a:cxn ang="0">
                  <a:pos x="0" y="214"/>
                </a:cxn>
                <a:cxn ang="0">
                  <a:pos x="20" y="236"/>
                </a:cxn>
                <a:cxn ang="0">
                  <a:pos x="20" y="257"/>
                </a:cxn>
                <a:cxn ang="0">
                  <a:pos x="40" y="278"/>
                </a:cxn>
                <a:cxn ang="0">
                  <a:pos x="60" y="300"/>
                </a:cxn>
                <a:cxn ang="0">
                  <a:pos x="80" y="321"/>
                </a:cxn>
                <a:cxn ang="0">
                  <a:pos x="101" y="321"/>
                </a:cxn>
                <a:cxn ang="0">
                  <a:pos x="121" y="321"/>
                </a:cxn>
                <a:cxn ang="0">
                  <a:pos x="141" y="321"/>
                </a:cxn>
                <a:cxn ang="0">
                  <a:pos x="161" y="321"/>
                </a:cxn>
                <a:cxn ang="0">
                  <a:pos x="161" y="300"/>
                </a:cxn>
                <a:cxn ang="0">
                  <a:pos x="181" y="278"/>
                </a:cxn>
                <a:cxn ang="0">
                  <a:pos x="181" y="236"/>
                </a:cxn>
                <a:cxn ang="0">
                  <a:pos x="201" y="214"/>
                </a:cxn>
                <a:cxn ang="0">
                  <a:pos x="201" y="171"/>
                </a:cxn>
                <a:cxn ang="0">
                  <a:pos x="201" y="150"/>
                </a:cxn>
                <a:cxn ang="0">
                  <a:pos x="181" y="107"/>
                </a:cxn>
                <a:cxn ang="0">
                  <a:pos x="181" y="86"/>
                </a:cxn>
                <a:cxn ang="0">
                  <a:pos x="161" y="65"/>
                </a:cxn>
                <a:cxn ang="0">
                  <a:pos x="161" y="22"/>
                </a:cxn>
                <a:cxn ang="0">
                  <a:pos x="141" y="0"/>
                </a:cxn>
                <a:cxn ang="0">
                  <a:pos x="121" y="0"/>
                </a:cxn>
                <a:cxn ang="0">
                  <a:pos x="101" y="0"/>
                </a:cxn>
                <a:cxn ang="0">
                  <a:pos x="80" y="0"/>
                </a:cxn>
              </a:cxnLst>
              <a:rect l="0" t="0" r="r" b="b"/>
              <a:pathLst>
                <a:path w="201" h="321">
                  <a:moveTo>
                    <a:pt x="80" y="0"/>
                  </a:moveTo>
                  <a:lnTo>
                    <a:pt x="60" y="0"/>
                  </a:lnTo>
                  <a:lnTo>
                    <a:pt x="40" y="0"/>
                  </a:lnTo>
                  <a:lnTo>
                    <a:pt x="20" y="22"/>
                  </a:lnTo>
                  <a:lnTo>
                    <a:pt x="20" y="43"/>
                  </a:lnTo>
                  <a:lnTo>
                    <a:pt x="0" y="86"/>
                  </a:lnTo>
                  <a:lnTo>
                    <a:pt x="0" y="107"/>
                  </a:lnTo>
                  <a:lnTo>
                    <a:pt x="0" y="129"/>
                  </a:lnTo>
                  <a:lnTo>
                    <a:pt x="0" y="171"/>
                  </a:lnTo>
                  <a:lnTo>
                    <a:pt x="0" y="214"/>
                  </a:lnTo>
                  <a:lnTo>
                    <a:pt x="20" y="236"/>
                  </a:lnTo>
                  <a:lnTo>
                    <a:pt x="20" y="257"/>
                  </a:lnTo>
                  <a:lnTo>
                    <a:pt x="40" y="278"/>
                  </a:lnTo>
                  <a:lnTo>
                    <a:pt x="60" y="300"/>
                  </a:lnTo>
                  <a:lnTo>
                    <a:pt x="80" y="321"/>
                  </a:lnTo>
                  <a:lnTo>
                    <a:pt x="101" y="321"/>
                  </a:lnTo>
                  <a:lnTo>
                    <a:pt x="121" y="321"/>
                  </a:lnTo>
                  <a:lnTo>
                    <a:pt x="141" y="321"/>
                  </a:lnTo>
                  <a:lnTo>
                    <a:pt x="161" y="321"/>
                  </a:lnTo>
                  <a:lnTo>
                    <a:pt x="161" y="300"/>
                  </a:lnTo>
                  <a:lnTo>
                    <a:pt x="181" y="278"/>
                  </a:lnTo>
                  <a:lnTo>
                    <a:pt x="181" y="236"/>
                  </a:lnTo>
                  <a:lnTo>
                    <a:pt x="201" y="214"/>
                  </a:lnTo>
                  <a:lnTo>
                    <a:pt x="201" y="171"/>
                  </a:lnTo>
                  <a:lnTo>
                    <a:pt x="201" y="150"/>
                  </a:lnTo>
                  <a:lnTo>
                    <a:pt x="181" y="107"/>
                  </a:lnTo>
                  <a:lnTo>
                    <a:pt x="181" y="86"/>
                  </a:lnTo>
                  <a:lnTo>
                    <a:pt x="161" y="65"/>
                  </a:lnTo>
                  <a:lnTo>
                    <a:pt x="161" y="22"/>
                  </a:lnTo>
                  <a:lnTo>
                    <a:pt x="141" y="0"/>
                  </a:lnTo>
                  <a:lnTo>
                    <a:pt x="121" y="0"/>
                  </a:lnTo>
                  <a:lnTo>
                    <a:pt x="101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12899" y="309"/>
              <a:ext cx="141" cy="21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41" y="22"/>
                </a:cxn>
                <a:cxn ang="0">
                  <a:pos x="141" y="43"/>
                </a:cxn>
                <a:cxn ang="0">
                  <a:pos x="141" y="86"/>
                </a:cxn>
                <a:cxn ang="0">
                  <a:pos x="141" y="129"/>
                </a:cxn>
                <a:cxn ang="0">
                  <a:pos x="121" y="150"/>
                </a:cxn>
                <a:cxn ang="0">
                  <a:pos x="121" y="171"/>
                </a:cxn>
                <a:cxn ang="0">
                  <a:pos x="101" y="193"/>
                </a:cxn>
                <a:cxn ang="0">
                  <a:pos x="101" y="214"/>
                </a:cxn>
                <a:cxn ang="0">
                  <a:pos x="81" y="214"/>
                </a:cxn>
                <a:cxn ang="0">
                  <a:pos x="61" y="214"/>
                </a:cxn>
                <a:cxn ang="0">
                  <a:pos x="41" y="214"/>
                </a:cxn>
                <a:cxn ang="0">
                  <a:pos x="41" y="214"/>
                </a:cxn>
                <a:cxn ang="0">
                  <a:pos x="20" y="193"/>
                </a:cxn>
                <a:cxn ang="0">
                  <a:pos x="0" y="171"/>
                </a:cxn>
                <a:cxn ang="0">
                  <a:pos x="0" y="129"/>
                </a:cxn>
                <a:cxn ang="0">
                  <a:pos x="0" y="86"/>
                </a:cxn>
                <a:cxn ang="0">
                  <a:pos x="20" y="65"/>
                </a:cxn>
                <a:cxn ang="0">
                  <a:pos x="20" y="43"/>
                </a:cxn>
                <a:cxn ang="0">
                  <a:pos x="41" y="22"/>
                </a:cxn>
                <a:cxn ang="0">
                  <a:pos x="61" y="22"/>
                </a:cxn>
                <a:cxn ang="0">
                  <a:pos x="61" y="0"/>
                </a:cxn>
                <a:cxn ang="0">
                  <a:pos x="81" y="0"/>
                </a:cxn>
                <a:cxn ang="0">
                  <a:pos x="101" y="0"/>
                </a:cxn>
                <a:cxn ang="0">
                  <a:pos x="101" y="0"/>
                </a:cxn>
              </a:cxnLst>
              <a:rect l="0" t="0" r="r" b="b"/>
              <a:pathLst>
                <a:path w="141" h="214">
                  <a:moveTo>
                    <a:pt x="101" y="0"/>
                  </a:moveTo>
                  <a:lnTo>
                    <a:pt x="141" y="22"/>
                  </a:lnTo>
                  <a:lnTo>
                    <a:pt x="141" y="43"/>
                  </a:lnTo>
                  <a:lnTo>
                    <a:pt x="141" y="86"/>
                  </a:lnTo>
                  <a:lnTo>
                    <a:pt x="141" y="129"/>
                  </a:lnTo>
                  <a:lnTo>
                    <a:pt x="121" y="150"/>
                  </a:lnTo>
                  <a:lnTo>
                    <a:pt x="121" y="171"/>
                  </a:lnTo>
                  <a:lnTo>
                    <a:pt x="101" y="193"/>
                  </a:lnTo>
                  <a:lnTo>
                    <a:pt x="101" y="214"/>
                  </a:lnTo>
                  <a:lnTo>
                    <a:pt x="81" y="214"/>
                  </a:lnTo>
                  <a:lnTo>
                    <a:pt x="61" y="214"/>
                  </a:lnTo>
                  <a:lnTo>
                    <a:pt x="41" y="214"/>
                  </a:lnTo>
                  <a:lnTo>
                    <a:pt x="41" y="214"/>
                  </a:lnTo>
                  <a:lnTo>
                    <a:pt x="20" y="193"/>
                  </a:lnTo>
                  <a:lnTo>
                    <a:pt x="0" y="171"/>
                  </a:lnTo>
                  <a:lnTo>
                    <a:pt x="0" y="129"/>
                  </a:lnTo>
                  <a:lnTo>
                    <a:pt x="0" y="86"/>
                  </a:lnTo>
                  <a:lnTo>
                    <a:pt x="20" y="65"/>
                  </a:lnTo>
                  <a:lnTo>
                    <a:pt x="20" y="43"/>
                  </a:lnTo>
                  <a:lnTo>
                    <a:pt x="41" y="22"/>
                  </a:lnTo>
                  <a:lnTo>
                    <a:pt x="61" y="22"/>
                  </a:lnTo>
                  <a:lnTo>
                    <a:pt x="61" y="0"/>
                  </a:lnTo>
                  <a:lnTo>
                    <a:pt x="81" y="0"/>
                  </a:lnTo>
                  <a:lnTo>
                    <a:pt x="101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2" name="Freeform 7"/>
            <p:cNvSpPr>
              <a:spLocks/>
            </p:cNvSpPr>
            <p:nvPr/>
          </p:nvSpPr>
          <p:spPr bwMode="auto">
            <a:xfrm>
              <a:off x="11493" y="1186"/>
              <a:ext cx="141" cy="23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21"/>
                </a:cxn>
                <a:cxn ang="0">
                  <a:pos x="20" y="43"/>
                </a:cxn>
                <a:cxn ang="0">
                  <a:pos x="0" y="85"/>
                </a:cxn>
                <a:cxn ang="0">
                  <a:pos x="0" y="128"/>
                </a:cxn>
                <a:cxn ang="0">
                  <a:pos x="0" y="171"/>
                </a:cxn>
                <a:cxn ang="0">
                  <a:pos x="20" y="214"/>
                </a:cxn>
                <a:cxn ang="0">
                  <a:pos x="40" y="235"/>
                </a:cxn>
                <a:cxn ang="0">
                  <a:pos x="60" y="235"/>
                </a:cxn>
                <a:cxn ang="0">
                  <a:pos x="81" y="235"/>
                </a:cxn>
                <a:cxn ang="0">
                  <a:pos x="121" y="214"/>
                </a:cxn>
                <a:cxn ang="0">
                  <a:pos x="121" y="171"/>
                </a:cxn>
                <a:cxn ang="0">
                  <a:pos x="141" y="128"/>
                </a:cxn>
                <a:cxn ang="0">
                  <a:pos x="121" y="85"/>
                </a:cxn>
                <a:cxn ang="0">
                  <a:pos x="121" y="43"/>
                </a:cxn>
                <a:cxn ang="0">
                  <a:pos x="81" y="21"/>
                </a:cxn>
                <a:cxn ang="0">
                  <a:pos x="60" y="0"/>
                </a:cxn>
              </a:cxnLst>
              <a:rect l="0" t="0" r="r" b="b"/>
              <a:pathLst>
                <a:path w="141" h="235">
                  <a:moveTo>
                    <a:pt x="60" y="0"/>
                  </a:moveTo>
                  <a:lnTo>
                    <a:pt x="40" y="21"/>
                  </a:lnTo>
                  <a:lnTo>
                    <a:pt x="20" y="43"/>
                  </a:lnTo>
                  <a:lnTo>
                    <a:pt x="0" y="85"/>
                  </a:lnTo>
                  <a:lnTo>
                    <a:pt x="0" y="128"/>
                  </a:lnTo>
                  <a:lnTo>
                    <a:pt x="0" y="171"/>
                  </a:lnTo>
                  <a:lnTo>
                    <a:pt x="20" y="214"/>
                  </a:lnTo>
                  <a:lnTo>
                    <a:pt x="40" y="235"/>
                  </a:lnTo>
                  <a:lnTo>
                    <a:pt x="60" y="235"/>
                  </a:lnTo>
                  <a:lnTo>
                    <a:pt x="81" y="235"/>
                  </a:lnTo>
                  <a:lnTo>
                    <a:pt x="121" y="214"/>
                  </a:lnTo>
                  <a:lnTo>
                    <a:pt x="121" y="171"/>
                  </a:lnTo>
                  <a:lnTo>
                    <a:pt x="141" y="128"/>
                  </a:lnTo>
                  <a:lnTo>
                    <a:pt x="121" y="85"/>
                  </a:lnTo>
                  <a:lnTo>
                    <a:pt x="121" y="43"/>
                  </a:lnTo>
                  <a:lnTo>
                    <a:pt x="81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3" name="Freeform 8"/>
            <p:cNvSpPr>
              <a:spLocks/>
            </p:cNvSpPr>
            <p:nvPr/>
          </p:nvSpPr>
          <p:spPr bwMode="auto">
            <a:xfrm>
              <a:off x="12759" y="288"/>
              <a:ext cx="120" cy="192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100" y="21"/>
                </a:cxn>
                <a:cxn ang="0">
                  <a:pos x="100" y="43"/>
                </a:cxn>
                <a:cxn ang="0">
                  <a:pos x="120" y="64"/>
                </a:cxn>
                <a:cxn ang="0">
                  <a:pos x="100" y="107"/>
                </a:cxn>
                <a:cxn ang="0">
                  <a:pos x="100" y="128"/>
                </a:cxn>
                <a:cxn ang="0">
                  <a:pos x="100" y="150"/>
                </a:cxn>
                <a:cxn ang="0">
                  <a:pos x="80" y="150"/>
                </a:cxn>
                <a:cxn ang="0">
                  <a:pos x="80" y="171"/>
                </a:cxn>
                <a:cxn ang="0">
                  <a:pos x="60" y="192"/>
                </a:cxn>
                <a:cxn ang="0">
                  <a:pos x="60" y="192"/>
                </a:cxn>
                <a:cxn ang="0">
                  <a:pos x="40" y="192"/>
                </a:cxn>
                <a:cxn ang="0">
                  <a:pos x="40" y="192"/>
                </a:cxn>
                <a:cxn ang="0">
                  <a:pos x="20" y="171"/>
                </a:cxn>
                <a:cxn ang="0">
                  <a:pos x="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0" y="64"/>
                </a:cxn>
                <a:cxn ang="0">
                  <a:pos x="0" y="43"/>
                </a:cxn>
                <a:cxn ang="0">
                  <a:pos x="20" y="21"/>
                </a:cxn>
                <a:cxn ang="0">
                  <a:pos x="20" y="21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60" y="0"/>
                </a:cxn>
                <a:cxn ang="0">
                  <a:pos x="80" y="0"/>
                </a:cxn>
              </a:cxnLst>
              <a:rect l="0" t="0" r="r" b="b"/>
              <a:pathLst>
                <a:path w="120" h="192">
                  <a:moveTo>
                    <a:pt x="80" y="0"/>
                  </a:moveTo>
                  <a:lnTo>
                    <a:pt x="100" y="21"/>
                  </a:lnTo>
                  <a:lnTo>
                    <a:pt x="100" y="43"/>
                  </a:lnTo>
                  <a:lnTo>
                    <a:pt x="120" y="64"/>
                  </a:lnTo>
                  <a:lnTo>
                    <a:pt x="100" y="107"/>
                  </a:lnTo>
                  <a:lnTo>
                    <a:pt x="100" y="128"/>
                  </a:lnTo>
                  <a:lnTo>
                    <a:pt x="100" y="150"/>
                  </a:lnTo>
                  <a:lnTo>
                    <a:pt x="80" y="150"/>
                  </a:lnTo>
                  <a:lnTo>
                    <a:pt x="80" y="171"/>
                  </a:lnTo>
                  <a:lnTo>
                    <a:pt x="60" y="192"/>
                  </a:lnTo>
                  <a:lnTo>
                    <a:pt x="60" y="192"/>
                  </a:lnTo>
                  <a:lnTo>
                    <a:pt x="40" y="192"/>
                  </a:lnTo>
                  <a:lnTo>
                    <a:pt x="40" y="192"/>
                  </a:lnTo>
                  <a:lnTo>
                    <a:pt x="20" y="171"/>
                  </a:lnTo>
                  <a:lnTo>
                    <a:pt x="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0" y="64"/>
                  </a:lnTo>
                  <a:lnTo>
                    <a:pt x="0" y="43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6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4" name="Freeform 9"/>
            <p:cNvSpPr>
              <a:spLocks/>
            </p:cNvSpPr>
            <p:nvPr/>
          </p:nvSpPr>
          <p:spPr bwMode="auto">
            <a:xfrm>
              <a:off x="11674" y="1229"/>
              <a:ext cx="120" cy="213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21"/>
                </a:cxn>
                <a:cxn ang="0">
                  <a:pos x="20" y="42"/>
                </a:cxn>
                <a:cxn ang="0">
                  <a:pos x="0" y="64"/>
                </a:cxn>
                <a:cxn ang="0">
                  <a:pos x="0" y="106"/>
                </a:cxn>
                <a:cxn ang="0">
                  <a:pos x="0" y="128"/>
                </a:cxn>
                <a:cxn ang="0">
                  <a:pos x="0" y="171"/>
                </a:cxn>
                <a:cxn ang="0">
                  <a:pos x="20" y="192"/>
                </a:cxn>
                <a:cxn ang="0">
                  <a:pos x="40" y="213"/>
                </a:cxn>
                <a:cxn ang="0">
                  <a:pos x="60" y="192"/>
                </a:cxn>
                <a:cxn ang="0">
                  <a:pos x="80" y="192"/>
                </a:cxn>
                <a:cxn ang="0">
                  <a:pos x="100" y="149"/>
                </a:cxn>
                <a:cxn ang="0">
                  <a:pos x="120" y="106"/>
                </a:cxn>
                <a:cxn ang="0">
                  <a:pos x="120" y="85"/>
                </a:cxn>
                <a:cxn ang="0">
                  <a:pos x="100" y="42"/>
                </a:cxn>
                <a:cxn ang="0">
                  <a:pos x="80" y="21"/>
                </a:cxn>
                <a:cxn ang="0">
                  <a:pos x="60" y="0"/>
                </a:cxn>
              </a:cxnLst>
              <a:rect l="0" t="0" r="r" b="b"/>
              <a:pathLst>
                <a:path w="120" h="213">
                  <a:moveTo>
                    <a:pt x="60" y="0"/>
                  </a:moveTo>
                  <a:lnTo>
                    <a:pt x="40" y="21"/>
                  </a:lnTo>
                  <a:lnTo>
                    <a:pt x="20" y="42"/>
                  </a:lnTo>
                  <a:lnTo>
                    <a:pt x="0" y="64"/>
                  </a:lnTo>
                  <a:lnTo>
                    <a:pt x="0" y="106"/>
                  </a:lnTo>
                  <a:lnTo>
                    <a:pt x="0" y="128"/>
                  </a:lnTo>
                  <a:lnTo>
                    <a:pt x="0" y="171"/>
                  </a:lnTo>
                  <a:lnTo>
                    <a:pt x="20" y="192"/>
                  </a:lnTo>
                  <a:lnTo>
                    <a:pt x="40" y="213"/>
                  </a:lnTo>
                  <a:lnTo>
                    <a:pt x="60" y="192"/>
                  </a:lnTo>
                  <a:lnTo>
                    <a:pt x="80" y="192"/>
                  </a:lnTo>
                  <a:lnTo>
                    <a:pt x="100" y="149"/>
                  </a:lnTo>
                  <a:lnTo>
                    <a:pt x="120" y="106"/>
                  </a:lnTo>
                  <a:lnTo>
                    <a:pt x="120" y="85"/>
                  </a:lnTo>
                  <a:lnTo>
                    <a:pt x="100" y="42"/>
                  </a:lnTo>
                  <a:lnTo>
                    <a:pt x="80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5" name="Freeform 10"/>
            <p:cNvSpPr>
              <a:spLocks/>
            </p:cNvSpPr>
            <p:nvPr/>
          </p:nvSpPr>
          <p:spPr bwMode="auto">
            <a:xfrm>
              <a:off x="12598" y="288"/>
              <a:ext cx="100" cy="171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21"/>
                </a:cxn>
                <a:cxn ang="0">
                  <a:pos x="80" y="43"/>
                </a:cxn>
                <a:cxn ang="0">
                  <a:pos x="100" y="64"/>
                </a:cxn>
                <a:cxn ang="0">
                  <a:pos x="100" y="107"/>
                </a:cxn>
                <a:cxn ang="0">
                  <a:pos x="80" y="128"/>
                </a:cxn>
                <a:cxn ang="0">
                  <a:pos x="80" y="150"/>
                </a:cxn>
                <a:cxn ang="0">
                  <a:pos x="60" y="171"/>
                </a:cxn>
                <a:cxn ang="0">
                  <a:pos x="40" y="171"/>
                </a:cxn>
                <a:cxn ang="0">
                  <a:pos x="20" y="171"/>
                </a:cxn>
                <a:cxn ang="0">
                  <a:pos x="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0" y="64"/>
                </a:cxn>
                <a:cxn ang="0">
                  <a:pos x="20" y="21"/>
                </a:cxn>
                <a:cxn ang="0">
                  <a:pos x="40" y="0"/>
                </a:cxn>
                <a:cxn ang="0">
                  <a:pos x="60" y="0"/>
                </a:cxn>
              </a:cxnLst>
              <a:rect l="0" t="0" r="r" b="b"/>
              <a:pathLst>
                <a:path w="100" h="171">
                  <a:moveTo>
                    <a:pt x="60" y="0"/>
                  </a:moveTo>
                  <a:lnTo>
                    <a:pt x="60" y="21"/>
                  </a:lnTo>
                  <a:lnTo>
                    <a:pt x="80" y="43"/>
                  </a:lnTo>
                  <a:lnTo>
                    <a:pt x="100" y="64"/>
                  </a:lnTo>
                  <a:lnTo>
                    <a:pt x="100" y="107"/>
                  </a:lnTo>
                  <a:lnTo>
                    <a:pt x="80" y="128"/>
                  </a:lnTo>
                  <a:lnTo>
                    <a:pt x="80" y="150"/>
                  </a:lnTo>
                  <a:lnTo>
                    <a:pt x="60" y="171"/>
                  </a:lnTo>
                  <a:lnTo>
                    <a:pt x="40" y="171"/>
                  </a:lnTo>
                  <a:lnTo>
                    <a:pt x="20" y="171"/>
                  </a:lnTo>
                  <a:lnTo>
                    <a:pt x="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0" y="64"/>
                  </a:lnTo>
                  <a:lnTo>
                    <a:pt x="20" y="21"/>
                  </a:lnTo>
                  <a:lnTo>
                    <a:pt x="40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6" name="Freeform 11"/>
            <p:cNvSpPr>
              <a:spLocks/>
            </p:cNvSpPr>
            <p:nvPr/>
          </p:nvSpPr>
          <p:spPr bwMode="auto">
            <a:xfrm>
              <a:off x="11835" y="1314"/>
              <a:ext cx="100" cy="171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0"/>
                </a:cxn>
                <a:cxn ang="0">
                  <a:pos x="20" y="21"/>
                </a:cxn>
                <a:cxn ang="0">
                  <a:pos x="0" y="43"/>
                </a:cxn>
                <a:cxn ang="0">
                  <a:pos x="0" y="64"/>
                </a:cxn>
                <a:cxn ang="0">
                  <a:pos x="0" y="107"/>
                </a:cxn>
                <a:cxn ang="0">
                  <a:pos x="0" y="128"/>
                </a:cxn>
                <a:cxn ang="0">
                  <a:pos x="0" y="150"/>
                </a:cxn>
                <a:cxn ang="0">
                  <a:pos x="20" y="171"/>
                </a:cxn>
                <a:cxn ang="0">
                  <a:pos x="40" y="171"/>
                </a:cxn>
                <a:cxn ang="0">
                  <a:pos x="60" y="150"/>
                </a:cxn>
                <a:cxn ang="0">
                  <a:pos x="80" y="128"/>
                </a:cxn>
                <a:cxn ang="0">
                  <a:pos x="100" y="107"/>
                </a:cxn>
                <a:cxn ang="0">
                  <a:pos x="100" y="64"/>
                </a:cxn>
                <a:cxn ang="0">
                  <a:pos x="100" y="43"/>
                </a:cxn>
                <a:cxn ang="0">
                  <a:pos x="80" y="21"/>
                </a:cxn>
                <a:cxn ang="0">
                  <a:pos x="60" y="0"/>
                </a:cxn>
              </a:cxnLst>
              <a:rect l="0" t="0" r="r" b="b"/>
              <a:pathLst>
                <a:path w="100" h="171">
                  <a:moveTo>
                    <a:pt x="60" y="0"/>
                  </a:moveTo>
                  <a:lnTo>
                    <a:pt x="40" y="0"/>
                  </a:lnTo>
                  <a:lnTo>
                    <a:pt x="20" y="21"/>
                  </a:lnTo>
                  <a:lnTo>
                    <a:pt x="0" y="43"/>
                  </a:lnTo>
                  <a:lnTo>
                    <a:pt x="0" y="64"/>
                  </a:lnTo>
                  <a:lnTo>
                    <a:pt x="0" y="107"/>
                  </a:lnTo>
                  <a:lnTo>
                    <a:pt x="0" y="128"/>
                  </a:lnTo>
                  <a:lnTo>
                    <a:pt x="0" y="150"/>
                  </a:lnTo>
                  <a:lnTo>
                    <a:pt x="20" y="171"/>
                  </a:lnTo>
                  <a:lnTo>
                    <a:pt x="40" y="171"/>
                  </a:lnTo>
                  <a:lnTo>
                    <a:pt x="60" y="150"/>
                  </a:lnTo>
                  <a:lnTo>
                    <a:pt x="80" y="128"/>
                  </a:lnTo>
                  <a:lnTo>
                    <a:pt x="100" y="107"/>
                  </a:lnTo>
                  <a:lnTo>
                    <a:pt x="100" y="64"/>
                  </a:lnTo>
                  <a:lnTo>
                    <a:pt x="100" y="43"/>
                  </a:lnTo>
                  <a:lnTo>
                    <a:pt x="80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7" name="Freeform 12"/>
            <p:cNvSpPr>
              <a:spLocks/>
            </p:cNvSpPr>
            <p:nvPr/>
          </p:nvSpPr>
          <p:spPr bwMode="auto">
            <a:xfrm>
              <a:off x="12437" y="352"/>
              <a:ext cx="101" cy="171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81" y="22"/>
                </a:cxn>
                <a:cxn ang="0">
                  <a:pos x="101" y="43"/>
                </a:cxn>
                <a:cxn ang="0">
                  <a:pos x="101" y="64"/>
                </a:cxn>
                <a:cxn ang="0">
                  <a:pos x="101" y="107"/>
                </a:cxn>
                <a:cxn ang="0">
                  <a:pos x="101" y="128"/>
                </a:cxn>
                <a:cxn ang="0">
                  <a:pos x="81" y="150"/>
                </a:cxn>
                <a:cxn ang="0">
                  <a:pos x="61" y="171"/>
                </a:cxn>
                <a:cxn ang="0">
                  <a:pos x="40" y="171"/>
                </a:cxn>
                <a:cxn ang="0">
                  <a:pos x="20" y="171"/>
                </a:cxn>
                <a:cxn ang="0">
                  <a:pos x="2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20" y="64"/>
                </a:cxn>
                <a:cxn ang="0">
                  <a:pos x="20" y="22"/>
                </a:cxn>
                <a:cxn ang="0">
                  <a:pos x="40" y="0"/>
                </a:cxn>
                <a:cxn ang="0">
                  <a:pos x="61" y="0"/>
                </a:cxn>
              </a:cxnLst>
              <a:rect l="0" t="0" r="r" b="b"/>
              <a:pathLst>
                <a:path w="101" h="171">
                  <a:moveTo>
                    <a:pt x="61" y="0"/>
                  </a:moveTo>
                  <a:lnTo>
                    <a:pt x="81" y="22"/>
                  </a:lnTo>
                  <a:lnTo>
                    <a:pt x="101" y="43"/>
                  </a:lnTo>
                  <a:lnTo>
                    <a:pt x="101" y="64"/>
                  </a:lnTo>
                  <a:lnTo>
                    <a:pt x="101" y="107"/>
                  </a:lnTo>
                  <a:lnTo>
                    <a:pt x="101" y="128"/>
                  </a:lnTo>
                  <a:lnTo>
                    <a:pt x="81" y="150"/>
                  </a:lnTo>
                  <a:lnTo>
                    <a:pt x="61" y="171"/>
                  </a:lnTo>
                  <a:lnTo>
                    <a:pt x="40" y="171"/>
                  </a:lnTo>
                  <a:lnTo>
                    <a:pt x="20" y="171"/>
                  </a:lnTo>
                  <a:lnTo>
                    <a:pt x="2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20" y="64"/>
                  </a:lnTo>
                  <a:lnTo>
                    <a:pt x="20" y="22"/>
                  </a:lnTo>
                  <a:lnTo>
                    <a:pt x="40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8" name="Freeform 13"/>
            <p:cNvSpPr>
              <a:spLocks/>
            </p:cNvSpPr>
            <p:nvPr/>
          </p:nvSpPr>
          <p:spPr bwMode="auto">
            <a:xfrm>
              <a:off x="11935" y="1421"/>
              <a:ext cx="121" cy="171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60" y="0"/>
                </a:cxn>
                <a:cxn ang="0">
                  <a:pos x="40" y="21"/>
                </a:cxn>
                <a:cxn ang="0">
                  <a:pos x="20" y="43"/>
                </a:cxn>
                <a:cxn ang="0">
                  <a:pos x="20" y="85"/>
                </a:cxn>
                <a:cxn ang="0">
                  <a:pos x="0" y="107"/>
                </a:cxn>
                <a:cxn ang="0">
                  <a:pos x="20" y="150"/>
                </a:cxn>
                <a:cxn ang="0">
                  <a:pos x="20" y="171"/>
                </a:cxn>
                <a:cxn ang="0">
                  <a:pos x="40" y="171"/>
                </a:cxn>
                <a:cxn ang="0">
                  <a:pos x="60" y="171"/>
                </a:cxn>
                <a:cxn ang="0">
                  <a:pos x="80" y="171"/>
                </a:cxn>
                <a:cxn ang="0">
                  <a:pos x="101" y="150"/>
                </a:cxn>
                <a:cxn ang="0">
                  <a:pos x="121" y="107"/>
                </a:cxn>
                <a:cxn ang="0">
                  <a:pos x="121" y="64"/>
                </a:cxn>
                <a:cxn ang="0">
                  <a:pos x="121" y="43"/>
                </a:cxn>
                <a:cxn ang="0">
                  <a:pos x="101" y="21"/>
                </a:cxn>
                <a:cxn ang="0">
                  <a:pos x="80" y="0"/>
                </a:cxn>
              </a:cxnLst>
              <a:rect l="0" t="0" r="r" b="b"/>
              <a:pathLst>
                <a:path w="121" h="171">
                  <a:moveTo>
                    <a:pt x="80" y="0"/>
                  </a:moveTo>
                  <a:lnTo>
                    <a:pt x="60" y="0"/>
                  </a:lnTo>
                  <a:lnTo>
                    <a:pt x="40" y="21"/>
                  </a:lnTo>
                  <a:lnTo>
                    <a:pt x="20" y="43"/>
                  </a:lnTo>
                  <a:lnTo>
                    <a:pt x="20" y="85"/>
                  </a:lnTo>
                  <a:lnTo>
                    <a:pt x="0" y="107"/>
                  </a:lnTo>
                  <a:lnTo>
                    <a:pt x="20" y="150"/>
                  </a:lnTo>
                  <a:lnTo>
                    <a:pt x="20" y="171"/>
                  </a:lnTo>
                  <a:lnTo>
                    <a:pt x="40" y="171"/>
                  </a:lnTo>
                  <a:lnTo>
                    <a:pt x="60" y="171"/>
                  </a:lnTo>
                  <a:lnTo>
                    <a:pt x="80" y="171"/>
                  </a:lnTo>
                  <a:lnTo>
                    <a:pt x="101" y="150"/>
                  </a:lnTo>
                  <a:lnTo>
                    <a:pt x="121" y="107"/>
                  </a:lnTo>
                  <a:lnTo>
                    <a:pt x="121" y="64"/>
                  </a:lnTo>
                  <a:lnTo>
                    <a:pt x="121" y="43"/>
                  </a:lnTo>
                  <a:lnTo>
                    <a:pt x="101" y="21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</p:grpSp>
      <p:grpSp>
        <p:nvGrpSpPr>
          <p:cNvPr id="29" name="Group 1"/>
          <p:cNvGrpSpPr>
            <a:grpSpLocks/>
          </p:cNvGrpSpPr>
          <p:nvPr/>
        </p:nvGrpSpPr>
        <p:grpSpPr bwMode="auto">
          <a:xfrm rot="2527028">
            <a:off x="5137030" y="5214006"/>
            <a:ext cx="1203325" cy="1693863"/>
            <a:chOff x="11232" y="288"/>
            <a:chExt cx="2049" cy="2736"/>
          </a:xfrm>
        </p:grpSpPr>
        <p:sp>
          <p:nvSpPr>
            <p:cNvPr id="30" name="Freeform 2"/>
            <p:cNvSpPr>
              <a:spLocks/>
            </p:cNvSpPr>
            <p:nvPr/>
          </p:nvSpPr>
          <p:spPr bwMode="auto">
            <a:xfrm>
              <a:off x="12337" y="523"/>
              <a:ext cx="803" cy="1518"/>
            </a:xfrm>
            <a:custGeom>
              <a:avLst/>
              <a:gdLst/>
              <a:ahLst/>
              <a:cxnLst>
                <a:cxn ang="0">
                  <a:pos x="783" y="385"/>
                </a:cxn>
                <a:cxn ang="0">
                  <a:pos x="723" y="641"/>
                </a:cxn>
                <a:cxn ang="0">
                  <a:pos x="643" y="855"/>
                </a:cxn>
                <a:cxn ang="0">
                  <a:pos x="542" y="1090"/>
                </a:cxn>
                <a:cxn ang="0">
                  <a:pos x="402" y="1304"/>
                </a:cxn>
                <a:cxn ang="0">
                  <a:pos x="402" y="1325"/>
                </a:cxn>
                <a:cxn ang="0">
                  <a:pos x="402" y="1325"/>
                </a:cxn>
                <a:cxn ang="0">
                  <a:pos x="341" y="1432"/>
                </a:cxn>
                <a:cxn ang="0">
                  <a:pos x="281" y="1496"/>
                </a:cxn>
                <a:cxn ang="0">
                  <a:pos x="201" y="1518"/>
                </a:cxn>
                <a:cxn ang="0">
                  <a:pos x="120" y="1518"/>
                </a:cxn>
                <a:cxn ang="0">
                  <a:pos x="60" y="1475"/>
                </a:cxn>
                <a:cxn ang="0">
                  <a:pos x="20" y="1390"/>
                </a:cxn>
                <a:cxn ang="0">
                  <a:pos x="0" y="1304"/>
                </a:cxn>
                <a:cxn ang="0">
                  <a:pos x="20" y="1197"/>
                </a:cxn>
                <a:cxn ang="0">
                  <a:pos x="60" y="1112"/>
                </a:cxn>
                <a:cxn ang="0">
                  <a:pos x="100" y="1069"/>
                </a:cxn>
                <a:cxn ang="0">
                  <a:pos x="201" y="855"/>
                </a:cxn>
                <a:cxn ang="0">
                  <a:pos x="241" y="684"/>
                </a:cxn>
                <a:cxn ang="0">
                  <a:pos x="241" y="513"/>
                </a:cxn>
                <a:cxn ang="0">
                  <a:pos x="181" y="364"/>
                </a:cxn>
                <a:cxn ang="0">
                  <a:pos x="140" y="321"/>
                </a:cxn>
                <a:cxn ang="0">
                  <a:pos x="100" y="257"/>
                </a:cxn>
                <a:cxn ang="0">
                  <a:pos x="100" y="193"/>
                </a:cxn>
                <a:cxn ang="0">
                  <a:pos x="100" y="128"/>
                </a:cxn>
                <a:cxn ang="0">
                  <a:pos x="120" y="86"/>
                </a:cxn>
                <a:cxn ang="0">
                  <a:pos x="161" y="43"/>
                </a:cxn>
                <a:cxn ang="0">
                  <a:pos x="201" y="22"/>
                </a:cxn>
                <a:cxn ang="0">
                  <a:pos x="261" y="0"/>
                </a:cxn>
                <a:cxn ang="0">
                  <a:pos x="321" y="0"/>
                </a:cxn>
                <a:cxn ang="0">
                  <a:pos x="382" y="0"/>
                </a:cxn>
                <a:cxn ang="0">
                  <a:pos x="462" y="0"/>
                </a:cxn>
                <a:cxn ang="0">
                  <a:pos x="522" y="22"/>
                </a:cxn>
                <a:cxn ang="0">
                  <a:pos x="643" y="86"/>
                </a:cxn>
                <a:cxn ang="0">
                  <a:pos x="743" y="193"/>
                </a:cxn>
                <a:cxn ang="0">
                  <a:pos x="783" y="278"/>
                </a:cxn>
                <a:cxn ang="0">
                  <a:pos x="783" y="385"/>
                </a:cxn>
              </a:cxnLst>
              <a:rect l="0" t="0" r="r" b="b"/>
              <a:pathLst>
                <a:path w="803" h="1518">
                  <a:moveTo>
                    <a:pt x="783" y="385"/>
                  </a:moveTo>
                  <a:lnTo>
                    <a:pt x="783" y="385"/>
                  </a:lnTo>
                  <a:lnTo>
                    <a:pt x="763" y="513"/>
                  </a:lnTo>
                  <a:lnTo>
                    <a:pt x="723" y="641"/>
                  </a:lnTo>
                  <a:lnTo>
                    <a:pt x="683" y="748"/>
                  </a:lnTo>
                  <a:lnTo>
                    <a:pt x="643" y="855"/>
                  </a:lnTo>
                  <a:lnTo>
                    <a:pt x="582" y="983"/>
                  </a:lnTo>
                  <a:lnTo>
                    <a:pt x="542" y="1090"/>
                  </a:lnTo>
                  <a:lnTo>
                    <a:pt x="482" y="1197"/>
                  </a:lnTo>
                  <a:lnTo>
                    <a:pt x="402" y="1304"/>
                  </a:lnTo>
                  <a:lnTo>
                    <a:pt x="402" y="1304"/>
                  </a:lnTo>
                  <a:lnTo>
                    <a:pt x="402" y="1325"/>
                  </a:lnTo>
                  <a:lnTo>
                    <a:pt x="402" y="1325"/>
                  </a:lnTo>
                  <a:lnTo>
                    <a:pt x="402" y="1325"/>
                  </a:lnTo>
                  <a:lnTo>
                    <a:pt x="382" y="1390"/>
                  </a:lnTo>
                  <a:lnTo>
                    <a:pt x="341" y="1432"/>
                  </a:lnTo>
                  <a:lnTo>
                    <a:pt x="321" y="1454"/>
                  </a:lnTo>
                  <a:lnTo>
                    <a:pt x="281" y="1496"/>
                  </a:lnTo>
                  <a:lnTo>
                    <a:pt x="241" y="1518"/>
                  </a:lnTo>
                  <a:lnTo>
                    <a:pt x="201" y="1518"/>
                  </a:lnTo>
                  <a:lnTo>
                    <a:pt x="161" y="1518"/>
                  </a:lnTo>
                  <a:lnTo>
                    <a:pt x="120" y="1518"/>
                  </a:lnTo>
                  <a:lnTo>
                    <a:pt x="80" y="1496"/>
                  </a:lnTo>
                  <a:lnTo>
                    <a:pt x="60" y="1475"/>
                  </a:lnTo>
                  <a:lnTo>
                    <a:pt x="40" y="1432"/>
                  </a:lnTo>
                  <a:lnTo>
                    <a:pt x="20" y="1390"/>
                  </a:lnTo>
                  <a:lnTo>
                    <a:pt x="0" y="1347"/>
                  </a:lnTo>
                  <a:lnTo>
                    <a:pt x="0" y="1304"/>
                  </a:lnTo>
                  <a:lnTo>
                    <a:pt x="20" y="1240"/>
                  </a:lnTo>
                  <a:lnTo>
                    <a:pt x="20" y="1197"/>
                  </a:lnTo>
                  <a:lnTo>
                    <a:pt x="40" y="1154"/>
                  </a:lnTo>
                  <a:lnTo>
                    <a:pt x="60" y="1112"/>
                  </a:lnTo>
                  <a:lnTo>
                    <a:pt x="80" y="1090"/>
                  </a:lnTo>
                  <a:lnTo>
                    <a:pt x="100" y="1069"/>
                  </a:lnTo>
                  <a:lnTo>
                    <a:pt x="161" y="962"/>
                  </a:lnTo>
                  <a:lnTo>
                    <a:pt x="201" y="855"/>
                  </a:lnTo>
                  <a:lnTo>
                    <a:pt x="221" y="770"/>
                  </a:lnTo>
                  <a:lnTo>
                    <a:pt x="241" y="684"/>
                  </a:lnTo>
                  <a:lnTo>
                    <a:pt x="241" y="599"/>
                  </a:lnTo>
                  <a:lnTo>
                    <a:pt x="241" y="513"/>
                  </a:lnTo>
                  <a:lnTo>
                    <a:pt x="201" y="449"/>
                  </a:lnTo>
                  <a:lnTo>
                    <a:pt x="181" y="364"/>
                  </a:lnTo>
                  <a:lnTo>
                    <a:pt x="161" y="342"/>
                  </a:lnTo>
                  <a:lnTo>
                    <a:pt x="140" y="321"/>
                  </a:lnTo>
                  <a:lnTo>
                    <a:pt x="120" y="278"/>
                  </a:lnTo>
                  <a:lnTo>
                    <a:pt x="100" y="257"/>
                  </a:lnTo>
                  <a:lnTo>
                    <a:pt x="100" y="214"/>
                  </a:lnTo>
                  <a:lnTo>
                    <a:pt x="100" y="193"/>
                  </a:lnTo>
                  <a:lnTo>
                    <a:pt x="100" y="150"/>
                  </a:lnTo>
                  <a:lnTo>
                    <a:pt x="100" y="128"/>
                  </a:lnTo>
                  <a:lnTo>
                    <a:pt x="120" y="107"/>
                  </a:lnTo>
                  <a:lnTo>
                    <a:pt x="120" y="86"/>
                  </a:lnTo>
                  <a:lnTo>
                    <a:pt x="140" y="64"/>
                  </a:lnTo>
                  <a:lnTo>
                    <a:pt x="161" y="43"/>
                  </a:lnTo>
                  <a:lnTo>
                    <a:pt x="181" y="43"/>
                  </a:lnTo>
                  <a:lnTo>
                    <a:pt x="201" y="22"/>
                  </a:lnTo>
                  <a:lnTo>
                    <a:pt x="241" y="0"/>
                  </a:lnTo>
                  <a:lnTo>
                    <a:pt x="261" y="0"/>
                  </a:lnTo>
                  <a:lnTo>
                    <a:pt x="281" y="0"/>
                  </a:lnTo>
                  <a:lnTo>
                    <a:pt x="321" y="0"/>
                  </a:lnTo>
                  <a:lnTo>
                    <a:pt x="361" y="0"/>
                  </a:lnTo>
                  <a:lnTo>
                    <a:pt x="382" y="0"/>
                  </a:lnTo>
                  <a:lnTo>
                    <a:pt x="422" y="0"/>
                  </a:lnTo>
                  <a:lnTo>
                    <a:pt x="462" y="0"/>
                  </a:lnTo>
                  <a:lnTo>
                    <a:pt x="482" y="22"/>
                  </a:lnTo>
                  <a:lnTo>
                    <a:pt x="522" y="22"/>
                  </a:lnTo>
                  <a:lnTo>
                    <a:pt x="582" y="64"/>
                  </a:lnTo>
                  <a:lnTo>
                    <a:pt x="643" y="86"/>
                  </a:lnTo>
                  <a:lnTo>
                    <a:pt x="703" y="128"/>
                  </a:lnTo>
                  <a:lnTo>
                    <a:pt x="743" y="193"/>
                  </a:lnTo>
                  <a:lnTo>
                    <a:pt x="763" y="235"/>
                  </a:lnTo>
                  <a:lnTo>
                    <a:pt x="783" y="278"/>
                  </a:lnTo>
                  <a:lnTo>
                    <a:pt x="803" y="342"/>
                  </a:lnTo>
                  <a:lnTo>
                    <a:pt x="783" y="38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31" name="Freeform 3"/>
            <p:cNvSpPr>
              <a:spLocks/>
            </p:cNvSpPr>
            <p:nvPr/>
          </p:nvSpPr>
          <p:spPr bwMode="auto">
            <a:xfrm>
              <a:off x="11232" y="1485"/>
              <a:ext cx="743" cy="1539"/>
            </a:xfrm>
            <a:custGeom>
              <a:avLst/>
              <a:gdLst/>
              <a:ahLst/>
              <a:cxnLst>
                <a:cxn ang="0">
                  <a:pos x="20" y="235"/>
                </a:cxn>
                <a:cxn ang="0">
                  <a:pos x="0" y="492"/>
                </a:cxn>
                <a:cxn ang="0">
                  <a:pos x="0" y="748"/>
                </a:cxn>
                <a:cxn ang="0">
                  <a:pos x="40" y="983"/>
                </a:cxn>
                <a:cxn ang="0">
                  <a:pos x="80" y="1240"/>
                </a:cxn>
                <a:cxn ang="0">
                  <a:pos x="80" y="1240"/>
                </a:cxn>
                <a:cxn ang="0">
                  <a:pos x="80" y="1261"/>
                </a:cxn>
                <a:cxn ang="0">
                  <a:pos x="100" y="1368"/>
                </a:cxn>
                <a:cxn ang="0">
                  <a:pos x="141" y="1454"/>
                </a:cxn>
                <a:cxn ang="0">
                  <a:pos x="201" y="1518"/>
                </a:cxn>
                <a:cxn ang="0">
                  <a:pos x="281" y="1539"/>
                </a:cxn>
                <a:cxn ang="0">
                  <a:pos x="362" y="1518"/>
                </a:cxn>
                <a:cxn ang="0">
                  <a:pos x="422" y="1454"/>
                </a:cxn>
                <a:cxn ang="0">
                  <a:pos x="462" y="1368"/>
                </a:cxn>
                <a:cxn ang="0">
                  <a:pos x="482" y="1261"/>
                </a:cxn>
                <a:cxn ang="0">
                  <a:pos x="482" y="1197"/>
                </a:cxn>
                <a:cxn ang="0">
                  <a:pos x="462" y="1112"/>
                </a:cxn>
                <a:cxn ang="0">
                  <a:pos x="442" y="898"/>
                </a:cxn>
                <a:cxn ang="0">
                  <a:pos x="442" y="705"/>
                </a:cxn>
                <a:cxn ang="0">
                  <a:pos x="502" y="556"/>
                </a:cxn>
                <a:cxn ang="0">
                  <a:pos x="603" y="449"/>
                </a:cxn>
                <a:cxn ang="0">
                  <a:pos x="663" y="406"/>
                </a:cxn>
                <a:cxn ang="0">
                  <a:pos x="703" y="363"/>
                </a:cxn>
                <a:cxn ang="0">
                  <a:pos x="743" y="299"/>
                </a:cxn>
                <a:cxn ang="0">
                  <a:pos x="743" y="235"/>
                </a:cxn>
                <a:cxn ang="0">
                  <a:pos x="723" y="150"/>
                </a:cxn>
                <a:cxn ang="0">
                  <a:pos x="643" y="64"/>
                </a:cxn>
                <a:cxn ang="0">
                  <a:pos x="522" y="0"/>
                </a:cxn>
                <a:cxn ang="0">
                  <a:pos x="382" y="0"/>
                </a:cxn>
                <a:cxn ang="0">
                  <a:pos x="241" y="0"/>
                </a:cxn>
                <a:cxn ang="0">
                  <a:pos x="141" y="64"/>
                </a:cxn>
                <a:cxn ang="0">
                  <a:pos x="60" y="128"/>
                </a:cxn>
                <a:cxn ang="0">
                  <a:pos x="20" y="235"/>
                </a:cxn>
              </a:cxnLst>
              <a:rect l="0" t="0" r="r" b="b"/>
              <a:pathLst>
                <a:path w="743" h="1539">
                  <a:moveTo>
                    <a:pt x="20" y="235"/>
                  </a:moveTo>
                  <a:lnTo>
                    <a:pt x="20" y="235"/>
                  </a:lnTo>
                  <a:lnTo>
                    <a:pt x="0" y="363"/>
                  </a:lnTo>
                  <a:lnTo>
                    <a:pt x="0" y="492"/>
                  </a:lnTo>
                  <a:lnTo>
                    <a:pt x="0" y="620"/>
                  </a:lnTo>
                  <a:lnTo>
                    <a:pt x="0" y="748"/>
                  </a:lnTo>
                  <a:lnTo>
                    <a:pt x="20" y="855"/>
                  </a:lnTo>
                  <a:lnTo>
                    <a:pt x="40" y="983"/>
                  </a:lnTo>
                  <a:lnTo>
                    <a:pt x="60" y="1112"/>
                  </a:lnTo>
                  <a:lnTo>
                    <a:pt x="80" y="1240"/>
                  </a:lnTo>
                  <a:lnTo>
                    <a:pt x="80" y="1240"/>
                  </a:lnTo>
                  <a:lnTo>
                    <a:pt x="80" y="1240"/>
                  </a:lnTo>
                  <a:lnTo>
                    <a:pt x="80" y="1261"/>
                  </a:lnTo>
                  <a:lnTo>
                    <a:pt x="80" y="1261"/>
                  </a:lnTo>
                  <a:lnTo>
                    <a:pt x="80" y="1325"/>
                  </a:lnTo>
                  <a:lnTo>
                    <a:pt x="100" y="1368"/>
                  </a:lnTo>
                  <a:lnTo>
                    <a:pt x="121" y="1411"/>
                  </a:lnTo>
                  <a:lnTo>
                    <a:pt x="141" y="1454"/>
                  </a:lnTo>
                  <a:lnTo>
                    <a:pt x="181" y="1496"/>
                  </a:lnTo>
                  <a:lnTo>
                    <a:pt x="201" y="1518"/>
                  </a:lnTo>
                  <a:lnTo>
                    <a:pt x="241" y="1539"/>
                  </a:lnTo>
                  <a:lnTo>
                    <a:pt x="281" y="1539"/>
                  </a:lnTo>
                  <a:lnTo>
                    <a:pt x="321" y="1539"/>
                  </a:lnTo>
                  <a:lnTo>
                    <a:pt x="362" y="1518"/>
                  </a:lnTo>
                  <a:lnTo>
                    <a:pt x="402" y="1496"/>
                  </a:lnTo>
                  <a:lnTo>
                    <a:pt x="422" y="1454"/>
                  </a:lnTo>
                  <a:lnTo>
                    <a:pt x="442" y="1411"/>
                  </a:lnTo>
                  <a:lnTo>
                    <a:pt x="462" y="1368"/>
                  </a:lnTo>
                  <a:lnTo>
                    <a:pt x="482" y="1325"/>
                  </a:lnTo>
                  <a:lnTo>
                    <a:pt x="482" y="1261"/>
                  </a:lnTo>
                  <a:lnTo>
                    <a:pt x="482" y="1218"/>
                  </a:lnTo>
                  <a:lnTo>
                    <a:pt x="482" y="1197"/>
                  </a:lnTo>
                  <a:lnTo>
                    <a:pt x="462" y="1154"/>
                  </a:lnTo>
                  <a:lnTo>
                    <a:pt x="462" y="1112"/>
                  </a:lnTo>
                  <a:lnTo>
                    <a:pt x="442" y="1005"/>
                  </a:lnTo>
                  <a:lnTo>
                    <a:pt x="442" y="898"/>
                  </a:lnTo>
                  <a:lnTo>
                    <a:pt x="442" y="791"/>
                  </a:lnTo>
                  <a:lnTo>
                    <a:pt x="442" y="705"/>
                  </a:lnTo>
                  <a:lnTo>
                    <a:pt x="482" y="620"/>
                  </a:lnTo>
                  <a:lnTo>
                    <a:pt x="502" y="556"/>
                  </a:lnTo>
                  <a:lnTo>
                    <a:pt x="542" y="492"/>
                  </a:lnTo>
                  <a:lnTo>
                    <a:pt x="603" y="449"/>
                  </a:lnTo>
                  <a:lnTo>
                    <a:pt x="623" y="428"/>
                  </a:lnTo>
                  <a:lnTo>
                    <a:pt x="663" y="406"/>
                  </a:lnTo>
                  <a:lnTo>
                    <a:pt x="683" y="385"/>
                  </a:lnTo>
                  <a:lnTo>
                    <a:pt x="703" y="363"/>
                  </a:lnTo>
                  <a:lnTo>
                    <a:pt x="723" y="321"/>
                  </a:lnTo>
                  <a:lnTo>
                    <a:pt x="743" y="299"/>
                  </a:lnTo>
                  <a:lnTo>
                    <a:pt x="743" y="278"/>
                  </a:lnTo>
                  <a:lnTo>
                    <a:pt x="743" y="235"/>
                  </a:lnTo>
                  <a:lnTo>
                    <a:pt x="743" y="192"/>
                  </a:lnTo>
                  <a:lnTo>
                    <a:pt x="723" y="150"/>
                  </a:lnTo>
                  <a:lnTo>
                    <a:pt x="683" y="107"/>
                  </a:lnTo>
                  <a:lnTo>
                    <a:pt x="643" y="64"/>
                  </a:lnTo>
                  <a:lnTo>
                    <a:pt x="583" y="43"/>
                  </a:lnTo>
                  <a:lnTo>
                    <a:pt x="522" y="0"/>
                  </a:lnTo>
                  <a:lnTo>
                    <a:pt x="462" y="0"/>
                  </a:lnTo>
                  <a:lnTo>
                    <a:pt x="382" y="0"/>
                  </a:lnTo>
                  <a:lnTo>
                    <a:pt x="321" y="0"/>
                  </a:lnTo>
                  <a:lnTo>
                    <a:pt x="241" y="0"/>
                  </a:lnTo>
                  <a:lnTo>
                    <a:pt x="181" y="21"/>
                  </a:lnTo>
                  <a:lnTo>
                    <a:pt x="141" y="64"/>
                  </a:lnTo>
                  <a:lnTo>
                    <a:pt x="100" y="107"/>
                  </a:lnTo>
                  <a:lnTo>
                    <a:pt x="60" y="128"/>
                  </a:lnTo>
                  <a:lnTo>
                    <a:pt x="40" y="192"/>
                  </a:lnTo>
                  <a:lnTo>
                    <a:pt x="20" y="23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32" name="Freeform 4"/>
            <p:cNvSpPr>
              <a:spLocks/>
            </p:cNvSpPr>
            <p:nvPr/>
          </p:nvSpPr>
          <p:spPr bwMode="auto">
            <a:xfrm>
              <a:off x="13060" y="352"/>
              <a:ext cx="221" cy="321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201" y="43"/>
                </a:cxn>
                <a:cxn ang="0">
                  <a:pos x="221" y="86"/>
                </a:cxn>
                <a:cxn ang="0">
                  <a:pos x="221" y="150"/>
                </a:cxn>
                <a:cxn ang="0">
                  <a:pos x="201" y="214"/>
                </a:cxn>
                <a:cxn ang="0">
                  <a:pos x="181" y="235"/>
                </a:cxn>
                <a:cxn ang="0">
                  <a:pos x="161" y="257"/>
                </a:cxn>
                <a:cxn ang="0">
                  <a:pos x="141" y="278"/>
                </a:cxn>
                <a:cxn ang="0">
                  <a:pos x="121" y="299"/>
                </a:cxn>
                <a:cxn ang="0">
                  <a:pos x="100" y="299"/>
                </a:cxn>
                <a:cxn ang="0">
                  <a:pos x="80" y="321"/>
                </a:cxn>
                <a:cxn ang="0">
                  <a:pos x="60" y="321"/>
                </a:cxn>
                <a:cxn ang="0">
                  <a:pos x="40" y="299"/>
                </a:cxn>
                <a:cxn ang="0">
                  <a:pos x="0" y="278"/>
                </a:cxn>
                <a:cxn ang="0">
                  <a:pos x="0" y="235"/>
                </a:cxn>
                <a:cxn ang="0">
                  <a:pos x="0" y="171"/>
                </a:cxn>
                <a:cxn ang="0">
                  <a:pos x="20" y="107"/>
                </a:cxn>
                <a:cxn ang="0">
                  <a:pos x="40" y="86"/>
                </a:cxn>
                <a:cxn ang="0">
                  <a:pos x="60" y="64"/>
                </a:cxn>
                <a:cxn ang="0">
                  <a:pos x="80" y="43"/>
                </a:cxn>
                <a:cxn ang="0">
                  <a:pos x="100" y="22"/>
                </a:cxn>
                <a:cxn ang="0">
                  <a:pos x="121" y="0"/>
                </a:cxn>
                <a:cxn ang="0">
                  <a:pos x="141" y="0"/>
                </a:cxn>
                <a:cxn ang="0">
                  <a:pos x="161" y="0"/>
                </a:cxn>
                <a:cxn ang="0">
                  <a:pos x="181" y="0"/>
                </a:cxn>
              </a:cxnLst>
              <a:rect l="0" t="0" r="r" b="b"/>
              <a:pathLst>
                <a:path w="221" h="321">
                  <a:moveTo>
                    <a:pt x="181" y="0"/>
                  </a:moveTo>
                  <a:lnTo>
                    <a:pt x="201" y="43"/>
                  </a:lnTo>
                  <a:lnTo>
                    <a:pt x="221" y="86"/>
                  </a:lnTo>
                  <a:lnTo>
                    <a:pt x="221" y="150"/>
                  </a:lnTo>
                  <a:lnTo>
                    <a:pt x="201" y="214"/>
                  </a:lnTo>
                  <a:lnTo>
                    <a:pt x="181" y="235"/>
                  </a:lnTo>
                  <a:lnTo>
                    <a:pt x="161" y="257"/>
                  </a:lnTo>
                  <a:lnTo>
                    <a:pt x="141" y="278"/>
                  </a:lnTo>
                  <a:lnTo>
                    <a:pt x="121" y="299"/>
                  </a:lnTo>
                  <a:lnTo>
                    <a:pt x="100" y="299"/>
                  </a:lnTo>
                  <a:lnTo>
                    <a:pt x="80" y="321"/>
                  </a:lnTo>
                  <a:lnTo>
                    <a:pt x="60" y="321"/>
                  </a:lnTo>
                  <a:lnTo>
                    <a:pt x="40" y="299"/>
                  </a:lnTo>
                  <a:lnTo>
                    <a:pt x="0" y="278"/>
                  </a:lnTo>
                  <a:lnTo>
                    <a:pt x="0" y="235"/>
                  </a:lnTo>
                  <a:lnTo>
                    <a:pt x="0" y="171"/>
                  </a:lnTo>
                  <a:lnTo>
                    <a:pt x="20" y="107"/>
                  </a:lnTo>
                  <a:lnTo>
                    <a:pt x="40" y="86"/>
                  </a:lnTo>
                  <a:lnTo>
                    <a:pt x="60" y="64"/>
                  </a:lnTo>
                  <a:lnTo>
                    <a:pt x="80" y="43"/>
                  </a:lnTo>
                  <a:lnTo>
                    <a:pt x="100" y="22"/>
                  </a:lnTo>
                  <a:lnTo>
                    <a:pt x="121" y="0"/>
                  </a:lnTo>
                  <a:lnTo>
                    <a:pt x="141" y="0"/>
                  </a:lnTo>
                  <a:lnTo>
                    <a:pt x="161" y="0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33" name="Freeform 5"/>
            <p:cNvSpPr>
              <a:spLocks/>
            </p:cNvSpPr>
            <p:nvPr/>
          </p:nvSpPr>
          <p:spPr bwMode="auto">
            <a:xfrm>
              <a:off x="11252" y="1164"/>
              <a:ext cx="201" cy="321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60" y="0"/>
                </a:cxn>
                <a:cxn ang="0">
                  <a:pos x="40" y="0"/>
                </a:cxn>
                <a:cxn ang="0">
                  <a:pos x="20" y="22"/>
                </a:cxn>
                <a:cxn ang="0">
                  <a:pos x="20" y="43"/>
                </a:cxn>
                <a:cxn ang="0">
                  <a:pos x="0" y="86"/>
                </a:cxn>
                <a:cxn ang="0">
                  <a:pos x="0" y="107"/>
                </a:cxn>
                <a:cxn ang="0">
                  <a:pos x="0" y="129"/>
                </a:cxn>
                <a:cxn ang="0">
                  <a:pos x="0" y="171"/>
                </a:cxn>
                <a:cxn ang="0">
                  <a:pos x="0" y="214"/>
                </a:cxn>
                <a:cxn ang="0">
                  <a:pos x="20" y="236"/>
                </a:cxn>
                <a:cxn ang="0">
                  <a:pos x="20" y="257"/>
                </a:cxn>
                <a:cxn ang="0">
                  <a:pos x="40" y="278"/>
                </a:cxn>
                <a:cxn ang="0">
                  <a:pos x="60" y="300"/>
                </a:cxn>
                <a:cxn ang="0">
                  <a:pos x="80" y="321"/>
                </a:cxn>
                <a:cxn ang="0">
                  <a:pos x="101" y="321"/>
                </a:cxn>
                <a:cxn ang="0">
                  <a:pos x="121" y="321"/>
                </a:cxn>
                <a:cxn ang="0">
                  <a:pos x="141" y="321"/>
                </a:cxn>
                <a:cxn ang="0">
                  <a:pos x="161" y="321"/>
                </a:cxn>
                <a:cxn ang="0">
                  <a:pos x="161" y="300"/>
                </a:cxn>
                <a:cxn ang="0">
                  <a:pos x="181" y="278"/>
                </a:cxn>
                <a:cxn ang="0">
                  <a:pos x="181" y="236"/>
                </a:cxn>
                <a:cxn ang="0">
                  <a:pos x="201" y="214"/>
                </a:cxn>
                <a:cxn ang="0">
                  <a:pos x="201" y="171"/>
                </a:cxn>
                <a:cxn ang="0">
                  <a:pos x="201" y="150"/>
                </a:cxn>
                <a:cxn ang="0">
                  <a:pos x="181" y="107"/>
                </a:cxn>
                <a:cxn ang="0">
                  <a:pos x="181" y="86"/>
                </a:cxn>
                <a:cxn ang="0">
                  <a:pos x="161" y="65"/>
                </a:cxn>
                <a:cxn ang="0">
                  <a:pos x="161" y="22"/>
                </a:cxn>
                <a:cxn ang="0">
                  <a:pos x="141" y="0"/>
                </a:cxn>
                <a:cxn ang="0">
                  <a:pos x="121" y="0"/>
                </a:cxn>
                <a:cxn ang="0">
                  <a:pos x="101" y="0"/>
                </a:cxn>
                <a:cxn ang="0">
                  <a:pos x="80" y="0"/>
                </a:cxn>
              </a:cxnLst>
              <a:rect l="0" t="0" r="r" b="b"/>
              <a:pathLst>
                <a:path w="201" h="321">
                  <a:moveTo>
                    <a:pt x="80" y="0"/>
                  </a:moveTo>
                  <a:lnTo>
                    <a:pt x="60" y="0"/>
                  </a:lnTo>
                  <a:lnTo>
                    <a:pt x="40" y="0"/>
                  </a:lnTo>
                  <a:lnTo>
                    <a:pt x="20" y="22"/>
                  </a:lnTo>
                  <a:lnTo>
                    <a:pt x="20" y="43"/>
                  </a:lnTo>
                  <a:lnTo>
                    <a:pt x="0" y="86"/>
                  </a:lnTo>
                  <a:lnTo>
                    <a:pt x="0" y="107"/>
                  </a:lnTo>
                  <a:lnTo>
                    <a:pt x="0" y="129"/>
                  </a:lnTo>
                  <a:lnTo>
                    <a:pt x="0" y="171"/>
                  </a:lnTo>
                  <a:lnTo>
                    <a:pt x="0" y="214"/>
                  </a:lnTo>
                  <a:lnTo>
                    <a:pt x="20" y="236"/>
                  </a:lnTo>
                  <a:lnTo>
                    <a:pt x="20" y="257"/>
                  </a:lnTo>
                  <a:lnTo>
                    <a:pt x="40" y="278"/>
                  </a:lnTo>
                  <a:lnTo>
                    <a:pt x="60" y="300"/>
                  </a:lnTo>
                  <a:lnTo>
                    <a:pt x="80" y="321"/>
                  </a:lnTo>
                  <a:lnTo>
                    <a:pt x="101" y="321"/>
                  </a:lnTo>
                  <a:lnTo>
                    <a:pt x="121" y="321"/>
                  </a:lnTo>
                  <a:lnTo>
                    <a:pt x="141" y="321"/>
                  </a:lnTo>
                  <a:lnTo>
                    <a:pt x="161" y="321"/>
                  </a:lnTo>
                  <a:lnTo>
                    <a:pt x="161" y="300"/>
                  </a:lnTo>
                  <a:lnTo>
                    <a:pt x="181" y="278"/>
                  </a:lnTo>
                  <a:lnTo>
                    <a:pt x="181" y="236"/>
                  </a:lnTo>
                  <a:lnTo>
                    <a:pt x="201" y="214"/>
                  </a:lnTo>
                  <a:lnTo>
                    <a:pt x="201" y="171"/>
                  </a:lnTo>
                  <a:lnTo>
                    <a:pt x="201" y="150"/>
                  </a:lnTo>
                  <a:lnTo>
                    <a:pt x="181" y="107"/>
                  </a:lnTo>
                  <a:lnTo>
                    <a:pt x="181" y="86"/>
                  </a:lnTo>
                  <a:lnTo>
                    <a:pt x="161" y="65"/>
                  </a:lnTo>
                  <a:lnTo>
                    <a:pt x="161" y="22"/>
                  </a:lnTo>
                  <a:lnTo>
                    <a:pt x="141" y="0"/>
                  </a:lnTo>
                  <a:lnTo>
                    <a:pt x="121" y="0"/>
                  </a:lnTo>
                  <a:lnTo>
                    <a:pt x="101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34" name="Freeform 6"/>
            <p:cNvSpPr>
              <a:spLocks/>
            </p:cNvSpPr>
            <p:nvPr/>
          </p:nvSpPr>
          <p:spPr bwMode="auto">
            <a:xfrm>
              <a:off x="12899" y="309"/>
              <a:ext cx="141" cy="21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41" y="22"/>
                </a:cxn>
                <a:cxn ang="0">
                  <a:pos x="141" y="43"/>
                </a:cxn>
                <a:cxn ang="0">
                  <a:pos x="141" y="86"/>
                </a:cxn>
                <a:cxn ang="0">
                  <a:pos x="141" y="129"/>
                </a:cxn>
                <a:cxn ang="0">
                  <a:pos x="121" y="150"/>
                </a:cxn>
                <a:cxn ang="0">
                  <a:pos x="121" y="171"/>
                </a:cxn>
                <a:cxn ang="0">
                  <a:pos x="101" y="193"/>
                </a:cxn>
                <a:cxn ang="0">
                  <a:pos x="101" y="214"/>
                </a:cxn>
                <a:cxn ang="0">
                  <a:pos x="81" y="214"/>
                </a:cxn>
                <a:cxn ang="0">
                  <a:pos x="61" y="214"/>
                </a:cxn>
                <a:cxn ang="0">
                  <a:pos x="41" y="214"/>
                </a:cxn>
                <a:cxn ang="0">
                  <a:pos x="41" y="214"/>
                </a:cxn>
                <a:cxn ang="0">
                  <a:pos x="20" y="193"/>
                </a:cxn>
                <a:cxn ang="0">
                  <a:pos x="0" y="171"/>
                </a:cxn>
                <a:cxn ang="0">
                  <a:pos x="0" y="129"/>
                </a:cxn>
                <a:cxn ang="0">
                  <a:pos x="0" y="86"/>
                </a:cxn>
                <a:cxn ang="0">
                  <a:pos x="20" y="65"/>
                </a:cxn>
                <a:cxn ang="0">
                  <a:pos x="20" y="43"/>
                </a:cxn>
                <a:cxn ang="0">
                  <a:pos x="41" y="22"/>
                </a:cxn>
                <a:cxn ang="0">
                  <a:pos x="61" y="22"/>
                </a:cxn>
                <a:cxn ang="0">
                  <a:pos x="61" y="0"/>
                </a:cxn>
                <a:cxn ang="0">
                  <a:pos x="81" y="0"/>
                </a:cxn>
                <a:cxn ang="0">
                  <a:pos x="101" y="0"/>
                </a:cxn>
                <a:cxn ang="0">
                  <a:pos x="101" y="0"/>
                </a:cxn>
              </a:cxnLst>
              <a:rect l="0" t="0" r="r" b="b"/>
              <a:pathLst>
                <a:path w="141" h="214">
                  <a:moveTo>
                    <a:pt x="101" y="0"/>
                  </a:moveTo>
                  <a:lnTo>
                    <a:pt x="141" y="22"/>
                  </a:lnTo>
                  <a:lnTo>
                    <a:pt x="141" y="43"/>
                  </a:lnTo>
                  <a:lnTo>
                    <a:pt x="141" y="86"/>
                  </a:lnTo>
                  <a:lnTo>
                    <a:pt x="141" y="129"/>
                  </a:lnTo>
                  <a:lnTo>
                    <a:pt x="121" y="150"/>
                  </a:lnTo>
                  <a:lnTo>
                    <a:pt x="121" y="171"/>
                  </a:lnTo>
                  <a:lnTo>
                    <a:pt x="101" y="193"/>
                  </a:lnTo>
                  <a:lnTo>
                    <a:pt x="101" y="214"/>
                  </a:lnTo>
                  <a:lnTo>
                    <a:pt x="81" y="214"/>
                  </a:lnTo>
                  <a:lnTo>
                    <a:pt x="61" y="214"/>
                  </a:lnTo>
                  <a:lnTo>
                    <a:pt x="41" y="214"/>
                  </a:lnTo>
                  <a:lnTo>
                    <a:pt x="41" y="214"/>
                  </a:lnTo>
                  <a:lnTo>
                    <a:pt x="20" y="193"/>
                  </a:lnTo>
                  <a:lnTo>
                    <a:pt x="0" y="171"/>
                  </a:lnTo>
                  <a:lnTo>
                    <a:pt x="0" y="129"/>
                  </a:lnTo>
                  <a:lnTo>
                    <a:pt x="0" y="86"/>
                  </a:lnTo>
                  <a:lnTo>
                    <a:pt x="20" y="65"/>
                  </a:lnTo>
                  <a:lnTo>
                    <a:pt x="20" y="43"/>
                  </a:lnTo>
                  <a:lnTo>
                    <a:pt x="41" y="22"/>
                  </a:lnTo>
                  <a:lnTo>
                    <a:pt x="61" y="22"/>
                  </a:lnTo>
                  <a:lnTo>
                    <a:pt x="61" y="0"/>
                  </a:lnTo>
                  <a:lnTo>
                    <a:pt x="81" y="0"/>
                  </a:lnTo>
                  <a:lnTo>
                    <a:pt x="101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35" name="Freeform 7"/>
            <p:cNvSpPr>
              <a:spLocks/>
            </p:cNvSpPr>
            <p:nvPr/>
          </p:nvSpPr>
          <p:spPr bwMode="auto">
            <a:xfrm>
              <a:off x="11493" y="1186"/>
              <a:ext cx="141" cy="23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21"/>
                </a:cxn>
                <a:cxn ang="0">
                  <a:pos x="20" y="43"/>
                </a:cxn>
                <a:cxn ang="0">
                  <a:pos x="0" y="85"/>
                </a:cxn>
                <a:cxn ang="0">
                  <a:pos x="0" y="128"/>
                </a:cxn>
                <a:cxn ang="0">
                  <a:pos x="0" y="171"/>
                </a:cxn>
                <a:cxn ang="0">
                  <a:pos x="20" y="214"/>
                </a:cxn>
                <a:cxn ang="0">
                  <a:pos x="40" y="235"/>
                </a:cxn>
                <a:cxn ang="0">
                  <a:pos x="60" y="235"/>
                </a:cxn>
                <a:cxn ang="0">
                  <a:pos x="81" y="235"/>
                </a:cxn>
                <a:cxn ang="0">
                  <a:pos x="121" y="214"/>
                </a:cxn>
                <a:cxn ang="0">
                  <a:pos x="121" y="171"/>
                </a:cxn>
                <a:cxn ang="0">
                  <a:pos x="141" y="128"/>
                </a:cxn>
                <a:cxn ang="0">
                  <a:pos x="121" y="85"/>
                </a:cxn>
                <a:cxn ang="0">
                  <a:pos x="121" y="43"/>
                </a:cxn>
                <a:cxn ang="0">
                  <a:pos x="81" y="21"/>
                </a:cxn>
                <a:cxn ang="0">
                  <a:pos x="60" y="0"/>
                </a:cxn>
              </a:cxnLst>
              <a:rect l="0" t="0" r="r" b="b"/>
              <a:pathLst>
                <a:path w="141" h="235">
                  <a:moveTo>
                    <a:pt x="60" y="0"/>
                  </a:moveTo>
                  <a:lnTo>
                    <a:pt x="40" y="21"/>
                  </a:lnTo>
                  <a:lnTo>
                    <a:pt x="20" y="43"/>
                  </a:lnTo>
                  <a:lnTo>
                    <a:pt x="0" y="85"/>
                  </a:lnTo>
                  <a:lnTo>
                    <a:pt x="0" y="128"/>
                  </a:lnTo>
                  <a:lnTo>
                    <a:pt x="0" y="171"/>
                  </a:lnTo>
                  <a:lnTo>
                    <a:pt x="20" y="214"/>
                  </a:lnTo>
                  <a:lnTo>
                    <a:pt x="40" y="235"/>
                  </a:lnTo>
                  <a:lnTo>
                    <a:pt x="60" y="235"/>
                  </a:lnTo>
                  <a:lnTo>
                    <a:pt x="81" y="235"/>
                  </a:lnTo>
                  <a:lnTo>
                    <a:pt x="121" y="214"/>
                  </a:lnTo>
                  <a:lnTo>
                    <a:pt x="121" y="171"/>
                  </a:lnTo>
                  <a:lnTo>
                    <a:pt x="141" y="128"/>
                  </a:lnTo>
                  <a:lnTo>
                    <a:pt x="121" y="85"/>
                  </a:lnTo>
                  <a:lnTo>
                    <a:pt x="121" y="43"/>
                  </a:lnTo>
                  <a:lnTo>
                    <a:pt x="81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36" name="Freeform 8"/>
            <p:cNvSpPr>
              <a:spLocks/>
            </p:cNvSpPr>
            <p:nvPr/>
          </p:nvSpPr>
          <p:spPr bwMode="auto">
            <a:xfrm>
              <a:off x="12759" y="288"/>
              <a:ext cx="120" cy="192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100" y="21"/>
                </a:cxn>
                <a:cxn ang="0">
                  <a:pos x="100" y="43"/>
                </a:cxn>
                <a:cxn ang="0">
                  <a:pos x="120" y="64"/>
                </a:cxn>
                <a:cxn ang="0">
                  <a:pos x="100" y="107"/>
                </a:cxn>
                <a:cxn ang="0">
                  <a:pos x="100" y="128"/>
                </a:cxn>
                <a:cxn ang="0">
                  <a:pos x="100" y="150"/>
                </a:cxn>
                <a:cxn ang="0">
                  <a:pos x="80" y="150"/>
                </a:cxn>
                <a:cxn ang="0">
                  <a:pos x="80" y="171"/>
                </a:cxn>
                <a:cxn ang="0">
                  <a:pos x="60" y="192"/>
                </a:cxn>
                <a:cxn ang="0">
                  <a:pos x="60" y="192"/>
                </a:cxn>
                <a:cxn ang="0">
                  <a:pos x="40" y="192"/>
                </a:cxn>
                <a:cxn ang="0">
                  <a:pos x="40" y="192"/>
                </a:cxn>
                <a:cxn ang="0">
                  <a:pos x="20" y="171"/>
                </a:cxn>
                <a:cxn ang="0">
                  <a:pos x="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0" y="64"/>
                </a:cxn>
                <a:cxn ang="0">
                  <a:pos x="0" y="43"/>
                </a:cxn>
                <a:cxn ang="0">
                  <a:pos x="20" y="21"/>
                </a:cxn>
                <a:cxn ang="0">
                  <a:pos x="20" y="21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60" y="0"/>
                </a:cxn>
                <a:cxn ang="0">
                  <a:pos x="80" y="0"/>
                </a:cxn>
              </a:cxnLst>
              <a:rect l="0" t="0" r="r" b="b"/>
              <a:pathLst>
                <a:path w="120" h="192">
                  <a:moveTo>
                    <a:pt x="80" y="0"/>
                  </a:moveTo>
                  <a:lnTo>
                    <a:pt x="100" y="21"/>
                  </a:lnTo>
                  <a:lnTo>
                    <a:pt x="100" y="43"/>
                  </a:lnTo>
                  <a:lnTo>
                    <a:pt x="120" y="64"/>
                  </a:lnTo>
                  <a:lnTo>
                    <a:pt x="100" y="107"/>
                  </a:lnTo>
                  <a:lnTo>
                    <a:pt x="100" y="128"/>
                  </a:lnTo>
                  <a:lnTo>
                    <a:pt x="100" y="150"/>
                  </a:lnTo>
                  <a:lnTo>
                    <a:pt x="80" y="150"/>
                  </a:lnTo>
                  <a:lnTo>
                    <a:pt x="80" y="171"/>
                  </a:lnTo>
                  <a:lnTo>
                    <a:pt x="60" y="192"/>
                  </a:lnTo>
                  <a:lnTo>
                    <a:pt x="60" y="192"/>
                  </a:lnTo>
                  <a:lnTo>
                    <a:pt x="40" y="192"/>
                  </a:lnTo>
                  <a:lnTo>
                    <a:pt x="40" y="192"/>
                  </a:lnTo>
                  <a:lnTo>
                    <a:pt x="20" y="171"/>
                  </a:lnTo>
                  <a:lnTo>
                    <a:pt x="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0" y="64"/>
                  </a:lnTo>
                  <a:lnTo>
                    <a:pt x="0" y="43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6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37" name="Freeform 9"/>
            <p:cNvSpPr>
              <a:spLocks/>
            </p:cNvSpPr>
            <p:nvPr/>
          </p:nvSpPr>
          <p:spPr bwMode="auto">
            <a:xfrm>
              <a:off x="11674" y="1229"/>
              <a:ext cx="120" cy="213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21"/>
                </a:cxn>
                <a:cxn ang="0">
                  <a:pos x="20" y="42"/>
                </a:cxn>
                <a:cxn ang="0">
                  <a:pos x="0" y="64"/>
                </a:cxn>
                <a:cxn ang="0">
                  <a:pos x="0" y="106"/>
                </a:cxn>
                <a:cxn ang="0">
                  <a:pos x="0" y="128"/>
                </a:cxn>
                <a:cxn ang="0">
                  <a:pos x="0" y="171"/>
                </a:cxn>
                <a:cxn ang="0">
                  <a:pos x="20" y="192"/>
                </a:cxn>
                <a:cxn ang="0">
                  <a:pos x="40" y="213"/>
                </a:cxn>
                <a:cxn ang="0">
                  <a:pos x="60" y="192"/>
                </a:cxn>
                <a:cxn ang="0">
                  <a:pos x="80" y="192"/>
                </a:cxn>
                <a:cxn ang="0">
                  <a:pos x="100" y="149"/>
                </a:cxn>
                <a:cxn ang="0">
                  <a:pos x="120" y="106"/>
                </a:cxn>
                <a:cxn ang="0">
                  <a:pos x="120" y="85"/>
                </a:cxn>
                <a:cxn ang="0">
                  <a:pos x="100" y="42"/>
                </a:cxn>
                <a:cxn ang="0">
                  <a:pos x="80" y="21"/>
                </a:cxn>
                <a:cxn ang="0">
                  <a:pos x="60" y="0"/>
                </a:cxn>
              </a:cxnLst>
              <a:rect l="0" t="0" r="r" b="b"/>
              <a:pathLst>
                <a:path w="120" h="213">
                  <a:moveTo>
                    <a:pt x="60" y="0"/>
                  </a:moveTo>
                  <a:lnTo>
                    <a:pt x="40" y="21"/>
                  </a:lnTo>
                  <a:lnTo>
                    <a:pt x="20" y="42"/>
                  </a:lnTo>
                  <a:lnTo>
                    <a:pt x="0" y="64"/>
                  </a:lnTo>
                  <a:lnTo>
                    <a:pt x="0" y="106"/>
                  </a:lnTo>
                  <a:lnTo>
                    <a:pt x="0" y="128"/>
                  </a:lnTo>
                  <a:lnTo>
                    <a:pt x="0" y="171"/>
                  </a:lnTo>
                  <a:lnTo>
                    <a:pt x="20" y="192"/>
                  </a:lnTo>
                  <a:lnTo>
                    <a:pt x="40" y="213"/>
                  </a:lnTo>
                  <a:lnTo>
                    <a:pt x="60" y="192"/>
                  </a:lnTo>
                  <a:lnTo>
                    <a:pt x="80" y="192"/>
                  </a:lnTo>
                  <a:lnTo>
                    <a:pt x="100" y="149"/>
                  </a:lnTo>
                  <a:lnTo>
                    <a:pt x="120" y="106"/>
                  </a:lnTo>
                  <a:lnTo>
                    <a:pt x="120" y="85"/>
                  </a:lnTo>
                  <a:lnTo>
                    <a:pt x="100" y="42"/>
                  </a:lnTo>
                  <a:lnTo>
                    <a:pt x="80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38" name="Freeform 10"/>
            <p:cNvSpPr>
              <a:spLocks/>
            </p:cNvSpPr>
            <p:nvPr/>
          </p:nvSpPr>
          <p:spPr bwMode="auto">
            <a:xfrm>
              <a:off x="12598" y="288"/>
              <a:ext cx="100" cy="171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21"/>
                </a:cxn>
                <a:cxn ang="0">
                  <a:pos x="80" y="43"/>
                </a:cxn>
                <a:cxn ang="0">
                  <a:pos x="100" y="64"/>
                </a:cxn>
                <a:cxn ang="0">
                  <a:pos x="100" y="107"/>
                </a:cxn>
                <a:cxn ang="0">
                  <a:pos x="80" y="128"/>
                </a:cxn>
                <a:cxn ang="0">
                  <a:pos x="80" y="150"/>
                </a:cxn>
                <a:cxn ang="0">
                  <a:pos x="60" y="171"/>
                </a:cxn>
                <a:cxn ang="0">
                  <a:pos x="40" y="171"/>
                </a:cxn>
                <a:cxn ang="0">
                  <a:pos x="20" y="171"/>
                </a:cxn>
                <a:cxn ang="0">
                  <a:pos x="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0" y="64"/>
                </a:cxn>
                <a:cxn ang="0">
                  <a:pos x="20" y="21"/>
                </a:cxn>
                <a:cxn ang="0">
                  <a:pos x="40" y="0"/>
                </a:cxn>
                <a:cxn ang="0">
                  <a:pos x="60" y="0"/>
                </a:cxn>
              </a:cxnLst>
              <a:rect l="0" t="0" r="r" b="b"/>
              <a:pathLst>
                <a:path w="100" h="171">
                  <a:moveTo>
                    <a:pt x="60" y="0"/>
                  </a:moveTo>
                  <a:lnTo>
                    <a:pt x="60" y="21"/>
                  </a:lnTo>
                  <a:lnTo>
                    <a:pt x="80" y="43"/>
                  </a:lnTo>
                  <a:lnTo>
                    <a:pt x="100" y="64"/>
                  </a:lnTo>
                  <a:lnTo>
                    <a:pt x="100" y="107"/>
                  </a:lnTo>
                  <a:lnTo>
                    <a:pt x="80" y="128"/>
                  </a:lnTo>
                  <a:lnTo>
                    <a:pt x="80" y="150"/>
                  </a:lnTo>
                  <a:lnTo>
                    <a:pt x="60" y="171"/>
                  </a:lnTo>
                  <a:lnTo>
                    <a:pt x="40" y="171"/>
                  </a:lnTo>
                  <a:lnTo>
                    <a:pt x="20" y="171"/>
                  </a:lnTo>
                  <a:lnTo>
                    <a:pt x="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0" y="64"/>
                  </a:lnTo>
                  <a:lnTo>
                    <a:pt x="20" y="21"/>
                  </a:lnTo>
                  <a:lnTo>
                    <a:pt x="40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39" name="Freeform 11"/>
            <p:cNvSpPr>
              <a:spLocks/>
            </p:cNvSpPr>
            <p:nvPr/>
          </p:nvSpPr>
          <p:spPr bwMode="auto">
            <a:xfrm>
              <a:off x="11835" y="1314"/>
              <a:ext cx="100" cy="171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0"/>
                </a:cxn>
                <a:cxn ang="0">
                  <a:pos x="20" y="21"/>
                </a:cxn>
                <a:cxn ang="0">
                  <a:pos x="0" y="43"/>
                </a:cxn>
                <a:cxn ang="0">
                  <a:pos x="0" y="64"/>
                </a:cxn>
                <a:cxn ang="0">
                  <a:pos x="0" y="107"/>
                </a:cxn>
                <a:cxn ang="0">
                  <a:pos x="0" y="128"/>
                </a:cxn>
                <a:cxn ang="0">
                  <a:pos x="0" y="150"/>
                </a:cxn>
                <a:cxn ang="0">
                  <a:pos x="20" y="171"/>
                </a:cxn>
                <a:cxn ang="0">
                  <a:pos x="40" y="171"/>
                </a:cxn>
                <a:cxn ang="0">
                  <a:pos x="60" y="150"/>
                </a:cxn>
                <a:cxn ang="0">
                  <a:pos x="80" y="128"/>
                </a:cxn>
                <a:cxn ang="0">
                  <a:pos x="100" y="107"/>
                </a:cxn>
                <a:cxn ang="0">
                  <a:pos x="100" y="64"/>
                </a:cxn>
                <a:cxn ang="0">
                  <a:pos x="100" y="43"/>
                </a:cxn>
                <a:cxn ang="0">
                  <a:pos x="80" y="21"/>
                </a:cxn>
                <a:cxn ang="0">
                  <a:pos x="60" y="0"/>
                </a:cxn>
              </a:cxnLst>
              <a:rect l="0" t="0" r="r" b="b"/>
              <a:pathLst>
                <a:path w="100" h="171">
                  <a:moveTo>
                    <a:pt x="60" y="0"/>
                  </a:moveTo>
                  <a:lnTo>
                    <a:pt x="40" y="0"/>
                  </a:lnTo>
                  <a:lnTo>
                    <a:pt x="20" y="21"/>
                  </a:lnTo>
                  <a:lnTo>
                    <a:pt x="0" y="43"/>
                  </a:lnTo>
                  <a:lnTo>
                    <a:pt x="0" y="64"/>
                  </a:lnTo>
                  <a:lnTo>
                    <a:pt x="0" y="107"/>
                  </a:lnTo>
                  <a:lnTo>
                    <a:pt x="0" y="128"/>
                  </a:lnTo>
                  <a:lnTo>
                    <a:pt x="0" y="150"/>
                  </a:lnTo>
                  <a:lnTo>
                    <a:pt x="20" y="171"/>
                  </a:lnTo>
                  <a:lnTo>
                    <a:pt x="40" y="171"/>
                  </a:lnTo>
                  <a:lnTo>
                    <a:pt x="60" y="150"/>
                  </a:lnTo>
                  <a:lnTo>
                    <a:pt x="80" y="128"/>
                  </a:lnTo>
                  <a:lnTo>
                    <a:pt x="100" y="107"/>
                  </a:lnTo>
                  <a:lnTo>
                    <a:pt x="100" y="64"/>
                  </a:lnTo>
                  <a:lnTo>
                    <a:pt x="100" y="43"/>
                  </a:lnTo>
                  <a:lnTo>
                    <a:pt x="80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41" name="Freeform 12"/>
            <p:cNvSpPr>
              <a:spLocks/>
            </p:cNvSpPr>
            <p:nvPr/>
          </p:nvSpPr>
          <p:spPr bwMode="auto">
            <a:xfrm>
              <a:off x="12437" y="352"/>
              <a:ext cx="101" cy="171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81" y="22"/>
                </a:cxn>
                <a:cxn ang="0">
                  <a:pos x="101" y="43"/>
                </a:cxn>
                <a:cxn ang="0">
                  <a:pos x="101" y="64"/>
                </a:cxn>
                <a:cxn ang="0">
                  <a:pos x="101" y="107"/>
                </a:cxn>
                <a:cxn ang="0">
                  <a:pos x="101" y="128"/>
                </a:cxn>
                <a:cxn ang="0">
                  <a:pos x="81" y="150"/>
                </a:cxn>
                <a:cxn ang="0">
                  <a:pos x="61" y="171"/>
                </a:cxn>
                <a:cxn ang="0">
                  <a:pos x="40" y="171"/>
                </a:cxn>
                <a:cxn ang="0">
                  <a:pos x="20" y="171"/>
                </a:cxn>
                <a:cxn ang="0">
                  <a:pos x="2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20" y="64"/>
                </a:cxn>
                <a:cxn ang="0">
                  <a:pos x="20" y="22"/>
                </a:cxn>
                <a:cxn ang="0">
                  <a:pos x="40" y="0"/>
                </a:cxn>
                <a:cxn ang="0">
                  <a:pos x="61" y="0"/>
                </a:cxn>
              </a:cxnLst>
              <a:rect l="0" t="0" r="r" b="b"/>
              <a:pathLst>
                <a:path w="101" h="171">
                  <a:moveTo>
                    <a:pt x="61" y="0"/>
                  </a:moveTo>
                  <a:lnTo>
                    <a:pt x="81" y="22"/>
                  </a:lnTo>
                  <a:lnTo>
                    <a:pt x="101" y="43"/>
                  </a:lnTo>
                  <a:lnTo>
                    <a:pt x="101" y="64"/>
                  </a:lnTo>
                  <a:lnTo>
                    <a:pt x="101" y="107"/>
                  </a:lnTo>
                  <a:lnTo>
                    <a:pt x="101" y="128"/>
                  </a:lnTo>
                  <a:lnTo>
                    <a:pt x="81" y="150"/>
                  </a:lnTo>
                  <a:lnTo>
                    <a:pt x="61" y="171"/>
                  </a:lnTo>
                  <a:lnTo>
                    <a:pt x="40" y="171"/>
                  </a:lnTo>
                  <a:lnTo>
                    <a:pt x="20" y="171"/>
                  </a:lnTo>
                  <a:lnTo>
                    <a:pt x="2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20" y="64"/>
                  </a:lnTo>
                  <a:lnTo>
                    <a:pt x="20" y="22"/>
                  </a:lnTo>
                  <a:lnTo>
                    <a:pt x="40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42" name="Freeform 13"/>
            <p:cNvSpPr>
              <a:spLocks/>
            </p:cNvSpPr>
            <p:nvPr/>
          </p:nvSpPr>
          <p:spPr bwMode="auto">
            <a:xfrm>
              <a:off x="11935" y="1421"/>
              <a:ext cx="121" cy="171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60" y="0"/>
                </a:cxn>
                <a:cxn ang="0">
                  <a:pos x="40" y="21"/>
                </a:cxn>
                <a:cxn ang="0">
                  <a:pos x="20" y="43"/>
                </a:cxn>
                <a:cxn ang="0">
                  <a:pos x="20" y="85"/>
                </a:cxn>
                <a:cxn ang="0">
                  <a:pos x="0" y="107"/>
                </a:cxn>
                <a:cxn ang="0">
                  <a:pos x="20" y="150"/>
                </a:cxn>
                <a:cxn ang="0">
                  <a:pos x="20" y="171"/>
                </a:cxn>
                <a:cxn ang="0">
                  <a:pos x="40" y="171"/>
                </a:cxn>
                <a:cxn ang="0">
                  <a:pos x="60" y="171"/>
                </a:cxn>
                <a:cxn ang="0">
                  <a:pos x="80" y="171"/>
                </a:cxn>
                <a:cxn ang="0">
                  <a:pos x="101" y="150"/>
                </a:cxn>
                <a:cxn ang="0">
                  <a:pos x="121" y="107"/>
                </a:cxn>
                <a:cxn ang="0">
                  <a:pos x="121" y="64"/>
                </a:cxn>
                <a:cxn ang="0">
                  <a:pos x="121" y="43"/>
                </a:cxn>
                <a:cxn ang="0">
                  <a:pos x="101" y="21"/>
                </a:cxn>
                <a:cxn ang="0">
                  <a:pos x="80" y="0"/>
                </a:cxn>
              </a:cxnLst>
              <a:rect l="0" t="0" r="r" b="b"/>
              <a:pathLst>
                <a:path w="121" h="171">
                  <a:moveTo>
                    <a:pt x="80" y="0"/>
                  </a:moveTo>
                  <a:lnTo>
                    <a:pt x="60" y="0"/>
                  </a:lnTo>
                  <a:lnTo>
                    <a:pt x="40" y="21"/>
                  </a:lnTo>
                  <a:lnTo>
                    <a:pt x="20" y="43"/>
                  </a:lnTo>
                  <a:lnTo>
                    <a:pt x="20" y="85"/>
                  </a:lnTo>
                  <a:lnTo>
                    <a:pt x="0" y="107"/>
                  </a:lnTo>
                  <a:lnTo>
                    <a:pt x="20" y="150"/>
                  </a:lnTo>
                  <a:lnTo>
                    <a:pt x="20" y="171"/>
                  </a:lnTo>
                  <a:lnTo>
                    <a:pt x="40" y="171"/>
                  </a:lnTo>
                  <a:lnTo>
                    <a:pt x="60" y="171"/>
                  </a:lnTo>
                  <a:lnTo>
                    <a:pt x="80" y="171"/>
                  </a:lnTo>
                  <a:lnTo>
                    <a:pt x="101" y="150"/>
                  </a:lnTo>
                  <a:lnTo>
                    <a:pt x="121" y="107"/>
                  </a:lnTo>
                  <a:lnTo>
                    <a:pt x="121" y="64"/>
                  </a:lnTo>
                  <a:lnTo>
                    <a:pt x="121" y="43"/>
                  </a:lnTo>
                  <a:lnTo>
                    <a:pt x="101" y="21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</p:grpSp>
      <p:sp>
        <p:nvSpPr>
          <p:cNvPr id="43" name="مربع نص 42"/>
          <p:cNvSpPr txBox="1"/>
          <p:nvPr/>
        </p:nvSpPr>
        <p:spPr>
          <a:xfrm>
            <a:off x="609600" y="2362200"/>
            <a:ext cx="6096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KW" sz="11500" b="1" dirty="0" smtClean="0">
                <a:solidFill>
                  <a:schemeClr val="tx2"/>
                </a:solidFill>
                <a:cs typeface="Traditional Arabic" pitchFamily="2" charset="-78"/>
              </a:rPr>
              <a:t>وأنت ماشي</a:t>
            </a:r>
            <a:endParaRPr lang="en-US" sz="115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pic>
        <p:nvPicPr>
          <p:cNvPr id="45" name="صورة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صورة 2" descr="untitled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71825" y="1447800"/>
            <a:ext cx="3000375" cy="3000375"/>
          </a:xfrm>
          <a:prstGeom prst="rect">
            <a:avLst/>
          </a:prstGeom>
        </p:spPr>
      </p:pic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990600" y="4648200"/>
          <a:ext cx="5411470" cy="1524000"/>
        </p:xfrm>
        <a:graphic>
          <a:graphicData uri="http://schemas.openxmlformats.org/drawingml/2006/table">
            <a:tbl>
              <a:tblPr rtl="1"/>
              <a:tblGrid>
                <a:gridCol w="2705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5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 smtClean="0">
                          <a:latin typeface="Times New Roman"/>
                          <a:ea typeface="Times New Roman"/>
                          <a:cs typeface="Traditional Arabic" pitchFamily="2" charset="-78"/>
                        </a:rPr>
                        <a:t>خالد بن عبدالوهاب</a:t>
                      </a:r>
                      <a:endParaRPr lang="en-US" sz="1400" dirty="0">
                        <a:latin typeface="Times New Roman"/>
                        <a:ea typeface="Times New Roman"/>
                        <a:cs typeface="Traditional Arabic" pitchFamily="2" charset="-78"/>
                      </a:endParaRPr>
                    </a:p>
                  </a:txBody>
                  <a:tcPr marL="68580" marR="68580" marT="0" marB="0" anchor="ctr">
                    <a:lnL w="762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latin typeface="Times New Roman"/>
                          <a:ea typeface="Times New Roman"/>
                          <a:cs typeface="Traditional Arabic" pitchFamily="2" charset="-78"/>
                        </a:rPr>
                        <a:t>8640381</a:t>
                      </a:r>
                      <a:endParaRPr lang="en-US" sz="1400" dirty="0">
                        <a:latin typeface="Times New Roman"/>
                        <a:ea typeface="Times New Roman"/>
                        <a:cs typeface="Traditional Arabic" pitchFamily="2" charset="-78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>
                          <a:latin typeface="Times New Roman"/>
                          <a:ea typeface="Times New Roman"/>
                          <a:cs typeface="Traditional Arabic" pitchFamily="2" charset="-78"/>
                        </a:rPr>
                        <a:t>علي بن بدر</a:t>
                      </a:r>
                      <a:endParaRPr lang="en-US" sz="1400">
                        <a:latin typeface="Times New Roman"/>
                        <a:ea typeface="Times New Roman"/>
                        <a:cs typeface="Traditional Arabic" pitchFamily="2" charset="-78"/>
                      </a:endParaRPr>
                    </a:p>
                  </a:txBody>
                  <a:tcPr marL="68580" marR="68580" marT="0" marB="0" anchor="ctr">
                    <a:lnL w="762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>
                          <a:latin typeface="Times New Roman"/>
                          <a:ea typeface="Times New Roman"/>
                          <a:cs typeface="Traditional Arabic" pitchFamily="2" charset="-78"/>
                        </a:rPr>
                        <a:t>8950836</a:t>
                      </a:r>
                      <a:endParaRPr lang="en-US" sz="1400">
                        <a:latin typeface="Times New Roman"/>
                        <a:ea typeface="Times New Roman"/>
                        <a:cs typeface="Traditional Arabic" pitchFamily="2" charset="-78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>
                          <a:latin typeface="Times New Roman"/>
                          <a:ea typeface="Times New Roman"/>
                          <a:cs typeface="Traditional Arabic" pitchFamily="2" charset="-78"/>
                        </a:rPr>
                        <a:t>يحيى بن جمعة</a:t>
                      </a:r>
                      <a:endParaRPr lang="en-US" sz="1400">
                        <a:latin typeface="Times New Roman"/>
                        <a:ea typeface="Times New Roman"/>
                        <a:cs typeface="Traditional Arabic" pitchFamily="2" charset="-78"/>
                      </a:endParaRPr>
                    </a:p>
                  </a:txBody>
                  <a:tcPr marL="68580" marR="68580" marT="0" marB="0" anchor="ctr">
                    <a:lnL w="762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>
                          <a:latin typeface="Times New Roman"/>
                          <a:ea typeface="Times New Roman"/>
                          <a:cs typeface="Traditional Arabic" pitchFamily="2" charset="-78"/>
                        </a:rPr>
                        <a:t>5869137</a:t>
                      </a:r>
                      <a:endParaRPr lang="en-US" sz="1400">
                        <a:latin typeface="Times New Roman"/>
                        <a:ea typeface="Times New Roman"/>
                        <a:cs typeface="Traditional Arabic" pitchFamily="2" charset="-78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>
                          <a:latin typeface="Times New Roman"/>
                          <a:ea typeface="Times New Roman"/>
                          <a:cs typeface="Traditional Arabic" pitchFamily="2" charset="-78"/>
                        </a:rPr>
                        <a:t>بدر بن علي</a:t>
                      </a:r>
                      <a:endParaRPr lang="en-US" sz="1400">
                        <a:latin typeface="Times New Roman"/>
                        <a:ea typeface="Times New Roman"/>
                        <a:cs typeface="Traditional Arabic" pitchFamily="2" charset="-78"/>
                      </a:endParaRPr>
                    </a:p>
                  </a:txBody>
                  <a:tcPr marL="68580" marR="68580" marT="0" marB="0" anchor="ctr">
                    <a:lnL w="762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 smtClean="0">
                          <a:latin typeface="Times New Roman"/>
                          <a:ea typeface="Times New Roman"/>
                          <a:cs typeface="Traditional Arabic" pitchFamily="2" charset="-78"/>
                        </a:rPr>
                        <a:t>8959217</a:t>
                      </a:r>
                      <a:endParaRPr lang="en-US" sz="1400" dirty="0">
                        <a:latin typeface="Times New Roman"/>
                        <a:ea typeface="Times New Roman"/>
                        <a:cs typeface="Traditional Arabic" pitchFamily="2" charset="-78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>
                          <a:latin typeface="Times New Roman"/>
                          <a:ea typeface="Times New Roman"/>
                          <a:cs typeface="Traditional Arabic" pitchFamily="2" charset="-78"/>
                        </a:rPr>
                        <a:t>سليمان بن خالد</a:t>
                      </a:r>
                      <a:endParaRPr lang="en-US" sz="1400">
                        <a:latin typeface="Times New Roman"/>
                        <a:ea typeface="Times New Roman"/>
                        <a:cs typeface="Traditional Arabic" pitchFamily="2" charset="-78"/>
                      </a:endParaRPr>
                    </a:p>
                  </a:txBody>
                  <a:tcPr marL="68580" marR="68580" marT="0" marB="0" anchor="ctr">
                    <a:lnL w="762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latin typeface="Times New Roman"/>
                          <a:ea typeface="Times New Roman"/>
                          <a:cs typeface="Traditional Arabic" pitchFamily="2" charset="-78"/>
                        </a:rPr>
                        <a:t>8411273</a:t>
                      </a:r>
                      <a:endParaRPr lang="en-US" sz="1400" dirty="0">
                        <a:latin typeface="Times New Roman"/>
                        <a:ea typeface="Times New Roman"/>
                        <a:cs typeface="Traditional Arabic" pitchFamily="2" charset="-78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8" name="Text Box 6"/>
          <p:cNvSpPr txBox="1">
            <a:spLocks noChangeArrowheads="1"/>
          </p:cNvSpPr>
          <p:nvPr/>
        </p:nvSpPr>
        <p:spPr bwMode="auto">
          <a:xfrm>
            <a:off x="304800" y="1741944"/>
            <a:ext cx="25908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800" b="1" dirty="0" smtClean="0"/>
              <a:t>ثلاثة أشخاص يعطون دقيقة لحفظ الأسماء والأرقام ثم يسردونها من حفظهم وأفضل حافظ هو الفائز</a:t>
            </a:r>
            <a:endParaRPr lang="en-US" sz="2800" b="1" dirty="0"/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صورة 2" descr="155626_114421328623482_108023629263252_96768_1380866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9200" y="1600200"/>
            <a:ext cx="5410200" cy="4181589"/>
          </a:xfrm>
          <a:prstGeom prst="rect">
            <a:avLst/>
          </a:prstGeom>
        </p:spPr>
      </p:pic>
      <p:sp>
        <p:nvSpPr>
          <p:cNvPr id="4" name="مربع نص 3"/>
          <p:cNvSpPr txBox="1"/>
          <p:nvPr/>
        </p:nvSpPr>
        <p:spPr>
          <a:xfrm>
            <a:off x="6629400" y="2667000"/>
            <a:ext cx="2286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KW" sz="72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Traditional Arabic" pitchFamily="2" charset="-78"/>
              </a:rPr>
              <a:t>أجمل تعليق</a:t>
            </a:r>
            <a:endParaRPr lang="en-US" sz="7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Traditional Arabic" pitchFamily="2" charset="-78"/>
            </a:endParaRP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1447800" y="213360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ar-SA" sz="3600" b="1" dirty="0" smtClean="0"/>
              <a:t>ضعيف حتى أن النسيم يحركه</a:t>
            </a:r>
            <a:r>
              <a:rPr lang="ar-KW" sz="3600" b="1" dirty="0" smtClean="0"/>
              <a:t> </a:t>
            </a:r>
            <a:r>
              <a:rPr lang="ar-SA" sz="3600" b="1" dirty="0" smtClean="0"/>
              <a:t>وقوي حتى أن السكين الحاد لا يترك فيه أي أثر</a:t>
            </a:r>
            <a:r>
              <a:rPr lang="ar-KW" sz="3600" b="1" dirty="0" smtClean="0"/>
              <a:t> </a:t>
            </a:r>
            <a:r>
              <a:rPr lang="ar-SA" sz="3600" b="1" dirty="0" smtClean="0"/>
              <a:t>؟</a:t>
            </a:r>
            <a:endParaRPr lang="ar-KW" sz="3600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219200" y="4267200"/>
            <a:ext cx="2209800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6000" b="1" dirty="0" smtClean="0"/>
              <a:t>الماء</a:t>
            </a:r>
            <a:endParaRPr lang="ar-KW" sz="6000" b="1" dirty="0"/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217" name="Group 1"/>
          <p:cNvGrpSpPr>
            <a:grpSpLocks/>
          </p:cNvGrpSpPr>
          <p:nvPr/>
        </p:nvGrpSpPr>
        <p:grpSpPr bwMode="auto">
          <a:xfrm rot="2527028">
            <a:off x="6356230" y="4299606"/>
            <a:ext cx="1203325" cy="1693863"/>
            <a:chOff x="11232" y="288"/>
            <a:chExt cx="2049" cy="2736"/>
          </a:xfrm>
        </p:grpSpPr>
        <p:sp>
          <p:nvSpPr>
            <p:cNvPr id="9218" name="Freeform 2"/>
            <p:cNvSpPr>
              <a:spLocks/>
            </p:cNvSpPr>
            <p:nvPr/>
          </p:nvSpPr>
          <p:spPr bwMode="auto">
            <a:xfrm>
              <a:off x="12337" y="523"/>
              <a:ext cx="803" cy="1518"/>
            </a:xfrm>
            <a:custGeom>
              <a:avLst/>
              <a:gdLst/>
              <a:ahLst/>
              <a:cxnLst>
                <a:cxn ang="0">
                  <a:pos x="783" y="385"/>
                </a:cxn>
                <a:cxn ang="0">
                  <a:pos x="723" y="641"/>
                </a:cxn>
                <a:cxn ang="0">
                  <a:pos x="643" y="855"/>
                </a:cxn>
                <a:cxn ang="0">
                  <a:pos x="542" y="1090"/>
                </a:cxn>
                <a:cxn ang="0">
                  <a:pos x="402" y="1304"/>
                </a:cxn>
                <a:cxn ang="0">
                  <a:pos x="402" y="1325"/>
                </a:cxn>
                <a:cxn ang="0">
                  <a:pos x="402" y="1325"/>
                </a:cxn>
                <a:cxn ang="0">
                  <a:pos x="341" y="1432"/>
                </a:cxn>
                <a:cxn ang="0">
                  <a:pos x="281" y="1496"/>
                </a:cxn>
                <a:cxn ang="0">
                  <a:pos x="201" y="1518"/>
                </a:cxn>
                <a:cxn ang="0">
                  <a:pos x="120" y="1518"/>
                </a:cxn>
                <a:cxn ang="0">
                  <a:pos x="60" y="1475"/>
                </a:cxn>
                <a:cxn ang="0">
                  <a:pos x="20" y="1390"/>
                </a:cxn>
                <a:cxn ang="0">
                  <a:pos x="0" y="1304"/>
                </a:cxn>
                <a:cxn ang="0">
                  <a:pos x="20" y="1197"/>
                </a:cxn>
                <a:cxn ang="0">
                  <a:pos x="60" y="1112"/>
                </a:cxn>
                <a:cxn ang="0">
                  <a:pos x="100" y="1069"/>
                </a:cxn>
                <a:cxn ang="0">
                  <a:pos x="201" y="855"/>
                </a:cxn>
                <a:cxn ang="0">
                  <a:pos x="241" y="684"/>
                </a:cxn>
                <a:cxn ang="0">
                  <a:pos x="241" y="513"/>
                </a:cxn>
                <a:cxn ang="0">
                  <a:pos x="181" y="364"/>
                </a:cxn>
                <a:cxn ang="0">
                  <a:pos x="140" y="321"/>
                </a:cxn>
                <a:cxn ang="0">
                  <a:pos x="100" y="257"/>
                </a:cxn>
                <a:cxn ang="0">
                  <a:pos x="100" y="193"/>
                </a:cxn>
                <a:cxn ang="0">
                  <a:pos x="100" y="128"/>
                </a:cxn>
                <a:cxn ang="0">
                  <a:pos x="120" y="86"/>
                </a:cxn>
                <a:cxn ang="0">
                  <a:pos x="161" y="43"/>
                </a:cxn>
                <a:cxn ang="0">
                  <a:pos x="201" y="22"/>
                </a:cxn>
                <a:cxn ang="0">
                  <a:pos x="261" y="0"/>
                </a:cxn>
                <a:cxn ang="0">
                  <a:pos x="321" y="0"/>
                </a:cxn>
                <a:cxn ang="0">
                  <a:pos x="382" y="0"/>
                </a:cxn>
                <a:cxn ang="0">
                  <a:pos x="462" y="0"/>
                </a:cxn>
                <a:cxn ang="0">
                  <a:pos x="522" y="22"/>
                </a:cxn>
                <a:cxn ang="0">
                  <a:pos x="643" y="86"/>
                </a:cxn>
                <a:cxn ang="0">
                  <a:pos x="743" y="193"/>
                </a:cxn>
                <a:cxn ang="0">
                  <a:pos x="783" y="278"/>
                </a:cxn>
                <a:cxn ang="0">
                  <a:pos x="783" y="385"/>
                </a:cxn>
              </a:cxnLst>
              <a:rect l="0" t="0" r="r" b="b"/>
              <a:pathLst>
                <a:path w="803" h="1518">
                  <a:moveTo>
                    <a:pt x="783" y="385"/>
                  </a:moveTo>
                  <a:lnTo>
                    <a:pt x="783" y="385"/>
                  </a:lnTo>
                  <a:lnTo>
                    <a:pt x="763" y="513"/>
                  </a:lnTo>
                  <a:lnTo>
                    <a:pt x="723" y="641"/>
                  </a:lnTo>
                  <a:lnTo>
                    <a:pt x="683" y="748"/>
                  </a:lnTo>
                  <a:lnTo>
                    <a:pt x="643" y="855"/>
                  </a:lnTo>
                  <a:lnTo>
                    <a:pt x="582" y="983"/>
                  </a:lnTo>
                  <a:lnTo>
                    <a:pt x="542" y="1090"/>
                  </a:lnTo>
                  <a:lnTo>
                    <a:pt x="482" y="1197"/>
                  </a:lnTo>
                  <a:lnTo>
                    <a:pt x="402" y="1304"/>
                  </a:lnTo>
                  <a:lnTo>
                    <a:pt x="402" y="1304"/>
                  </a:lnTo>
                  <a:lnTo>
                    <a:pt x="402" y="1325"/>
                  </a:lnTo>
                  <a:lnTo>
                    <a:pt x="402" y="1325"/>
                  </a:lnTo>
                  <a:lnTo>
                    <a:pt x="402" y="1325"/>
                  </a:lnTo>
                  <a:lnTo>
                    <a:pt x="382" y="1390"/>
                  </a:lnTo>
                  <a:lnTo>
                    <a:pt x="341" y="1432"/>
                  </a:lnTo>
                  <a:lnTo>
                    <a:pt x="321" y="1454"/>
                  </a:lnTo>
                  <a:lnTo>
                    <a:pt x="281" y="1496"/>
                  </a:lnTo>
                  <a:lnTo>
                    <a:pt x="241" y="1518"/>
                  </a:lnTo>
                  <a:lnTo>
                    <a:pt x="201" y="1518"/>
                  </a:lnTo>
                  <a:lnTo>
                    <a:pt x="161" y="1518"/>
                  </a:lnTo>
                  <a:lnTo>
                    <a:pt x="120" y="1518"/>
                  </a:lnTo>
                  <a:lnTo>
                    <a:pt x="80" y="1496"/>
                  </a:lnTo>
                  <a:lnTo>
                    <a:pt x="60" y="1475"/>
                  </a:lnTo>
                  <a:lnTo>
                    <a:pt x="40" y="1432"/>
                  </a:lnTo>
                  <a:lnTo>
                    <a:pt x="20" y="1390"/>
                  </a:lnTo>
                  <a:lnTo>
                    <a:pt x="0" y="1347"/>
                  </a:lnTo>
                  <a:lnTo>
                    <a:pt x="0" y="1304"/>
                  </a:lnTo>
                  <a:lnTo>
                    <a:pt x="20" y="1240"/>
                  </a:lnTo>
                  <a:lnTo>
                    <a:pt x="20" y="1197"/>
                  </a:lnTo>
                  <a:lnTo>
                    <a:pt x="40" y="1154"/>
                  </a:lnTo>
                  <a:lnTo>
                    <a:pt x="60" y="1112"/>
                  </a:lnTo>
                  <a:lnTo>
                    <a:pt x="80" y="1090"/>
                  </a:lnTo>
                  <a:lnTo>
                    <a:pt x="100" y="1069"/>
                  </a:lnTo>
                  <a:lnTo>
                    <a:pt x="161" y="962"/>
                  </a:lnTo>
                  <a:lnTo>
                    <a:pt x="201" y="855"/>
                  </a:lnTo>
                  <a:lnTo>
                    <a:pt x="221" y="770"/>
                  </a:lnTo>
                  <a:lnTo>
                    <a:pt x="241" y="684"/>
                  </a:lnTo>
                  <a:lnTo>
                    <a:pt x="241" y="599"/>
                  </a:lnTo>
                  <a:lnTo>
                    <a:pt x="241" y="513"/>
                  </a:lnTo>
                  <a:lnTo>
                    <a:pt x="201" y="449"/>
                  </a:lnTo>
                  <a:lnTo>
                    <a:pt x="181" y="364"/>
                  </a:lnTo>
                  <a:lnTo>
                    <a:pt x="161" y="342"/>
                  </a:lnTo>
                  <a:lnTo>
                    <a:pt x="140" y="321"/>
                  </a:lnTo>
                  <a:lnTo>
                    <a:pt x="120" y="278"/>
                  </a:lnTo>
                  <a:lnTo>
                    <a:pt x="100" y="257"/>
                  </a:lnTo>
                  <a:lnTo>
                    <a:pt x="100" y="214"/>
                  </a:lnTo>
                  <a:lnTo>
                    <a:pt x="100" y="193"/>
                  </a:lnTo>
                  <a:lnTo>
                    <a:pt x="100" y="150"/>
                  </a:lnTo>
                  <a:lnTo>
                    <a:pt x="100" y="128"/>
                  </a:lnTo>
                  <a:lnTo>
                    <a:pt x="120" y="107"/>
                  </a:lnTo>
                  <a:lnTo>
                    <a:pt x="120" y="86"/>
                  </a:lnTo>
                  <a:lnTo>
                    <a:pt x="140" y="64"/>
                  </a:lnTo>
                  <a:lnTo>
                    <a:pt x="161" y="43"/>
                  </a:lnTo>
                  <a:lnTo>
                    <a:pt x="181" y="43"/>
                  </a:lnTo>
                  <a:lnTo>
                    <a:pt x="201" y="22"/>
                  </a:lnTo>
                  <a:lnTo>
                    <a:pt x="241" y="0"/>
                  </a:lnTo>
                  <a:lnTo>
                    <a:pt x="261" y="0"/>
                  </a:lnTo>
                  <a:lnTo>
                    <a:pt x="281" y="0"/>
                  </a:lnTo>
                  <a:lnTo>
                    <a:pt x="321" y="0"/>
                  </a:lnTo>
                  <a:lnTo>
                    <a:pt x="361" y="0"/>
                  </a:lnTo>
                  <a:lnTo>
                    <a:pt x="382" y="0"/>
                  </a:lnTo>
                  <a:lnTo>
                    <a:pt x="422" y="0"/>
                  </a:lnTo>
                  <a:lnTo>
                    <a:pt x="462" y="0"/>
                  </a:lnTo>
                  <a:lnTo>
                    <a:pt x="482" y="22"/>
                  </a:lnTo>
                  <a:lnTo>
                    <a:pt x="522" y="22"/>
                  </a:lnTo>
                  <a:lnTo>
                    <a:pt x="582" y="64"/>
                  </a:lnTo>
                  <a:lnTo>
                    <a:pt x="643" y="86"/>
                  </a:lnTo>
                  <a:lnTo>
                    <a:pt x="703" y="128"/>
                  </a:lnTo>
                  <a:lnTo>
                    <a:pt x="743" y="193"/>
                  </a:lnTo>
                  <a:lnTo>
                    <a:pt x="763" y="235"/>
                  </a:lnTo>
                  <a:lnTo>
                    <a:pt x="783" y="278"/>
                  </a:lnTo>
                  <a:lnTo>
                    <a:pt x="803" y="342"/>
                  </a:lnTo>
                  <a:lnTo>
                    <a:pt x="783" y="38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9219" name="Freeform 3"/>
            <p:cNvSpPr>
              <a:spLocks/>
            </p:cNvSpPr>
            <p:nvPr/>
          </p:nvSpPr>
          <p:spPr bwMode="auto">
            <a:xfrm>
              <a:off x="11232" y="1485"/>
              <a:ext cx="743" cy="1539"/>
            </a:xfrm>
            <a:custGeom>
              <a:avLst/>
              <a:gdLst/>
              <a:ahLst/>
              <a:cxnLst>
                <a:cxn ang="0">
                  <a:pos x="20" y="235"/>
                </a:cxn>
                <a:cxn ang="0">
                  <a:pos x="0" y="492"/>
                </a:cxn>
                <a:cxn ang="0">
                  <a:pos x="0" y="748"/>
                </a:cxn>
                <a:cxn ang="0">
                  <a:pos x="40" y="983"/>
                </a:cxn>
                <a:cxn ang="0">
                  <a:pos x="80" y="1240"/>
                </a:cxn>
                <a:cxn ang="0">
                  <a:pos x="80" y="1240"/>
                </a:cxn>
                <a:cxn ang="0">
                  <a:pos x="80" y="1261"/>
                </a:cxn>
                <a:cxn ang="0">
                  <a:pos x="100" y="1368"/>
                </a:cxn>
                <a:cxn ang="0">
                  <a:pos x="141" y="1454"/>
                </a:cxn>
                <a:cxn ang="0">
                  <a:pos x="201" y="1518"/>
                </a:cxn>
                <a:cxn ang="0">
                  <a:pos x="281" y="1539"/>
                </a:cxn>
                <a:cxn ang="0">
                  <a:pos x="362" y="1518"/>
                </a:cxn>
                <a:cxn ang="0">
                  <a:pos x="422" y="1454"/>
                </a:cxn>
                <a:cxn ang="0">
                  <a:pos x="462" y="1368"/>
                </a:cxn>
                <a:cxn ang="0">
                  <a:pos x="482" y="1261"/>
                </a:cxn>
                <a:cxn ang="0">
                  <a:pos x="482" y="1197"/>
                </a:cxn>
                <a:cxn ang="0">
                  <a:pos x="462" y="1112"/>
                </a:cxn>
                <a:cxn ang="0">
                  <a:pos x="442" y="898"/>
                </a:cxn>
                <a:cxn ang="0">
                  <a:pos x="442" y="705"/>
                </a:cxn>
                <a:cxn ang="0">
                  <a:pos x="502" y="556"/>
                </a:cxn>
                <a:cxn ang="0">
                  <a:pos x="603" y="449"/>
                </a:cxn>
                <a:cxn ang="0">
                  <a:pos x="663" y="406"/>
                </a:cxn>
                <a:cxn ang="0">
                  <a:pos x="703" y="363"/>
                </a:cxn>
                <a:cxn ang="0">
                  <a:pos x="743" y="299"/>
                </a:cxn>
                <a:cxn ang="0">
                  <a:pos x="743" y="235"/>
                </a:cxn>
                <a:cxn ang="0">
                  <a:pos x="723" y="150"/>
                </a:cxn>
                <a:cxn ang="0">
                  <a:pos x="643" y="64"/>
                </a:cxn>
                <a:cxn ang="0">
                  <a:pos x="522" y="0"/>
                </a:cxn>
                <a:cxn ang="0">
                  <a:pos x="382" y="0"/>
                </a:cxn>
                <a:cxn ang="0">
                  <a:pos x="241" y="0"/>
                </a:cxn>
                <a:cxn ang="0">
                  <a:pos x="141" y="64"/>
                </a:cxn>
                <a:cxn ang="0">
                  <a:pos x="60" y="128"/>
                </a:cxn>
                <a:cxn ang="0">
                  <a:pos x="20" y="235"/>
                </a:cxn>
              </a:cxnLst>
              <a:rect l="0" t="0" r="r" b="b"/>
              <a:pathLst>
                <a:path w="743" h="1539">
                  <a:moveTo>
                    <a:pt x="20" y="235"/>
                  </a:moveTo>
                  <a:lnTo>
                    <a:pt x="20" y="235"/>
                  </a:lnTo>
                  <a:lnTo>
                    <a:pt x="0" y="363"/>
                  </a:lnTo>
                  <a:lnTo>
                    <a:pt x="0" y="492"/>
                  </a:lnTo>
                  <a:lnTo>
                    <a:pt x="0" y="620"/>
                  </a:lnTo>
                  <a:lnTo>
                    <a:pt x="0" y="748"/>
                  </a:lnTo>
                  <a:lnTo>
                    <a:pt x="20" y="855"/>
                  </a:lnTo>
                  <a:lnTo>
                    <a:pt x="40" y="983"/>
                  </a:lnTo>
                  <a:lnTo>
                    <a:pt x="60" y="1112"/>
                  </a:lnTo>
                  <a:lnTo>
                    <a:pt x="80" y="1240"/>
                  </a:lnTo>
                  <a:lnTo>
                    <a:pt x="80" y="1240"/>
                  </a:lnTo>
                  <a:lnTo>
                    <a:pt x="80" y="1240"/>
                  </a:lnTo>
                  <a:lnTo>
                    <a:pt x="80" y="1261"/>
                  </a:lnTo>
                  <a:lnTo>
                    <a:pt x="80" y="1261"/>
                  </a:lnTo>
                  <a:lnTo>
                    <a:pt x="80" y="1325"/>
                  </a:lnTo>
                  <a:lnTo>
                    <a:pt x="100" y="1368"/>
                  </a:lnTo>
                  <a:lnTo>
                    <a:pt x="121" y="1411"/>
                  </a:lnTo>
                  <a:lnTo>
                    <a:pt x="141" y="1454"/>
                  </a:lnTo>
                  <a:lnTo>
                    <a:pt x="181" y="1496"/>
                  </a:lnTo>
                  <a:lnTo>
                    <a:pt x="201" y="1518"/>
                  </a:lnTo>
                  <a:lnTo>
                    <a:pt x="241" y="1539"/>
                  </a:lnTo>
                  <a:lnTo>
                    <a:pt x="281" y="1539"/>
                  </a:lnTo>
                  <a:lnTo>
                    <a:pt x="321" y="1539"/>
                  </a:lnTo>
                  <a:lnTo>
                    <a:pt x="362" y="1518"/>
                  </a:lnTo>
                  <a:lnTo>
                    <a:pt x="402" y="1496"/>
                  </a:lnTo>
                  <a:lnTo>
                    <a:pt x="422" y="1454"/>
                  </a:lnTo>
                  <a:lnTo>
                    <a:pt x="442" y="1411"/>
                  </a:lnTo>
                  <a:lnTo>
                    <a:pt x="462" y="1368"/>
                  </a:lnTo>
                  <a:lnTo>
                    <a:pt x="482" y="1325"/>
                  </a:lnTo>
                  <a:lnTo>
                    <a:pt x="482" y="1261"/>
                  </a:lnTo>
                  <a:lnTo>
                    <a:pt x="482" y="1218"/>
                  </a:lnTo>
                  <a:lnTo>
                    <a:pt x="482" y="1197"/>
                  </a:lnTo>
                  <a:lnTo>
                    <a:pt x="462" y="1154"/>
                  </a:lnTo>
                  <a:lnTo>
                    <a:pt x="462" y="1112"/>
                  </a:lnTo>
                  <a:lnTo>
                    <a:pt x="442" y="1005"/>
                  </a:lnTo>
                  <a:lnTo>
                    <a:pt x="442" y="898"/>
                  </a:lnTo>
                  <a:lnTo>
                    <a:pt x="442" y="791"/>
                  </a:lnTo>
                  <a:lnTo>
                    <a:pt x="442" y="705"/>
                  </a:lnTo>
                  <a:lnTo>
                    <a:pt x="482" y="620"/>
                  </a:lnTo>
                  <a:lnTo>
                    <a:pt x="502" y="556"/>
                  </a:lnTo>
                  <a:lnTo>
                    <a:pt x="542" y="492"/>
                  </a:lnTo>
                  <a:lnTo>
                    <a:pt x="603" y="449"/>
                  </a:lnTo>
                  <a:lnTo>
                    <a:pt x="623" y="428"/>
                  </a:lnTo>
                  <a:lnTo>
                    <a:pt x="663" y="406"/>
                  </a:lnTo>
                  <a:lnTo>
                    <a:pt x="683" y="385"/>
                  </a:lnTo>
                  <a:lnTo>
                    <a:pt x="703" y="363"/>
                  </a:lnTo>
                  <a:lnTo>
                    <a:pt x="723" y="321"/>
                  </a:lnTo>
                  <a:lnTo>
                    <a:pt x="743" y="299"/>
                  </a:lnTo>
                  <a:lnTo>
                    <a:pt x="743" y="278"/>
                  </a:lnTo>
                  <a:lnTo>
                    <a:pt x="743" y="235"/>
                  </a:lnTo>
                  <a:lnTo>
                    <a:pt x="743" y="192"/>
                  </a:lnTo>
                  <a:lnTo>
                    <a:pt x="723" y="150"/>
                  </a:lnTo>
                  <a:lnTo>
                    <a:pt x="683" y="107"/>
                  </a:lnTo>
                  <a:lnTo>
                    <a:pt x="643" y="64"/>
                  </a:lnTo>
                  <a:lnTo>
                    <a:pt x="583" y="43"/>
                  </a:lnTo>
                  <a:lnTo>
                    <a:pt x="522" y="0"/>
                  </a:lnTo>
                  <a:lnTo>
                    <a:pt x="462" y="0"/>
                  </a:lnTo>
                  <a:lnTo>
                    <a:pt x="382" y="0"/>
                  </a:lnTo>
                  <a:lnTo>
                    <a:pt x="321" y="0"/>
                  </a:lnTo>
                  <a:lnTo>
                    <a:pt x="241" y="0"/>
                  </a:lnTo>
                  <a:lnTo>
                    <a:pt x="181" y="21"/>
                  </a:lnTo>
                  <a:lnTo>
                    <a:pt x="141" y="64"/>
                  </a:lnTo>
                  <a:lnTo>
                    <a:pt x="100" y="107"/>
                  </a:lnTo>
                  <a:lnTo>
                    <a:pt x="60" y="128"/>
                  </a:lnTo>
                  <a:lnTo>
                    <a:pt x="40" y="192"/>
                  </a:lnTo>
                  <a:lnTo>
                    <a:pt x="20" y="23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9220" name="Freeform 4"/>
            <p:cNvSpPr>
              <a:spLocks/>
            </p:cNvSpPr>
            <p:nvPr/>
          </p:nvSpPr>
          <p:spPr bwMode="auto">
            <a:xfrm>
              <a:off x="13060" y="352"/>
              <a:ext cx="221" cy="321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201" y="43"/>
                </a:cxn>
                <a:cxn ang="0">
                  <a:pos x="221" y="86"/>
                </a:cxn>
                <a:cxn ang="0">
                  <a:pos x="221" y="150"/>
                </a:cxn>
                <a:cxn ang="0">
                  <a:pos x="201" y="214"/>
                </a:cxn>
                <a:cxn ang="0">
                  <a:pos x="181" y="235"/>
                </a:cxn>
                <a:cxn ang="0">
                  <a:pos x="161" y="257"/>
                </a:cxn>
                <a:cxn ang="0">
                  <a:pos x="141" y="278"/>
                </a:cxn>
                <a:cxn ang="0">
                  <a:pos x="121" y="299"/>
                </a:cxn>
                <a:cxn ang="0">
                  <a:pos x="100" y="299"/>
                </a:cxn>
                <a:cxn ang="0">
                  <a:pos x="80" y="321"/>
                </a:cxn>
                <a:cxn ang="0">
                  <a:pos x="60" y="321"/>
                </a:cxn>
                <a:cxn ang="0">
                  <a:pos x="40" y="299"/>
                </a:cxn>
                <a:cxn ang="0">
                  <a:pos x="0" y="278"/>
                </a:cxn>
                <a:cxn ang="0">
                  <a:pos x="0" y="235"/>
                </a:cxn>
                <a:cxn ang="0">
                  <a:pos x="0" y="171"/>
                </a:cxn>
                <a:cxn ang="0">
                  <a:pos x="20" y="107"/>
                </a:cxn>
                <a:cxn ang="0">
                  <a:pos x="40" y="86"/>
                </a:cxn>
                <a:cxn ang="0">
                  <a:pos x="60" y="64"/>
                </a:cxn>
                <a:cxn ang="0">
                  <a:pos x="80" y="43"/>
                </a:cxn>
                <a:cxn ang="0">
                  <a:pos x="100" y="22"/>
                </a:cxn>
                <a:cxn ang="0">
                  <a:pos x="121" y="0"/>
                </a:cxn>
                <a:cxn ang="0">
                  <a:pos x="141" y="0"/>
                </a:cxn>
                <a:cxn ang="0">
                  <a:pos x="161" y="0"/>
                </a:cxn>
                <a:cxn ang="0">
                  <a:pos x="181" y="0"/>
                </a:cxn>
              </a:cxnLst>
              <a:rect l="0" t="0" r="r" b="b"/>
              <a:pathLst>
                <a:path w="221" h="321">
                  <a:moveTo>
                    <a:pt x="181" y="0"/>
                  </a:moveTo>
                  <a:lnTo>
                    <a:pt x="201" y="43"/>
                  </a:lnTo>
                  <a:lnTo>
                    <a:pt x="221" y="86"/>
                  </a:lnTo>
                  <a:lnTo>
                    <a:pt x="221" y="150"/>
                  </a:lnTo>
                  <a:lnTo>
                    <a:pt x="201" y="214"/>
                  </a:lnTo>
                  <a:lnTo>
                    <a:pt x="181" y="235"/>
                  </a:lnTo>
                  <a:lnTo>
                    <a:pt x="161" y="257"/>
                  </a:lnTo>
                  <a:lnTo>
                    <a:pt x="141" y="278"/>
                  </a:lnTo>
                  <a:lnTo>
                    <a:pt x="121" y="299"/>
                  </a:lnTo>
                  <a:lnTo>
                    <a:pt x="100" y="299"/>
                  </a:lnTo>
                  <a:lnTo>
                    <a:pt x="80" y="321"/>
                  </a:lnTo>
                  <a:lnTo>
                    <a:pt x="60" y="321"/>
                  </a:lnTo>
                  <a:lnTo>
                    <a:pt x="40" y="299"/>
                  </a:lnTo>
                  <a:lnTo>
                    <a:pt x="0" y="278"/>
                  </a:lnTo>
                  <a:lnTo>
                    <a:pt x="0" y="235"/>
                  </a:lnTo>
                  <a:lnTo>
                    <a:pt x="0" y="171"/>
                  </a:lnTo>
                  <a:lnTo>
                    <a:pt x="20" y="107"/>
                  </a:lnTo>
                  <a:lnTo>
                    <a:pt x="40" y="86"/>
                  </a:lnTo>
                  <a:lnTo>
                    <a:pt x="60" y="64"/>
                  </a:lnTo>
                  <a:lnTo>
                    <a:pt x="80" y="43"/>
                  </a:lnTo>
                  <a:lnTo>
                    <a:pt x="100" y="22"/>
                  </a:lnTo>
                  <a:lnTo>
                    <a:pt x="121" y="0"/>
                  </a:lnTo>
                  <a:lnTo>
                    <a:pt x="141" y="0"/>
                  </a:lnTo>
                  <a:lnTo>
                    <a:pt x="161" y="0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9221" name="Freeform 5"/>
            <p:cNvSpPr>
              <a:spLocks/>
            </p:cNvSpPr>
            <p:nvPr/>
          </p:nvSpPr>
          <p:spPr bwMode="auto">
            <a:xfrm>
              <a:off x="11252" y="1164"/>
              <a:ext cx="201" cy="321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60" y="0"/>
                </a:cxn>
                <a:cxn ang="0">
                  <a:pos x="40" y="0"/>
                </a:cxn>
                <a:cxn ang="0">
                  <a:pos x="20" y="22"/>
                </a:cxn>
                <a:cxn ang="0">
                  <a:pos x="20" y="43"/>
                </a:cxn>
                <a:cxn ang="0">
                  <a:pos x="0" y="86"/>
                </a:cxn>
                <a:cxn ang="0">
                  <a:pos x="0" y="107"/>
                </a:cxn>
                <a:cxn ang="0">
                  <a:pos x="0" y="129"/>
                </a:cxn>
                <a:cxn ang="0">
                  <a:pos x="0" y="171"/>
                </a:cxn>
                <a:cxn ang="0">
                  <a:pos x="0" y="214"/>
                </a:cxn>
                <a:cxn ang="0">
                  <a:pos x="20" y="236"/>
                </a:cxn>
                <a:cxn ang="0">
                  <a:pos x="20" y="257"/>
                </a:cxn>
                <a:cxn ang="0">
                  <a:pos x="40" y="278"/>
                </a:cxn>
                <a:cxn ang="0">
                  <a:pos x="60" y="300"/>
                </a:cxn>
                <a:cxn ang="0">
                  <a:pos x="80" y="321"/>
                </a:cxn>
                <a:cxn ang="0">
                  <a:pos x="101" y="321"/>
                </a:cxn>
                <a:cxn ang="0">
                  <a:pos x="121" y="321"/>
                </a:cxn>
                <a:cxn ang="0">
                  <a:pos x="141" y="321"/>
                </a:cxn>
                <a:cxn ang="0">
                  <a:pos x="161" y="321"/>
                </a:cxn>
                <a:cxn ang="0">
                  <a:pos x="161" y="300"/>
                </a:cxn>
                <a:cxn ang="0">
                  <a:pos x="181" y="278"/>
                </a:cxn>
                <a:cxn ang="0">
                  <a:pos x="181" y="236"/>
                </a:cxn>
                <a:cxn ang="0">
                  <a:pos x="201" y="214"/>
                </a:cxn>
                <a:cxn ang="0">
                  <a:pos x="201" y="171"/>
                </a:cxn>
                <a:cxn ang="0">
                  <a:pos x="201" y="150"/>
                </a:cxn>
                <a:cxn ang="0">
                  <a:pos x="181" y="107"/>
                </a:cxn>
                <a:cxn ang="0">
                  <a:pos x="181" y="86"/>
                </a:cxn>
                <a:cxn ang="0">
                  <a:pos x="161" y="65"/>
                </a:cxn>
                <a:cxn ang="0">
                  <a:pos x="161" y="22"/>
                </a:cxn>
                <a:cxn ang="0">
                  <a:pos x="141" y="0"/>
                </a:cxn>
                <a:cxn ang="0">
                  <a:pos x="121" y="0"/>
                </a:cxn>
                <a:cxn ang="0">
                  <a:pos x="101" y="0"/>
                </a:cxn>
                <a:cxn ang="0">
                  <a:pos x="80" y="0"/>
                </a:cxn>
              </a:cxnLst>
              <a:rect l="0" t="0" r="r" b="b"/>
              <a:pathLst>
                <a:path w="201" h="321">
                  <a:moveTo>
                    <a:pt x="80" y="0"/>
                  </a:moveTo>
                  <a:lnTo>
                    <a:pt x="60" y="0"/>
                  </a:lnTo>
                  <a:lnTo>
                    <a:pt x="40" y="0"/>
                  </a:lnTo>
                  <a:lnTo>
                    <a:pt x="20" y="22"/>
                  </a:lnTo>
                  <a:lnTo>
                    <a:pt x="20" y="43"/>
                  </a:lnTo>
                  <a:lnTo>
                    <a:pt x="0" y="86"/>
                  </a:lnTo>
                  <a:lnTo>
                    <a:pt x="0" y="107"/>
                  </a:lnTo>
                  <a:lnTo>
                    <a:pt x="0" y="129"/>
                  </a:lnTo>
                  <a:lnTo>
                    <a:pt x="0" y="171"/>
                  </a:lnTo>
                  <a:lnTo>
                    <a:pt x="0" y="214"/>
                  </a:lnTo>
                  <a:lnTo>
                    <a:pt x="20" y="236"/>
                  </a:lnTo>
                  <a:lnTo>
                    <a:pt x="20" y="257"/>
                  </a:lnTo>
                  <a:lnTo>
                    <a:pt x="40" y="278"/>
                  </a:lnTo>
                  <a:lnTo>
                    <a:pt x="60" y="300"/>
                  </a:lnTo>
                  <a:lnTo>
                    <a:pt x="80" y="321"/>
                  </a:lnTo>
                  <a:lnTo>
                    <a:pt x="101" y="321"/>
                  </a:lnTo>
                  <a:lnTo>
                    <a:pt x="121" y="321"/>
                  </a:lnTo>
                  <a:lnTo>
                    <a:pt x="141" y="321"/>
                  </a:lnTo>
                  <a:lnTo>
                    <a:pt x="161" y="321"/>
                  </a:lnTo>
                  <a:lnTo>
                    <a:pt x="161" y="300"/>
                  </a:lnTo>
                  <a:lnTo>
                    <a:pt x="181" y="278"/>
                  </a:lnTo>
                  <a:lnTo>
                    <a:pt x="181" y="236"/>
                  </a:lnTo>
                  <a:lnTo>
                    <a:pt x="201" y="214"/>
                  </a:lnTo>
                  <a:lnTo>
                    <a:pt x="201" y="171"/>
                  </a:lnTo>
                  <a:lnTo>
                    <a:pt x="201" y="150"/>
                  </a:lnTo>
                  <a:lnTo>
                    <a:pt x="181" y="107"/>
                  </a:lnTo>
                  <a:lnTo>
                    <a:pt x="181" y="86"/>
                  </a:lnTo>
                  <a:lnTo>
                    <a:pt x="161" y="65"/>
                  </a:lnTo>
                  <a:lnTo>
                    <a:pt x="161" y="22"/>
                  </a:lnTo>
                  <a:lnTo>
                    <a:pt x="141" y="0"/>
                  </a:lnTo>
                  <a:lnTo>
                    <a:pt x="121" y="0"/>
                  </a:lnTo>
                  <a:lnTo>
                    <a:pt x="101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9222" name="Freeform 6"/>
            <p:cNvSpPr>
              <a:spLocks/>
            </p:cNvSpPr>
            <p:nvPr/>
          </p:nvSpPr>
          <p:spPr bwMode="auto">
            <a:xfrm>
              <a:off x="12899" y="309"/>
              <a:ext cx="141" cy="21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41" y="22"/>
                </a:cxn>
                <a:cxn ang="0">
                  <a:pos x="141" y="43"/>
                </a:cxn>
                <a:cxn ang="0">
                  <a:pos x="141" y="86"/>
                </a:cxn>
                <a:cxn ang="0">
                  <a:pos x="141" y="129"/>
                </a:cxn>
                <a:cxn ang="0">
                  <a:pos x="121" y="150"/>
                </a:cxn>
                <a:cxn ang="0">
                  <a:pos x="121" y="171"/>
                </a:cxn>
                <a:cxn ang="0">
                  <a:pos x="101" y="193"/>
                </a:cxn>
                <a:cxn ang="0">
                  <a:pos x="101" y="214"/>
                </a:cxn>
                <a:cxn ang="0">
                  <a:pos x="81" y="214"/>
                </a:cxn>
                <a:cxn ang="0">
                  <a:pos x="61" y="214"/>
                </a:cxn>
                <a:cxn ang="0">
                  <a:pos x="41" y="214"/>
                </a:cxn>
                <a:cxn ang="0">
                  <a:pos x="41" y="214"/>
                </a:cxn>
                <a:cxn ang="0">
                  <a:pos x="20" y="193"/>
                </a:cxn>
                <a:cxn ang="0">
                  <a:pos x="0" y="171"/>
                </a:cxn>
                <a:cxn ang="0">
                  <a:pos x="0" y="129"/>
                </a:cxn>
                <a:cxn ang="0">
                  <a:pos x="0" y="86"/>
                </a:cxn>
                <a:cxn ang="0">
                  <a:pos x="20" y="65"/>
                </a:cxn>
                <a:cxn ang="0">
                  <a:pos x="20" y="43"/>
                </a:cxn>
                <a:cxn ang="0">
                  <a:pos x="41" y="22"/>
                </a:cxn>
                <a:cxn ang="0">
                  <a:pos x="61" y="22"/>
                </a:cxn>
                <a:cxn ang="0">
                  <a:pos x="61" y="0"/>
                </a:cxn>
                <a:cxn ang="0">
                  <a:pos x="81" y="0"/>
                </a:cxn>
                <a:cxn ang="0">
                  <a:pos x="101" y="0"/>
                </a:cxn>
                <a:cxn ang="0">
                  <a:pos x="101" y="0"/>
                </a:cxn>
              </a:cxnLst>
              <a:rect l="0" t="0" r="r" b="b"/>
              <a:pathLst>
                <a:path w="141" h="214">
                  <a:moveTo>
                    <a:pt x="101" y="0"/>
                  </a:moveTo>
                  <a:lnTo>
                    <a:pt x="141" y="22"/>
                  </a:lnTo>
                  <a:lnTo>
                    <a:pt x="141" y="43"/>
                  </a:lnTo>
                  <a:lnTo>
                    <a:pt x="141" y="86"/>
                  </a:lnTo>
                  <a:lnTo>
                    <a:pt x="141" y="129"/>
                  </a:lnTo>
                  <a:lnTo>
                    <a:pt x="121" y="150"/>
                  </a:lnTo>
                  <a:lnTo>
                    <a:pt x="121" y="171"/>
                  </a:lnTo>
                  <a:lnTo>
                    <a:pt x="101" y="193"/>
                  </a:lnTo>
                  <a:lnTo>
                    <a:pt x="101" y="214"/>
                  </a:lnTo>
                  <a:lnTo>
                    <a:pt x="81" y="214"/>
                  </a:lnTo>
                  <a:lnTo>
                    <a:pt x="61" y="214"/>
                  </a:lnTo>
                  <a:lnTo>
                    <a:pt x="41" y="214"/>
                  </a:lnTo>
                  <a:lnTo>
                    <a:pt x="41" y="214"/>
                  </a:lnTo>
                  <a:lnTo>
                    <a:pt x="20" y="193"/>
                  </a:lnTo>
                  <a:lnTo>
                    <a:pt x="0" y="171"/>
                  </a:lnTo>
                  <a:lnTo>
                    <a:pt x="0" y="129"/>
                  </a:lnTo>
                  <a:lnTo>
                    <a:pt x="0" y="86"/>
                  </a:lnTo>
                  <a:lnTo>
                    <a:pt x="20" y="65"/>
                  </a:lnTo>
                  <a:lnTo>
                    <a:pt x="20" y="43"/>
                  </a:lnTo>
                  <a:lnTo>
                    <a:pt x="41" y="22"/>
                  </a:lnTo>
                  <a:lnTo>
                    <a:pt x="61" y="22"/>
                  </a:lnTo>
                  <a:lnTo>
                    <a:pt x="61" y="0"/>
                  </a:lnTo>
                  <a:lnTo>
                    <a:pt x="81" y="0"/>
                  </a:lnTo>
                  <a:lnTo>
                    <a:pt x="101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9223" name="Freeform 7"/>
            <p:cNvSpPr>
              <a:spLocks/>
            </p:cNvSpPr>
            <p:nvPr/>
          </p:nvSpPr>
          <p:spPr bwMode="auto">
            <a:xfrm>
              <a:off x="11493" y="1186"/>
              <a:ext cx="141" cy="23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21"/>
                </a:cxn>
                <a:cxn ang="0">
                  <a:pos x="20" y="43"/>
                </a:cxn>
                <a:cxn ang="0">
                  <a:pos x="0" y="85"/>
                </a:cxn>
                <a:cxn ang="0">
                  <a:pos x="0" y="128"/>
                </a:cxn>
                <a:cxn ang="0">
                  <a:pos x="0" y="171"/>
                </a:cxn>
                <a:cxn ang="0">
                  <a:pos x="20" y="214"/>
                </a:cxn>
                <a:cxn ang="0">
                  <a:pos x="40" y="235"/>
                </a:cxn>
                <a:cxn ang="0">
                  <a:pos x="60" y="235"/>
                </a:cxn>
                <a:cxn ang="0">
                  <a:pos x="81" y="235"/>
                </a:cxn>
                <a:cxn ang="0">
                  <a:pos x="121" y="214"/>
                </a:cxn>
                <a:cxn ang="0">
                  <a:pos x="121" y="171"/>
                </a:cxn>
                <a:cxn ang="0">
                  <a:pos x="141" y="128"/>
                </a:cxn>
                <a:cxn ang="0">
                  <a:pos x="121" y="85"/>
                </a:cxn>
                <a:cxn ang="0">
                  <a:pos x="121" y="43"/>
                </a:cxn>
                <a:cxn ang="0">
                  <a:pos x="81" y="21"/>
                </a:cxn>
                <a:cxn ang="0">
                  <a:pos x="60" y="0"/>
                </a:cxn>
              </a:cxnLst>
              <a:rect l="0" t="0" r="r" b="b"/>
              <a:pathLst>
                <a:path w="141" h="235">
                  <a:moveTo>
                    <a:pt x="60" y="0"/>
                  </a:moveTo>
                  <a:lnTo>
                    <a:pt x="40" y="21"/>
                  </a:lnTo>
                  <a:lnTo>
                    <a:pt x="20" y="43"/>
                  </a:lnTo>
                  <a:lnTo>
                    <a:pt x="0" y="85"/>
                  </a:lnTo>
                  <a:lnTo>
                    <a:pt x="0" y="128"/>
                  </a:lnTo>
                  <a:lnTo>
                    <a:pt x="0" y="171"/>
                  </a:lnTo>
                  <a:lnTo>
                    <a:pt x="20" y="214"/>
                  </a:lnTo>
                  <a:lnTo>
                    <a:pt x="40" y="235"/>
                  </a:lnTo>
                  <a:lnTo>
                    <a:pt x="60" y="235"/>
                  </a:lnTo>
                  <a:lnTo>
                    <a:pt x="81" y="235"/>
                  </a:lnTo>
                  <a:lnTo>
                    <a:pt x="121" y="214"/>
                  </a:lnTo>
                  <a:lnTo>
                    <a:pt x="121" y="171"/>
                  </a:lnTo>
                  <a:lnTo>
                    <a:pt x="141" y="128"/>
                  </a:lnTo>
                  <a:lnTo>
                    <a:pt x="121" y="85"/>
                  </a:lnTo>
                  <a:lnTo>
                    <a:pt x="121" y="43"/>
                  </a:lnTo>
                  <a:lnTo>
                    <a:pt x="81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9224" name="Freeform 8"/>
            <p:cNvSpPr>
              <a:spLocks/>
            </p:cNvSpPr>
            <p:nvPr/>
          </p:nvSpPr>
          <p:spPr bwMode="auto">
            <a:xfrm>
              <a:off x="12759" y="288"/>
              <a:ext cx="120" cy="192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100" y="21"/>
                </a:cxn>
                <a:cxn ang="0">
                  <a:pos x="100" y="43"/>
                </a:cxn>
                <a:cxn ang="0">
                  <a:pos x="120" y="64"/>
                </a:cxn>
                <a:cxn ang="0">
                  <a:pos x="100" y="107"/>
                </a:cxn>
                <a:cxn ang="0">
                  <a:pos x="100" y="128"/>
                </a:cxn>
                <a:cxn ang="0">
                  <a:pos x="100" y="150"/>
                </a:cxn>
                <a:cxn ang="0">
                  <a:pos x="80" y="150"/>
                </a:cxn>
                <a:cxn ang="0">
                  <a:pos x="80" y="171"/>
                </a:cxn>
                <a:cxn ang="0">
                  <a:pos x="60" y="192"/>
                </a:cxn>
                <a:cxn ang="0">
                  <a:pos x="60" y="192"/>
                </a:cxn>
                <a:cxn ang="0">
                  <a:pos x="40" y="192"/>
                </a:cxn>
                <a:cxn ang="0">
                  <a:pos x="40" y="192"/>
                </a:cxn>
                <a:cxn ang="0">
                  <a:pos x="20" y="171"/>
                </a:cxn>
                <a:cxn ang="0">
                  <a:pos x="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0" y="64"/>
                </a:cxn>
                <a:cxn ang="0">
                  <a:pos x="0" y="43"/>
                </a:cxn>
                <a:cxn ang="0">
                  <a:pos x="20" y="21"/>
                </a:cxn>
                <a:cxn ang="0">
                  <a:pos x="20" y="21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60" y="0"/>
                </a:cxn>
                <a:cxn ang="0">
                  <a:pos x="80" y="0"/>
                </a:cxn>
              </a:cxnLst>
              <a:rect l="0" t="0" r="r" b="b"/>
              <a:pathLst>
                <a:path w="120" h="192">
                  <a:moveTo>
                    <a:pt x="80" y="0"/>
                  </a:moveTo>
                  <a:lnTo>
                    <a:pt x="100" y="21"/>
                  </a:lnTo>
                  <a:lnTo>
                    <a:pt x="100" y="43"/>
                  </a:lnTo>
                  <a:lnTo>
                    <a:pt x="120" y="64"/>
                  </a:lnTo>
                  <a:lnTo>
                    <a:pt x="100" y="107"/>
                  </a:lnTo>
                  <a:lnTo>
                    <a:pt x="100" y="128"/>
                  </a:lnTo>
                  <a:lnTo>
                    <a:pt x="100" y="150"/>
                  </a:lnTo>
                  <a:lnTo>
                    <a:pt x="80" y="150"/>
                  </a:lnTo>
                  <a:lnTo>
                    <a:pt x="80" y="171"/>
                  </a:lnTo>
                  <a:lnTo>
                    <a:pt x="60" y="192"/>
                  </a:lnTo>
                  <a:lnTo>
                    <a:pt x="60" y="192"/>
                  </a:lnTo>
                  <a:lnTo>
                    <a:pt x="40" y="192"/>
                  </a:lnTo>
                  <a:lnTo>
                    <a:pt x="40" y="192"/>
                  </a:lnTo>
                  <a:lnTo>
                    <a:pt x="20" y="171"/>
                  </a:lnTo>
                  <a:lnTo>
                    <a:pt x="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0" y="64"/>
                  </a:lnTo>
                  <a:lnTo>
                    <a:pt x="0" y="43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6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9225" name="Freeform 9"/>
            <p:cNvSpPr>
              <a:spLocks/>
            </p:cNvSpPr>
            <p:nvPr/>
          </p:nvSpPr>
          <p:spPr bwMode="auto">
            <a:xfrm>
              <a:off x="11674" y="1229"/>
              <a:ext cx="120" cy="213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21"/>
                </a:cxn>
                <a:cxn ang="0">
                  <a:pos x="20" y="42"/>
                </a:cxn>
                <a:cxn ang="0">
                  <a:pos x="0" y="64"/>
                </a:cxn>
                <a:cxn ang="0">
                  <a:pos x="0" y="106"/>
                </a:cxn>
                <a:cxn ang="0">
                  <a:pos x="0" y="128"/>
                </a:cxn>
                <a:cxn ang="0">
                  <a:pos x="0" y="171"/>
                </a:cxn>
                <a:cxn ang="0">
                  <a:pos x="20" y="192"/>
                </a:cxn>
                <a:cxn ang="0">
                  <a:pos x="40" y="213"/>
                </a:cxn>
                <a:cxn ang="0">
                  <a:pos x="60" y="192"/>
                </a:cxn>
                <a:cxn ang="0">
                  <a:pos x="80" y="192"/>
                </a:cxn>
                <a:cxn ang="0">
                  <a:pos x="100" y="149"/>
                </a:cxn>
                <a:cxn ang="0">
                  <a:pos x="120" y="106"/>
                </a:cxn>
                <a:cxn ang="0">
                  <a:pos x="120" y="85"/>
                </a:cxn>
                <a:cxn ang="0">
                  <a:pos x="100" y="42"/>
                </a:cxn>
                <a:cxn ang="0">
                  <a:pos x="80" y="21"/>
                </a:cxn>
                <a:cxn ang="0">
                  <a:pos x="60" y="0"/>
                </a:cxn>
              </a:cxnLst>
              <a:rect l="0" t="0" r="r" b="b"/>
              <a:pathLst>
                <a:path w="120" h="213">
                  <a:moveTo>
                    <a:pt x="60" y="0"/>
                  </a:moveTo>
                  <a:lnTo>
                    <a:pt x="40" y="21"/>
                  </a:lnTo>
                  <a:lnTo>
                    <a:pt x="20" y="42"/>
                  </a:lnTo>
                  <a:lnTo>
                    <a:pt x="0" y="64"/>
                  </a:lnTo>
                  <a:lnTo>
                    <a:pt x="0" y="106"/>
                  </a:lnTo>
                  <a:lnTo>
                    <a:pt x="0" y="128"/>
                  </a:lnTo>
                  <a:lnTo>
                    <a:pt x="0" y="171"/>
                  </a:lnTo>
                  <a:lnTo>
                    <a:pt x="20" y="192"/>
                  </a:lnTo>
                  <a:lnTo>
                    <a:pt x="40" y="213"/>
                  </a:lnTo>
                  <a:lnTo>
                    <a:pt x="60" y="192"/>
                  </a:lnTo>
                  <a:lnTo>
                    <a:pt x="80" y="192"/>
                  </a:lnTo>
                  <a:lnTo>
                    <a:pt x="100" y="149"/>
                  </a:lnTo>
                  <a:lnTo>
                    <a:pt x="120" y="106"/>
                  </a:lnTo>
                  <a:lnTo>
                    <a:pt x="120" y="85"/>
                  </a:lnTo>
                  <a:lnTo>
                    <a:pt x="100" y="42"/>
                  </a:lnTo>
                  <a:lnTo>
                    <a:pt x="80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9226" name="Freeform 10"/>
            <p:cNvSpPr>
              <a:spLocks/>
            </p:cNvSpPr>
            <p:nvPr/>
          </p:nvSpPr>
          <p:spPr bwMode="auto">
            <a:xfrm>
              <a:off x="12598" y="288"/>
              <a:ext cx="100" cy="171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21"/>
                </a:cxn>
                <a:cxn ang="0">
                  <a:pos x="80" y="43"/>
                </a:cxn>
                <a:cxn ang="0">
                  <a:pos x="100" y="64"/>
                </a:cxn>
                <a:cxn ang="0">
                  <a:pos x="100" y="107"/>
                </a:cxn>
                <a:cxn ang="0">
                  <a:pos x="80" y="128"/>
                </a:cxn>
                <a:cxn ang="0">
                  <a:pos x="80" y="150"/>
                </a:cxn>
                <a:cxn ang="0">
                  <a:pos x="60" y="171"/>
                </a:cxn>
                <a:cxn ang="0">
                  <a:pos x="40" y="171"/>
                </a:cxn>
                <a:cxn ang="0">
                  <a:pos x="20" y="171"/>
                </a:cxn>
                <a:cxn ang="0">
                  <a:pos x="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0" y="64"/>
                </a:cxn>
                <a:cxn ang="0">
                  <a:pos x="20" y="21"/>
                </a:cxn>
                <a:cxn ang="0">
                  <a:pos x="40" y="0"/>
                </a:cxn>
                <a:cxn ang="0">
                  <a:pos x="60" y="0"/>
                </a:cxn>
              </a:cxnLst>
              <a:rect l="0" t="0" r="r" b="b"/>
              <a:pathLst>
                <a:path w="100" h="171">
                  <a:moveTo>
                    <a:pt x="60" y="0"/>
                  </a:moveTo>
                  <a:lnTo>
                    <a:pt x="60" y="21"/>
                  </a:lnTo>
                  <a:lnTo>
                    <a:pt x="80" y="43"/>
                  </a:lnTo>
                  <a:lnTo>
                    <a:pt x="100" y="64"/>
                  </a:lnTo>
                  <a:lnTo>
                    <a:pt x="100" y="107"/>
                  </a:lnTo>
                  <a:lnTo>
                    <a:pt x="80" y="128"/>
                  </a:lnTo>
                  <a:lnTo>
                    <a:pt x="80" y="150"/>
                  </a:lnTo>
                  <a:lnTo>
                    <a:pt x="60" y="171"/>
                  </a:lnTo>
                  <a:lnTo>
                    <a:pt x="40" y="171"/>
                  </a:lnTo>
                  <a:lnTo>
                    <a:pt x="20" y="171"/>
                  </a:lnTo>
                  <a:lnTo>
                    <a:pt x="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0" y="64"/>
                  </a:lnTo>
                  <a:lnTo>
                    <a:pt x="20" y="21"/>
                  </a:lnTo>
                  <a:lnTo>
                    <a:pt x="40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9227" name="Freeform 11"/>
            <p:cNvSpPr>
              <a:spLocks/>
            </p:cNvSpPr>
            <p:nvPr/>
          </p:nvSpPr>
          <p:spPr bwMode="auto">
            <a:xfrm>
              <a:off x="11835" y="1314"/>
              <a:ext cx="100" cy="171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0"/>
                </a:cxn>
                <a:cxn ang="0">
                  <a:pos x="20" y="21"/>
                </a:cxn>
                <a:cxn ang="0">
                  <a:pos x="0" y="43"/>
                </a:cxn>
                <a:cxn ang="0">
                  <a:pos x="0" y="64"/>
                </a:cxn>
                <a:cxn ang="0">
                  <a:pos x="0" y="107"/>
                </a:cxn>
                <a:cxn ang="0">
                  <a:pos x="0" y="128"/>
                </a:cxn>
                <a:cxn ang="0">
                  <a:pos x="0" y="150"/>
                </a:cxn>
                <a:cxn ang="0">
                  <a:pos x="20" y="171"/>
                </a:cxn>
                <a:cxn ang="0">
                  <a:pos x="40" y="171"/>
                </a:cxn>
                <a:cxn ang="0">
                  <a:pos x="60" y="150"/>
                </a:cxn>
                <a:cxn ang="0">
                  <a:pos x="80" y="128"/>
                </a:cxn>
                <a:cxn ang="0">
                  <a:pos x="100" y="107"/>
                </a:cxn>
                <a:cxn ang="0">
                  <a:pos x="100" y="64"/>
                </a:cxn>
                <a:cxn ang="0">
                  <a:pos x="100" y="43"/>
                </a:cxn>
                <a:cxn ang="0">
                  <a:pos x="80" y="21"/>
                </a:cxn>
                <a:cxn ang="0">
                  <a:pos x="60" y="0"/>
                </a:cxn>
              </a:cxnLst>
              <a:rect l="0" t="0" r="r" b="b"/>
              <a:pathLst>
                <a:path w="100" h="171">
                  <a:moveTo>
                    <a:pt x="60" y="0"/>
                  </a:moveTo>
                  <a:lnTo>
                    <a:pt x="40" y="0"/>
                  </a:lnTo>
                  <a:lnTo>
                    <a:pt x="20" y="21"/>
                  </a:lnTo>
                  <a:lnTo>
                    <a:pt x="0" y="43"/>
                  </a:lnTo>
                  <a:lnTo>
                    <a:pt x="0" y="64"/>
                  </a:lnTo>
                  <a:lnTo>
                    <a:pt x="0" y="107"/>
                  </a:lnTo>
                  <a:lnTo>
                    <a:pt x="0" y="128"/>
                  </a:lnTo>
                  <a:lnTo>
                    <a:pt x="0" y="150"/>
                  </a:lnTo>
                  <a:lnTo>
                    <a:pt x="20" y="171"/>
                  </a:lnTo>
                  <a:lnTo>
                    <a:pt x="40" y="171"/>
                  </a:lnTo>
                  <a:lnTo>
                    <a:pt x="60" y="150"/>
                  </a:lnTo>
                  <a:lnTo>
                    <a:pt x="80" y="128"/>
                  </a:lnTo>
                  <a:lnTo>
                    <a:pt x="100" y="107"/>
                  </a:lnTo>
                  <a:lnTo>
                    <a:pt x="100" y="64"/>
                  </a:lnTo>
                  <a:lnTo>
                    <a:pt x="100" y="43"/>
                  </a:lnTo>
                  <a:lnTo>
                    <a:pt x="80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9228" name="Freeform 12"/>
            <p:cNvSpPr>
              <a:spLocks/>
            </p:cNvSpPr>
            <p:nvPr/>
          </p:nvSpPr>
          <p:spPr bwMode="auto">
            <a:xfrm>
              <a:off x="12437" y="352"/>
              <a:ext cx="101" cy="171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81" y="22"/>
                </a:cxn>
                <a:cxn ang="0">
                  <a:pos x="101" y="43"/>
                </a:cxn>
                <a:cxn ang="0">
                  <a:pos x="101" y="64"/>
                </a:cxn>
                <a:cxn ang="0">
                  <a:pos x="101" y="107"/>
                </a:cxn>
                <a:cxn ang="0">
                  <a:pos x="101" y="128"/>
                </a:cxn>
                <a:cxn ang="0">
                  <a:pos x="81" y="150"/>
                </a:cxn>
                <a:cxn ang="0">
                  <a:pos x="61" y="171"/>
                </a:cxn>
                <a:cxn ang="0">
                  <a:pos x="40" y="171"/>
                </a:cxn>
                <a:cxn ang="0">
                  <a:pos x="20" y="171"/>
                </a:cxn>
                <a:cxn ang="0">
                  <a:pos x="2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20" y="64"/>
                </a:cxn>
                <a:cxn ang="0">
                  <a:pos x="20" y="22"/>
                </a:cxn>
                <a:cxn ang="0">
                  <a:pos x="40" y="0"/>
                </a:cxn>
                <a:cxn ang="0">
                  <a:pos x="61" y="0"/>
                </a:cxn>
              </a:cxnLst>
              <a:rect l="0" t="0" r="r" b="b"/>
              <a:pathLst>
                <a:path w="101" h="171">
                  <a:moveTo>
                    <a:pt x="61" y="0"/>
                  </a:moveTo>
                  <a:lnTo>
                    <a:pt x="81" y="22"/>
                  </a:lnTo>
                  <a:lnTo>
                    <a:pt x="101" y="43"/>
                  </a:lnTo>
                  <a:lnTo>
                    <a:pt x="101" y="64"/>
                  </a:lnTo>
                  <a:lnTo>
                    <a:pt x="101" y="107"/>
                  </a:lnTo>
                  <a:lnTo>
                    <a:pt x="101" y="128"/>
                  </a:lnTo>
                  <a:lnTo>
                    <a:pt x="81" y="150"/>
                  </a:lnTo>
                  <a:lnTo>
                    <a:pt x="61" y="171"/>
                  </a:lnTo>
                  <a:lnTo>
                    <a:pt x="40" y="171"/>
                  </a:lnTo>
                  <a:lnTo>
                    <a:pt x="20" y="171"/>
                  </a:lnTo>
                  <a:lnTo>
                    <a:pt x="2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20" y="64"/>
                  </a:lnTo>
                  <a:lnTo>
                    <a:pt x="20" y="22"/>
                  </a:lnTo>
                  <a:lnTo>
                    <a:pt x="40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9229" name="Freeform 13"/>
            <p:cNvSpPr>
              <a:spLocks/>
            </p:cNvSpPr>
            <p:nvPr/>
          </p:nvSpPr>
          <p:spPr bwMode="auto">
            <a:xfrm>
              <a:off x="11935" y="1421"/>
              <a:ext cx="121" cy="171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60" y="0"/>
                </a:cxn>
                <a:cxn ang="0">
                  <a:pos x="40" y="21"/>
                </a:cxn>
                <a:cxn ang="0">
                  <a:pos x="20" y="43"/>
                </a:cxn>
                <a:cxn ang="0">
                  <a:pos x="20" y="85"/>
                </a:cxn>
                <a:cxn ang="0">
                  <a:pos x="0" y="107"/>
                </a:cxn>
                <a:cxn ang="0">
                  <a:pos x="20" y="150"/>
                </a:cxn>
                <a:cxn ang="0">
                  <a:pos x="20" y="171"/>
                </a:cxn>
                <a:cxn ang="0">
                  <a:pos x="40" y="171"/>
                </a:cxn>
                <a:cxn ang="0">
                  <a:pos x="60" y="171"/>
                </a:cxn>
                <a:cxn ang="0">
                  <a:pos x="80" y="171"/>
                </a:cxn>
                <a:cxn ang="0">
                  <a:pos x="101" y="150"/>
                </a:cxn>
                <a:cxn ang="0">
                  <a:pos x="121" y="107"/>
                </a:cxn>
                <a:cxn ang="0">
                  <a:pos x="121" y="64"/>
                </a:cxn>
                <a:cxn ang="0">
                  <a:pos x="121" y="43"/>
                </a:cxn>
                <a:cxn ang="0">
                  <a:pos x="101" y="21"/>
                </a:cxn>
                <a:cxn ang="0">
                  <a:pos x="80" y="0"/>
                </a:cxn>
              </a:cxnLst>
              <a:rect l="0" t="0" r="r" b="b"/>
              <a:pathLst>
                <a:path w="121" h="171">
                  <a:moveTo>
                    <a:pt x="80" y="0"/>
                  </a:moveTo>
                  <a:lnTo>
                    <a:pt x="60" y="0"/>
                  </a:lnTo>
                  <a:lnTo>
                    <a:pt x="40" y="21"/>
                  </a:lnTo>
                  <a:lnTo>
                    <a:pt x="20" y="43"/>
                  </a:lnTo>
                  <a:lnTo>
                    <a:pt x="20" y="85"/>
                  </a:lnTo>
                  <a:lnTo>
                    <a:pt x="0" y="107"/>
                  </a:lnTo>
                  <a:lnTo>
                    <a:pt x="20" y="150"/>
                  </a:lnTo>
                  <a:lnTo>
                    <a:pt x="20" y="171"/>
                  </a:lnTo>
                  <a:lnTo>
                    <a:pt x="40" y="171"/>
                  </a:lnTo>
                  <a:lnTo>
                    <a:pt x="60" y="171"/>
                  </a:lnTo>
                  <a:lnTo>
                    <a:pt x="80" y="171"/>
                  </a:lnTo>
                  <a:lnTo>
                    <a:pt x="101" y="150"/>
                  </a:lnTo>
                  <a:lnTo>
                    <a:pt x="121" y="107"/>
                  </a:lnTo>
                  <a:lnTo>
                    <a:pt x="121" y="64"/>
                  </a:lnTo>
                  <a:lnTo>
                    <a:pt x="121" y="43"/>
                  </a:lnTo>
                  <a:lnTo>
                    <a:pt x="101" y="21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</p:grpSp>
      <p:grpSp>
        <p:nvGrpSpPr>
          <p:cNvPr id="16" name="Group 1"/>
          <p:cNvGrpSpPr>
            <a:grpSpLocks/>
          </p:cNvGrpSpPr>
          <p:nvPr/>
        </p:nvGrpSpPr>
        <p:grpSpPr bwMode="auto">
          <a:xfrm rot="2527028">
            <a:off x="6813429" y="3232805"/>
            <a:ext cx="1203325" cy="1693863"/>
            <a:chOff x="11232" y="288"/>
            <a:chExt cx="2049" cy="2736"/>
          </a:xfrm>
        </p:grpSpPr>
        <p:sp>
          <p:nvSpPr>
            <p:cNvPr id="17" name="Freeform 2"/>
            <p:cNvSpPr>
              <a:spLocks/>
            </p:cNvSpPr>
            <p:nvPr/>
          </p:nvSpPr>
          <p:spPr bwMode="auto">
            <a:xfrm>
              <a:off x="12337" y="523"/>
              <a:ext cx="803" cy="1518"/>
            </a:xfrm>
            <a:custGeom>
              <a:avLst/>
              <a:gdLst/>
              <a:ahLst/>
              <a:cxnLst>
                <a:cxn ang="0">
                  <a:pos x="783" y="385"/>
                </a:cxn>
                <a:cxn ang="0">
                  <a:pos x="723" y="641"/>
                </a:cxn>
                <a:cxn ang="0">
                  <a:pos x="643" y="855"/>
                </a:cxn>
                <a:cxn ang="0">
                  <a:pos x="542" y="1090"/>
                </a:cxn>
                <a:cxn ang="0">
                  <a:pos x="402" y="1304"/>
                </a:cxn>
                <a:cxn ang="0">
                  <a:pos x="402" y="1325"/>
                </a:cxn>
                <a:cxn ang="0">
                  <a:pos x="402" y="1325"/>
                </a:cxn>
                <a:cxn ang="0">
                  <a:pos x="341" y="1432"/>
                </a:cxn>
                <a:cxn ang="0">
                  <a:pos x="281" y="1496"/>
                </a:cxn>
                <a:cxn ang="0">
                  <a:pos x="201" y="1518"/>
                </a:cxn>
                <a:cxn ang="0">
                  <a:pos x="120" y="1518"/>
                </a:cxn>
                <a:cxn ang="0">
                  <a:pos x="60" y="1475"/>
                </a:cxn>
                <a:cxn ang="0">
                  <a:pos x="20" y="1390"/>
                </a:cxn>
                <a:cxn ang="0">
                  <a:pos x="0" y="1304"/>
                </a:cxn>
                <a:cxn ang="0">
                  <a:pos x="20" y="1197"/>
                </a:cxn>
                <a:cxn ang="0">
                  <a:pos x="60" y="1112"/>
                </a:cxn>
                <a:cxn ang="0">
                  <a:pos x="100" y="1069"/>
                </a:cxn>
                <a:cxn ang="0">
                  <a:pos x="201" y="855"/>
                </a:cxn>
                <a:cxn ang="0">
                  <a:pos x="241" y="684"/>
                </a:cxn>
                <a:cxn ang="0">
                  <a:pos x="241" y="513"/>
                </a:cxn>
                <a:cxn ang="0">
                  <a:pos x="181" y="364"/>
                </a:cxn>
                <a:cxn ang="0">
                  <a:pos x="140" y="321"/>
                </a:cxn>
                <a:cxn ang="0">
                  <a:pos x="100" y="257"/>
                </a:cxn>
                <a:cxn ang="0">
                  <a:pos x="100" y="193"/>
                </a:cxn>
                <a:cxn ang="0">
                  <a:pos x="100" y="128"/>
                </a:cxn>
                <a:cxn ang="0">
                  <a:pos x="120" y="86"/>
                </a:cxn>
                <a:cxn ang="0">
                  <a:pos x="161" y="43"/>
                </a:cxn>
                <a:cxn ang="0">
                  <a:pos x="201" y="22"/>
                </a:cxn>
                <a:cxn ang="0">
                  <a:pos x="261" y="0"/>
                </a:cxn>
                <a:cxn ang="0">
                  <a:pos x="321" y="0"/>
                </a:cxn>
                <a:cxn ang="0">
                  <a:pos x="382" y="0"/>
                </a:cxn>
                <a:cxn ang="0">
                  <a:pos x="462" y="0"/>
                </a:cxn>
                <a:cxn ang="0">
                  <a:pos x="522" y="22"/>
                </a:cxn>
                <a:cxn ang="0">
                  <a:pos x="643" y="86"/>
                </a:cxn>
                <a:cxn ang="0">
                  <a:pos x="743" y="193"/>
                </a:cxn>
                <a:cxn ang="0">
                  <a:pos x="783" y="278"/>
                </a:cxn>
                <a:cxn ang="0">
                  <a:pos x="783" y="385"/>
                </a:cxn>
              </a:cxnLst>
              <a:rect l="0" t="0" r="r" b="b"/>
              <a:pathLst>
                <a:path w="803" h="1518">
                  <a:moveTo>
                    <a:pt x="783" y="385"/>
                  </a:moveTo>
                  <a:lnTo>
                    <a:pt x="783" y="385"/>
                  </a:lnTo>
                  <a:lnTo>
                    <a:pt x="763" y="513"/>
                  </a:lnTo>
                  <a:lnTo>
                    <a:pt x="723" y="641"/>
                  </a:lnTo>
                  <a:lnTo>
                    <a:pt x="683" y="748"/>
                  </a:lnTo>
                  <a:lnTo>
                    <a:pt x="643" y="855"/>
                  </a:lnTo>
                  <a:lnTo>
                    <a:pt x="582" y="983"/>
                  </a:lnTo>
                  <a:lnTo>
                    <a:pt x="542" y="1090"/>
                  </a:lnTo>
                  <a:lnTo>
                    <a:pt x="482" y="1197"/>
                  </a:lnTo>
                  <a:lnTo>
                    <a:pt x="402" y="1304"/>
                  </a:lnTo>
                  <a:lnTo>
                    <a:pt x="402" y="1304"/>
                  </a:lnTo>
                  <a:lnTo>
                    <a:pt x="402" y="1325"/>
                  </a:lnTo>
                  <a:lnTo>
                    <a:pt x="402" y="1325"/>
                  </a:lnTo>
                  <a:lnTo>
                    <a:pt x="402" y="1325"/>
                  </a:lnTo>
                  <a:lnTo>
                    <a:pt x="382" y="1390"/>
                  </a:lnTo>
                  <a:lnTo>
                    <a:pt x="341" y="1432"/>
                  </a:lnTo>
                  <a:lnTo>
                    <a:pt x="321" y="1454"/>
                  </a:lnTo>
                  <a:lnTo>
                    <a:pt x="281" y="1496"/>
                  </a:lnTo>
                  <a:lnTo>
                    <a:pt x="241" y="1518"/>
                  </a:lnTo>
                  <a:lnTo>
                    <a:pt x="201" y="1518"/>
                  </a:lnTo>
                  <a:lnTo>
                    <a:pt x="161" y="1518"/>
                  </a:lnTo>
                  <a:lnTo>
                    <a:pt x="120" y="1518"/>
                  </a:lnTo>
                  <a:lnTo>
                    <a:pt x="80" y="1496"/>
                  </a:lnTo>
                  <a:lnTo>
                    <a:pt x="60" y="1475"/>
                  </a:lnTo>
                  <a:lnTo>
                    <a:pt x="40" y="1432"/>
                  </a:lnTo>
                  <a:lnTo>
                    <a:pt x="20" y="1390"/>
                  </a:lnTo>
                  <a:lnTo>
                    <a:pt x="0" y="1347"/>
                  </a:lnTo>
                  <a:lnTo>
                    <a:pt x="0" y="1304"/>
                  </a:lnTo>
                  <a:lnTo>
                    <a:pt x="20" y="1240"/>
                  </a:lnTo>
                  <a:lnTo>
                    <a:pt x="20" y="1197"/>
                  </a:lnTo>
                  <a:lnTo>
                    <a:pt x="40" y="1154"/>
                  </a:lnTo>
                  <a:lnTo>
                    <a:pt x="60" y="1112"/>
                  </a:lnTo>
                  <a:lnTo>
                    <a:pt x="80" y="1090"/>
                  </a:lnTo>
                  <a:lnTo>
                    <a:pt x="100" y="1069"/>
                  </a:lnTo>
                  <a:lnTo>
                    <a:pt x="161" y="962"/>
                  </a:lnTo>
                  <a:lnTo>
                    <a:pt x="201" y="855"/>
                  </a:lnTo>
                  <a:lnTo>
                    <a:pt x="221" y="770"/>
                  </a:lnTo>
                  <a:lnTo>
                    <a:pt x="241" y="684"/>
                  </a:lnTo>
                  <a:lnTo>
                    <a:pt x="241" y="599"/>
                  </a:lnTo>
                  <a:lnTo>
                    <a:pt x="241" y="513"/>
                  </a:lnTo>
                  <a:lnTo>
                    <a:pt x="201" y="449"/>
                  </a:lnTo>
                  <a:lnTo>
                    <a:pt x="181" y="364"/>
                  </a:lnTo>
                  <a:lnTo>
                    <a:pt x="161" y="342"/>
                  </a:lnTo>
                  <a:lnTo>
                    <a:pt x="140" y="321"/>
                  </a:lnTo>
                  <a:lnTo>
                    <a:pt x="120" y="278"/>
                  </a:lnTo>
                  <a:lnTo>
                    <a:pt x="100" y="257"/>
                  </a:lnTo>
                  <a:lnTo>
                    <a:pt x="100" y="214"/>
                  </a:lnTo>
                  <a:lnTo>
                    <a:pt x="100" y="193"/>
                  </a:lnTo>
                  <a:lnTo>
                    <a:pt x="100" y="150"/>
                  </a:lnTo>
                  <a:lnTo>
                    <a:pt x="100" y="128"/>
                  </a:lnTo>
                  <a:lnTo>
                    <a:pt x="120" y="107"/>
                  </a:lnTo>
                  <a:lnTo>
                    <a:pt x="120" y="86"/>
                  </a:lnTo>
                  <a:lnTo>
                    <a:pt x="140" y="64"/>
                  </a:lnTo>
                  <a:lnTo>
                    <a:pt x="161" y="43"/>
                  </a:lnTo>
                  <a:lnTo>
                    <a:pt x="181" y="43"/>
                  </a:lnTo>
                  <a:lnTo>
                    <a:pt x="201" y="22"/>
                  </a:lnTo>
                  <a:lnTo>
                    <a:pt x="241" y="0"/>
                  </a:lnTo>
                  <a:lnTo>
                    <a:pt x="261" y="0"/>
                  </a:lnTo>
                  <a:lnTo>
                    <a:pt x="281" y="0"/>
                  </a:lnTo>
                  <a:lnTo>
                    <a:pt x="321" y="0"/>
                  </a:lnTo>
                  <a:lnTo>
                    <a:pt x="361" y="0"/>
                  </a:lnTo>
                  <a:lnTo>
                    <a:pt x="382" y="0"/>
                  </a:lnTo>
                  <a:lnTo>
                    <a:pt x="422" y="0"/>
                  </a:lnTo>
                  <a:lnTo>
                    <a:pt x="462" y="0"/>
                  </a:lnTo>
                  <a:lnTo>
                    <a:pt x="482" y="22"/>
                  </a:lnTo>
                  <a:lnTo>
                    <a:pt x="522" y="22"/>
                  </a:lnTo>
                  <a:lnTo>
                    <a:pt x="582" y="64"/>
                  </a:lnTo>
                  <a:lnTo>
                    <a:pt x="643" y="86"/>
                  </a:lnTo>
                  <a:lnTo>
                    <a:pt x="703" y="128"/>
                  </a:lnTo>
                  <a:lnTo>
                    <a:pt x="743" y="193"/>
                  </a:lnTo>
                  <a:lnTo>
                    <a:pt x="763" y="235"/>
                  </a:lnTo>
                  <a:lnTo>
                    <a:pt x="783" y="278"/>
                  </a:lnTo>
                  <a:lnTo>
                    <a:pt x="803" y="342"/>
                  </a:lnTo>
                  <a:lnTo>
                    <a:pt x="783" y="38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18" name="Freeform 3"/>
            <p:cNvSpPr>
              <a:spLocks/>
            </p:cNvSpPr>
            <p:nvPr/>
          </p:nvSpPr>
          <p:spPr bwMode="auto">
            <a:xfrm>
              <a:off x="11232" y="1485"/>
              <a:ext cx="743" cy="1539"/>
            </a:xfrm>
            <a:custGeom>
              <a:avLst/>
              <a:gdLst/>
              <a:ahLst/>
              <a:cxnLst>
                <a:cxn ang="0">
                  <a:pos x="20" y="235"/>
                </a:cxn>
                <a:cxn ang="0">
                  <a:pos x="0" y="492"/>
                </a:cxn>
                <a:cxn ang="0">
                  <a:pos x="0" y="748"/>
                </a:cxn>
                <a:cxn ang="0">
                  <a:pos x="40" y="983"/>
                </a:cxn>
                <a:cxn ang="0">
                  <a:pos x="80" y="1240"/>
                </a:cxn>
                <a:cxn ang="0">
                  <a:pos x="80" y="1240"/>
                </a:cxn>
                <a:cxn ang="0">
                  <a:pos x="80" y="1261"/>
                </a:cxn>
                <a:cxn ang="0">
                  <a:pos x="100" y="1368"/>
                </a:cxn>
                <a:cxn ang="0">
                  <a:pos x="141" y="1454"/>
                </a:cxn>
                <a:cxn ang="0">
                  <a:pos x="201" y="1518"/>
                </a:cxn>
                <a:cxn ang="0">
                  <a:pos x="281" y="1539"/>
                </a:cxn>
                <a:cxn ang="0">
                  <a:pos x="362" y="1518"/>
                </a:cxn>
                <a:cxn ang="0">
                  <a:pos x="422" y="1454"/>
                </a:cxn>
                <a:cxn ang="0">
                  <a:pos x="462" y="1368"/>
                </a:cxn>
                <a:cxn ang="0">
                  <a:pos x="482" y="1261"/>
                </a:cxn>
                <a:cxn ang="0">
                  <a:pos x="482" y="1197"/>
                </a:cxn>
                <a:cxn ang="0">
                  <a:pos x="462" y="1112"/>
                </a:cxn>
                <a:cxn ang="0">
                  <a:pos x="442" y="898"/>
                </a:cxn>
                <a:cxn ang="0">
                  <a:pos x="442" y="705"/>
                </a:cxn>
                <a:cxn ang="0">
                  <a:pos x="502" y="556"/>
                </a:cxn>
                <a:cxn ang="0">
                  <a:pos x="603" y="449"/>
                </a:cxn>
                <a:cxn ang="0">
                  <a:pos x="663" y="406"/>
                </a:cxn>
                <a:cxn ang="0">
                  <a:pos x="703" y="363"/>
                </a:cxn>
                <a:cxn ang="0">
                  <a:pos x="743" y="299"/>
                </a:cxn>
                <a:cxn ang="0">
                  <a:pos x="743" y="235"/>
                </a:cxn>
                <a:cxn ang="0">
                  <a:pos x="723" y="150"/>
                </a:cxn>
                <a:cxn ang="0">
                  <a:pos x="643" y="64"/>
                </a:cxn>
                <a:cxn ang="0">
                  <a:pos x="522" y="0"/>
                </a:cxn>
                <a:cxn ang="0">
                  <a:pos x="382" y="0"/>
                </a:cxn>
                <a:cxn ang="0">
                  <a:pos x="241" y="0"/>
                </a:cxn>
                <a:cxn ang="0">
                  <a:pos x="141" y="64"/>
                </a:cxn>
                <a:cxn ang="0">
                  <a:pos x="60" y="128"/>
                </a:cxn>
                <a:cxn ang="0">
                  <a:pos x="20" y="235"/>
                </a:cxn>
              </a:cxnLst>
              <a:rect l="0" t="0" r="r" b="b"/>
              <a:pathLst>
                <a:path w="743" h="1539">
                  <a:moveTo>
                    <a:pt x="20" y="235"/>
                  </a:moveTo>
                  <a:lnTo>
                    <a:pt x="20" y="235"/>
                  </a:lnTo>
                  <a:lnTo>
                    <a:pt x="0" y="363"/>
                  </a:lnTo>
                  <a:lnTo>
                    <a:pt x="0" y="492"/>
                  </a:lnTo>
                  <a:lnTo>
                    <a:pt x="0" y="620"/>
                  </a:lnTo>
                  <a:lnTo>
                    <a:pt x="0" y="748"/>
                  </a:lnTo>
                  <a:lnTo>
                    <a:pt x="20" y="855"/>
                  </a:lnTo>
                  <a:lnTo>
                    <a:pt x="40" y="983"/>
                  </a:lnTo>
                  <a:lnTo>
                    <a:pt x="60" y="1112"/>
                  </a:lnTo>
                  <a:lnTo>
                    <a:pt x="80" y="1240"/>
                  </a:lnTo>
                  <a:lnTo>
                    <a:pt x="80" y="1240"/>
                  </a:lnTo>
                  <a:lnTo>
                    <a:pt x="80" y="1240"/>
                  </a:lnTo>
                  <a:lnTo>
                    <a:pt x="80" y="1261"/>
                  </a:lnTo>
                  <a:lnTo>
                    <a:pt x="80" y="1261"/>
                  </a:lnTo>
                  <a:lnTo>
                    <a:pt x="80" y="1325"/>
                  </a:lnTo>
                  <a:lnTo>
                    <a:pt x="100" y="1368"/>
                  </a:lnTo>
                  <a:lnTo>
                    <a:pt x="121" y="1411"/>
                  </a:lnTo>
                  <a:lnTo>
                    <a:pt x="141" y="1454"/>
                  </a:lnTo>
                  <a:lnTo>
                    <a:pt x="181" y="1496"/>
                  </a:lnTo>
                  <a:lnTo>
                    <a:pt x="201" y="1518"/>
                  </a:lnTo>
                  <a:lnTo>
                    <a:pt x="241" y="1539"/>
                  </a:lnTo>
                  <a:lnTo>
                    <a:pt x="281" y="1539"/>
                  </a:lnTo>
                  <a:lnTo>
                    <a:pt x="321" y="1539"/>
                  </a:lnTo>
                  <a:lnTo>
                    <a:pt x="362" y="1518"/>
                  </a:lnTo>
                  <a:lnTo>
                    <a:pt x="402" y="1496"/>
                  </a:lnTo>
                  <a:lnTo>
                    <a:pt x="422" y="1454"/>
                  </a:lnTo>
                  <a:lnTo>
                    <a:pt x="442" y="1411"/>
                  </a:lnTo>
                  <a:lnTo>
                    <a:pt x="462" y="1368"/>
                  </a:lnTo>
                  <a:lnTo>
                    <a:pt x="482" y="1325"/>
                  </a:lnTo>
                  <a:lnTo>
                    <a:pt x="482" y="1261"/>
                  </a:lnTo>
                  <a:lnTo>
                    <a:pt x="482" y="1218"/>
                  </a:lnTo>
                  <a:lnTo>
                    <a:pt x="482" y="1197"/>
                  </a:lnTo>
                  <a:lnTo>
                    <a:pt x="462" y="1154"/>
                  </a:lnTo>
                  <a:lnTo>
                    <a:pt x="462" y="1112"/>
                  </a:lnTo>
                  <a:lnTo>
                    <a:pt x="442" y="1005"/>
                  </a:lnTo>
                  <a:lnTo>
                    <a:pt x="442" y="898"/>
                  </a:lnTo>
                  <a:lnTo>
                    <a:pt x="442" y="791"/>
                  </a:lnTo>
                  <a:lnTo>
                    <a:pt x="442" y="705"/>
                  </a:lnTo>
                  <a:lnTo>
                    <a:pt x="482" y="620"/>
                  </a:lnTo>
                  <a:lnTo>
                    <a:pt x="502" y="556"/>
                  </a:lnTo>
                  <a:lnTo>
                    <a:pt x="542" y="492"/>
                  </a:lnTo>
                  <a:lnTo>
                    <a:pt x="603" y="449"/>
                  </a:lnTo>
                  <a:lnTo>
                    <a:pt x="623" y="428"/>
                  </a:lnTo>
                  <a:lnTo>
                    <a:pt x="663" y="406"/>
                  </a:lnTo>
                  <a:lnTo>
                    <a:pt x="683" y="385"/>
                  </a:lnTo>
                  <a:lnTo>
                    <a:pt x="703" y="363"/>
                  </a:lnTo>
                  <a:lnTo>
                    <a:pt x="723" y="321"/>
                  </a:lnTo>
                  <a:lnTo>
                    <a:pt x="743" y="299"/>
                  </a:lnTo>
                  <a:lnTo>
                    <a:pt x="743" y="278"/>
                  </a:lnTo>
                  <a:lnTo>
                    <a:pt x="743" y="235"/>
                  </a:lnTo>
                  <a:lnTo>
                    <a:pt x="743" y="192"/>
                  </a:lnTo>
                  <a:lnTo>
                    <a:pt x="723" y="150"/>
                  </a:lnTo>
                  <a:lnTo>
                    <a:pt x="683" y="107"/>
                  </a:lnTo>
                  <a:lnTo>
                    <a:pt x="643" y="64"/>
                  </a:lnTo>
                  <a:lnTo>
                    <a:pt x="583" y="43"/>
                  </a:lnTo>
                  <a:lnTo>
                    <a:pt x="522" y="0"/>
                  </a:lnTo>
                  <a:lnTo>
                    <a:pt x="462" y="0"/>
                  </a:lnTo>
                  <a:lnTo>
                    <a:pt x="382" y="0"/>
                  </a:lnTo>
                  <a:lnTo>
                    <a:pt x="321" y="0"/>
                  </a:lnTo>
                  <a:lnTo>
                    <a:pt x="241" y="0"/>
                  </a:lnTo>
                  <a:lnTo>
                    <a:pt x="181" y="21"/>
                  </a:lnTo>
                  <a:lnTo>
                    <a:pt x="141" y="64"/>
                  </a:lnTo>
                  <a:lnTo>
                    <a:pt x="100" y="107"/>
                  </a:lnTo>
                  <a:lnTo>
                    <a:pt x="60" y="128"/>
                  </a:lnTo>
                  <a:lnTo>
                    <a:pt x="40" y="192"/>
                  </a:lnTo>
                  <a:lnTo>
                    <a:pt x="20" y="23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19" name="Freeform 4"/>
            <p:cNvSpPr>
              <a:spLocks/>
            </p:cNvSpPr>
            <p:nvPr/>
          </p:nvSpPr>
          <p:spPr bwMode="auto">
            <a:xfrm>
              <a:off x="13060" y="352"/>
              <a:ext cx="221" cy="321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201" y="43"/>
                </a:cxn>
                <a:cxn ang="0">
                  <a:pos x="221" y="86"/>
                </a:cxn>
                <a:cxn ang="0">
                  <a:pos x="221" y="150"/>
                </a:cxn>
                <a:cxn ang="0">
                  <a:pos x="201" y="214"/>
                </a:cxn>
                <a:cxn ang="0">
                  <a:pos x="181" y="235"/>
                </a:cxn>
                <a:cxn ang="0">
                  <a:pos x="161" y="257"/>
                </a:cxn>
                <a:cxn ang="0">
                  <a:pos x="141" y="278"/>
                </a:cxn>
                <a:cxn ang="0">
                  <a:pos x="121" y="299"/>
                </a:cxn>
                <a:cxn ang="0">
                  <a:pos x="100" y="299"/>
                </a:cxn>
                <a:cxn ang="0">
                  <a:pos x="80" y="321"/>
                </a:cxn>
                <a:cxn ang="0">
                  <a:pos x="60" y="321"/>
                </a:cxn>
                <a:cxn ang="0">
                  <a:pos x="40" y="299"/>
                </a:cxn>
                <a:cxn ang="0">
                  <a:pos x="0" y="278"/>
                </a:cxn>
                <a:cxn ang="0">
                  <a:pos x="0" y="235"/>
                </a:cxn>
                <a:cxn ang="0">
                  <a:pos x="0" y="171"/>
                </a:cxn>
                <a:cxn ang="0">
                  <a:pos x="20" y="107"/>
                </a:cxn>
                <a:cxn ang="0">
                  <a:pos x="40" y="86"/>
                </a:cxn>
                <a:cxn ang="0">
                  <a:pos x="60" y="64"/>
                </a:cxn>
                <a:cxn ang="0">
                  <a:pos x="80" y="43"/>
                </a:cxn>
                <a:cxn ang="0">
                  <a:pos x="100" y="22"/>
                </a:cxn>
                <a:cxn ang="0">
                  <a:pos x="121" y="0"/>
                </a:cxn>
                <a:cxn ang="0">
                  <a:pos x="141" y="0"/>
                </a:cxn>
                <a:cxn ang="0">
                  <a:pos x="161" y="0"/>
                </a:cxn>
                <a:cxn ang="0">
                  <a:pos x="181" y="0"/>
                </a:cxn>
              </a:cxnLst>
              <a:rect l="0" t="0" r="r" b="b"/>
              <a:pathLst>
                <a:path w="221" h="321">
                  <a:moveTo>
                    <a:pt x="181" y="0"/>
                  </a:moveTo>
                  <a:lnTo>
                    <a:pt x="201" y="43"/>
                  </a:lnTo>
                  <a:lnTo>
                    <a:pt x="221" y="86"/>
                  </a:lnTo>
                  <a:lnTo>
                    <a:pt x="221" y="150"/>
                  </a:lnTo>
                  <a:lnTo>
                    <a:pt x="201" y="214"/>
                  </a:lnTo>
                  <a:lnTo>
                    <a:pt x="181" y="235"/>
                  </a:lnTo>
                  <a:lnTo>
                    <a:pt x="161" y="257"/>
                  </a:lnTo>
                  <a:lnTo>
                    <a:pt x="141" y="278"/>
                  </a:lnTo>
                  <a:lnTo>
                    <a:pt x="121" y="299"/>
                  </a:lnTo>
                  <a:lnTo>
                    <a:pt x="100" y="299"/>
                  </a:lnTo>
                  <a:lnTo>
                    <a:pt x="80" y="321"/>
                  </a:lnTo>
                  <a:lnTo>
                    <a:pt x="60" y="321"/>
                  </a:lnTo>
                  <a:lnTo>
                    <a:pt x="40" y="299"/>
                  </a:lnTo>
                  <a:lnTo>
                    <a:pt x="0" y="278"/>
                  </a:lnTo>
                  <a:lnTo>
                    <a:pt x="0" y="235"/>
                  </a:lnTo>
                  <a:lnTo>
                    <a:pt x="0" y="171"/>
                  </a:lnTo>
                  <a:lnTo>
                    <a:pt x="20" y="107"/>
                  </a:lnTo>
                  <a:lnTo>
                    <a:pt x="40" y="86"/>
                  </a:lnTo>
                  <a:lnTo>
                    <a:pt x="60" y="64"/>
                  </a:lnTo>
                  <a:lnTo>
                    <a:pt x="80" y="43"/>
                  </a:lnTo>
                  <a:lnTo>
                    <a:pt x="100" y="22"/>
                  </a:lnTo>
                  <a:lnTo>
                    <a:pt x="121" y="0"/>
                  </a:lnTo>
                  <a:lnTo>
                    <a:pt x="141" y="0"/>
                  </a:lnTo>
                  <a:lnTo>
                    <a:pt x="161" y="0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0" name="Freeform 5"/>
            <p:cNvSpPr>
              <a:spLocks/>
            </p:cNvSpPr>
            <p:nvPr/>
          </p:nvSpPr>
          <p:spPr bwMode="auto">
            <a:xfrm>
              <a:off x="11252" y="1164"/>
              <a:ext cx="201" cy="321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60" y="0"/>
                </a:cxn>
                <a:cxn ang="0">
                  <a:pos x="40" y="0"/>
                </a:cxn>
                <a:cxn ang="0">
                  <a:pos x="20" y="22"/>
                </a:cxn>
                <a:cxn ang="0">
                  <a:pos x="20" y="43"/>
                </a:cxn>
                <a:cxn ang="0">
                  <a:pos x="0" y="86"/>
                </a:cxn>
                <a:cxn ang="0">
                  <a:pos x="0" y="107"/>
                </a:cxn>
                <a:cxn ang="0">
                  <a:pos x="0" y="129"/>
                </a:cxn>
                <a:cxn ang="0">
                  <a:pos x="0" y="171"/>
                </a:cxn>
                <a:cxn ang="0">
                  <a:pos x="0" y="214"/>
                </a:cxn>
                <a:cxn ang="0">
                  <a:pos x="20" y="236"/>
                </a:cxn>
                <a:cxn ang="0">
                  <a:pos x="20" y="257"/>
                </a:cxn>
                <a:cxn ang="0">
                  <a:pos x="40" y="278"/>
                </a:cxn>
                <a:cxn ang="0">
                  <a:pos x="60" y="300"/>
                </a:cxn>
                <a:cxn ang="0">
                  <a:pos x="80" y="321"/>
                </a:cxn>
                <a:cxn ang="0">
                  <a:pos x="101" y="321"/>
                </a:cxn>
                <a:cxn ang="0">
                  <a:pos x="121" y="321"/>
                </a:cxn>
                <a:cxn ang="0">
                  <a:pos x="141" y="321"/>
                </a:cxn>
                <a:cxn ang="0">
                  <a:pos x="161" y="321"/>
                </a:cxn>
                <a:cxn ang="0">
                  <a:pos x="161" y="300"/>
                </a:cxn>
                <a:cxn ang="0">
                  <a:pos x="181" y="278"/>
                </a:cxn>
                <a:cxn ang="0">
                  <a:pos x="181" y="236"/>
                </a:cxn>
                <a:cxn ang="0">
                  <a:pos x="201" y="214"/>
                </a:cxn>
                <a:cxn ang="0">
                  <a:pos x="201" y="171"/>
                </a:cxn>
                <a:cxn ang="0">
                  <a:pos x="201" y="150"/>
                </a:cxn>
                <a:cxn ang="0">
                  <a:pos x="181" y="107"/>
                </a:cxn>
                <a:cxn ang="0">
                  <a:pos x="181" y="86"/>
                </a:cxn>
                <a:cxn ang="0">
                  <a:pos x="161" y="65"/>
                </a:cxn>
                <a:cxn ang="0">
                  <a:pos x="161" y="22"/>
                </a:cxn>
                <a:cxn ang="0">
                  <a:pos x="141" y="0"/>
                </a:cxn>
                <a:cxn ang="0">
                  <a:pos x="121" y="0"/>
                </a:cxn>
                <a:cxn ang="0">
                  <a:pos x="101" y="0"/>
                </a:cxn>
                <a:cxn ang="0">
                  <a:pos x="80" y="0"/>
                </a:cxn>
              </a:cxnLst>
              <a:rect l="0" t="0" r="r" b="b"/>
              <a:pathLst>
                <a:path w="201" h="321">
                  <a:moveTo>
                    <a:pt x="80" y="0"/>
                  </a:moveTo>
                  <a:lnTo>
                    <a:pt x="60" y="0"/>
                  </a:lnTo>
                  <a:lnTo>
                    <a:pt x="40" y="0"/>
                  </a:lnTo>
                  <a:lnTo>
                    <a:pt x="20" y="22"/>
                  </a:lnTo>
                  <a:lnTo>
                    <a:pt x="20" y="43"/>
                  </a:lnTo>
                  <a:lnTo>
                    <a:pt x="0" y="86"/>
                  </a:lnTo>
                  <a:lnTo>
                    <a:pt x="0" y="107"/>
                  </a:lnTo>
                  <a:lnTo>
                    <a:pt x="0" y="129"/>
                  </a:lnTo>
                  <a:lnTo>
                    <a:pt x="0" y="171"/>
                  </a:lnTo>
                  <a:lnTo>
                    <a:pt x="0" y="214"/>
                  </a:lnTo>
                  <a:lnTo>
                    <a:pt x="20" y="236"/>
                  </a:lnTo>
                  <a:lnTo>
                    <a:pt x="20" y="257"/>
                  </a:lnTo>
                  <a:lnTo>
                    <a:pt x="40" y="278"/>
                  </a:lnTo>
                  <a:lnTo>
                    <a:pt x="60" y="300"/>
                  </a:lnTo>
                  <a:lnTo>
                    <a:pt x="80" y="321"/>
                  </a:lnTo>
                  <a:lnTo>
                    <a:pt x="101" y="321"/>
                  </a:lnTo>
                  <a:lnTo>
                    <a:pt x="121" y="321"/>
                  </a:lnTo>
                  <a:lnTo>
                    <a:pt x="141" y="321"/>
                  </a:lnTo>
                  <a:lnTo>
                    <a:pt x="161" y="321"/>
                  </a:lnTo>
                  <a:lnTo>
                    <a:pt x="161" y="300"/>
                  </a:lnTo>
                  <a:lnTo>
                    <a:pt x="181" y="278"/>
                  </a:lnTo>
                  <a:lnTo>
                    <a:pt x="181" y="236"/>
                  </a:lnTo>
                  <a:lnTo>
                    <a:pt x="201" y="214"/>
                  </a:lnTo>
                  <a:lnTo>
                    <a:pt x="201" y="171"/>
                  </a:lnTo>
                  <a:lnTo>
                    <a:pt x="201" y="150"/>
                  </a:lnTo>
                  <a:lnTo>
                    <a:pt x="181" y="107"/>
                  </a:lnTo>
                  <a:lnTo>
                    <a:pt x="181" y="86"/>
                  </a:lnTo>
                  <a:lnTo>
                    <a:pt x="161" y="65"/>
                  </a:lnTo>
                  <a:lnTo>
                    <a:pt x="161" y="22"/>
                  </a:lnTo>
                  <a:lnTo>
                    <a:pt x="141" y="0"/>
                  </a:lnTo>
                  <a:lnTo>
                    <a:pt x="121" y="0"/>
                  </a:lnTo>
                  <a:lnTo>
                    <a:pt x="101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12899" y="309"/>
              <a:ext cx="141" cy="21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41" y="22"/>
                </a:cxn>
                <a:cxn ang="0">
                  <a:pos x="141" y="43"/>
                </a:cxn>
                <a:cxn ang="0">
                  <a:pos x="141" y="86"/>
                </a:cxn>
                <a:cxn ang="0">
                  <a:pos x="141" y="129"/>
                </a:cxn>
                <a:cxn ang="0">
                  <a:pos x="121" y="150"/>
                </a:cxn>
                <a:cxn ang="0">
                  <a:pos x="121" y="171"/>
                </a:cxn>
                <a:cxn ang="0">
                  <a:pos x="101" y="193"/>
                </a:cxn>
                <a:cxn ang="0">
                  <a:pos x="101" y="214"/>
                </a:cxn>
                <a:cxn ang="0">
                  <a:pos x="81" y="214"/>
                </a:cxn>
                <a:cxn ang="0">
                  <a:pos x="61" y="214"/>
                </a:cxn>
                <a:cxn ang="0">
                  <a:pos x="41" y="214"/>
                </a:cxn>
                <a:cxn ang="0">
                  <a:pos x="41" y="214"/>
                </a:cxn>
                <a:cxn ang="0">
                  <a:pos x="20" y="193"/>
                </a:cxn>
                <a:cxn ang="0">
                  <a:pos x="0" y="171"/>
                </a:cxn>
                <a:cxn ang="0">
                  <a:pos x="0" y="129"/>
                </a:cxn>
                <a:cxn ang="0">
                  <a:pos x="0" y="86"/>
                </a:cxn>
                <a:cxn ang="0">
                  <a:pos x="20" y="65"/>
                </a:cxn>
                <a:cxn ang="0">
                  <a:pos x="20" y="43"/>
                </a:cxn>
                <a:cxn ang="0">
                  <a:pos x="41" y="22"/>
                </a:cxn>
                <a:cxn ang="0">
                  <a:pos x="61" y="22"/>
                </a:cxn>
                <a:cxn ang="0">
                  <a:pos x="61" y="0"/>
                </a:cxn>
                <a:cxn ang="0">
                  <a:pos x="81" y="0"/>
                </a:cxn>
                <a:cxn ang="0">
                  <a:pos x="101" y="0"/>
                </a:cxn>
                <a:cxn ang="0">
                  <a:pos x="101" y="0"/>
                </a:cxn>
              </a:cxnLst>
              <a:rect l="0" t="0" r="r" b="b"/>
              <a:pathLst>
                <a:path w="141" h="214">
                  <a:moveTo>
                    <a:pt x="101" y="0"/>
                  </a:moveTo>
                  <a:lnTo>
                    <a:pt x="141" y="22"/>
                  </a:lnTo>
                  <a:lnTo>
                    <a:pt x="141" y="43"/>
                  </a:lnTo>
                  <a:lnTo>
                    <a:pt x="141" y="86"/>
                  </a:lnTo>
                  <a:lnTo>
                    <a:pt x="141" y="129"/>
                  </a:lnTo>
                  <a:lnTo>
                    <a:pt x="121" y="150"/>
                  </a:lnTo>
                  <a:lnTo>
                    <a:pt x="121" y="171"/>
                  </a:lnTo>
                  <a:lnTo>
                    <a:pt x="101" y="193"/>
                  </a:lnTo>
                  <a:lnTo>
                    <a:pt x="101" y="214"/>
                  </a:lnTo>
                  <a:lnTo>
                    <a:pt x="81" y="214"/>
                  </a:lnTo>
                  <a:lnTo>
                    <a:pt x="61" y="214"/>
                  </a:lnTo>
                  <a:lnTo>
                    <a:pt x="41" y="214"/>
                  </a:lnTo>
                  <a:lnTo>
                    <a:pt x="41" y="214"/>
                  </a:lnTo>
                  <a:lnTo>
                    <a:pt x="20" y="193"/>
                  </a:lnTo>
                  <a:lnTo>
                    <a:pt x="0" y="171"/>
                  </a:lnTo>
                  <a:lnTo>
                    <a:pt x="0" y="129"/>
                  </a:lnTo>
                  <a:lnTo>
                    <a:pt x="0" y="86"/>
                  </a:lnTo>
                  <a:lnTo>
                    <a:pt x="20" y="65"/>
                  </a:lnTo>
                  <a:lnTo>
                    <a:pt x="20" y="43"/>
                  </a:lnTo>
                  <a:lnTo>
                    <a:pt x="41" y="22"/>
                  </a:lnTo>
                  <a:lnTo>
                    <a:pt x="61" y="22"/>
                  </a:lnTo>
                  <a:lnTo>
                    <a:pt x="61" y="0"/>
                  </a:lnTo>
                  <a:lnTo>
                    <a:pt x="81" y="0"/>
                  </a:lnTo>
                  <a:lnTo>
                    <a:pt x="101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2" name="Freeform 7"/>
            <p:cNvSpPr>
              <a:spLocks/>
            </p:cNvSpPr>
            <p:nvPr/>
          </p:nvSpPr>
          <p:spPr bwMode="auto">
            <a:xfrm>
              <a:off x="11493" y="1186"/>
              <a:ext cx="141" cy="23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21"/>
                </a:cxn>
                <a:cxn ang="0">
                  <a:pos x="20" y="43"/>
                </a:cxn>
                <a:cxn ang="0">
                  <a:pos x="0" y="85"/>
                </a:cxn>
                <a:cxn ang="0">
                  <a:pos x="0" y="128"/>
                </a:cxn>
                <a:cxn ang="0">
                  <a:pos x="0" y="171"/>
                </a:cxn>
                <a:cxn ang="0">
                  <a:pos x="20" y="214"/>
                </a:cxn>
                <a:cxn ang="0">
                  <a:pos x="40" y="235"/>
                </a:cxn>
                <a:cxn ang="0">
                  <a:pos x="60" y="235"/>
                </a:cxn>
                <a:cxn ang="0">
                  <a:pos x="81" y="235"/>
                </a:cxn>
                <a:cxn ang="0">
                  <a:pos x="121" y="214"/>
                </a:cxn>
                <a:cxn ang="0">
                  <a:pos x="121" y="171"/>
                </a:cxn>
                <a:cxn ang="0">
                  <a:pos x="141" y="128"/>
                </a:cxn>
                <a:cxn ang="0">
                  <a:pos x="121" y="85"/>
                </a:cxn>
                <a:cxn ang="0">
                  <a:pos x="121" y="43"/>
                </a:cxn>
                <a:cxn ang="0">
                  <a:pos x="81" y="21"/>
                </a:cxn>
                <a:cxn ang="0">
                  <a:pos x="60" y="0"/>
                </a:cxn>
              </a:cxnLst>
              <a:rect l="0" t="0" r="r" b="b"/>
              <a:pathLst>
                <a:path w="141" h="235">
                  <a:moveTo>
                    <a:pt x="60" y="0"/>
                  </a:moveTo>
                  <a:lnTo>
                    <a:pt x="40" y="21"/>
                  </a:lnTo>
                  <a:lnTo>
                    <a:pt x="20" y="43"/>
                  </a:lnTo>
                  <a:lnTo>
                    <a:pt x="0" y="85"/>
                  </a:lnTo>
                  <a:lnTo>
                    <a:pt x="0" y="128"/>
                  </a:lnTo>
                  <a:lnTo>
                    <a:pt x="0" y="171"/>
                  </a:lnTo>
                  <a:lnTo>
                    <a:pt x="20" y="214"/>
                  </a:lnTo>
                  <a:lnTo>
                    <a:pt x="40" y="235"/>
                  </a:lnTo>
                  <a:lnTo>
                    <a:pt x="60" y="235"/>
                  </a:lnTo>
                  <a:lnTo>
                    <a:pt x="81" y="235"/>
                  </a:lnTo>
                  <a:lnTo>
                    <a:pt x="121" y="214"/>
                  </a:lnTo>
                  <a:lnTo>
                    <a:pt x="121" y="171"/>
                  </a:lnTo>
                  <a:lnTo>
                    <a:pt x="141" y="128"/>
                  </a:lnTo>
                  <a:lnTo>
                    <a:pt x="121" y="85"/>
                  </a:lnTo>
                  <a:lnTo>
                    <a:pt x="121" y="43"/>
                  </a:lnTo>
                  <a:lnTo>
                    <a:pt x="81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3" name="Freeform 8"/>
            <p:cNvSpPr>
              <a:spLocks/>
            </p:cNvSpPr>
            <p:nvPr/>
          </p:nvSpPr>
          <p:spPr bwMode="auto">
            <a:xfrm>
              <a:off x="12759" y="288"/>
              <a:ext cx="120" cy="192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100" y="21"/>
                </a:cxn>
                <a:cxn ang="0">
                  <a:pos x="100" y="43"/>
                </a:cxn>
                <a:cxn ang="0">
                  <a:pos x="120" y="64"/>
                </a:cxn>
                <a:cxn ang="0">
                  <a:pos x="100" y="107"/>
                </a:cxn>
                <a:cxn ang="0">
                  <a:pos x="100" y="128"/>
                </a:cxn>
                <a:cxn ang="0">
                  <a:pos x="100" y="150"/>
                </a:cxn>
                <a:cxn ang="0">
                  <a:pos x="80" y="150"/>
                </a:cxn>
                <a:cxn ang="0">
                  <a:pos x="80" y="171"/>
                </a:cxn>
                <a:cxn ang="0">
                  <a:pos x="60" y="192"/>
                </a:cxn>
                <a:cxn ang="0">
                  <a:pos x="60" y="192"/>
                </a:cxn>
                <a:cxn ang="0">
                  <a:pos x="40" y="192"/>
                </a:cxn>
                <a:cxn ang="0">
                  <a:pos x="40" y="192"/>
                </a:cxn>
                <a:cxn ang="0">
                  <a:pos x="20" y="171"/>
                </a:cxn>
                <a:cxn ang="0">
                  <a:pos x="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0" y="64"/>
                </a:cxn>
                <a:cxn ang="0">
                  <a:pos x="0" y="43"/>
                </a:cxn>
                <a:cxn ang="0">
                  <a:pos x="20" y="21"/>
                </a:cxn>
                <a:cxn ang="0">
                  <a:pos x="20" y="21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60" y="0"/>
                </a:cxn>
                <a:cxn ang="0">
                  <a:pos x="80" y="0"/>
                </a:cxn>
              </a:cxnLst>
              <a:rect l="0" t="0" r="r" b="b"/>
              <a:pathLst>
                <a:path w="120" h="192">
                  <a:moveTo>
                    <a:pt x="80" y="0"/>
                  </a:moveTo>
                  <a:lnTo>
                    <a:pt x="100" y="21"/>
                  </a:lnTo>
                  <a:lnTo>
                    <a:pt x="100" y="43"/>
                  </a:lnTo>
                  <a:lnTo>
                    <a:pt x="120" y="64"/>
                  </a:lnTo>
                  <a:lnTo>
                    <a:pt x="100" y="107"/>
                  </a:lnTo>
                  <a:lnTo>
                    <a:pt x="100" y="128"/>
                  </a:lnTo>
                  <a:lnTo>
                    <a:pt x="100" y="150"/>
                  </a:lnTo>
                  <a:lnTo>
                    <a:pt x="80" y="150"/>
                  </a:lnTo>
                  <a:lnTo>
                    <a:pt x="80" y="171"/>
                  </a:lnTo>
                  <a:lnTo>
                    <a:pt x="60" y="192"/>
                  </a:lnTo>
                  <a:lnTo>
                    <a:pt x="60" y="192"/>
                  </a:lnTo>
                  <a:lnTo>
                    <a:pt x="40" y="192"/>
                  </a:lnTo>
                  <a:lnTo>
                    <a:pt x="40" y="192"/>
                  </a:lnTo>
                  <a:lnTo>
                    <a:pt x="20" y="171"/>
                  </a:lnTo>
                  <a:lnTo>
                    <a:pt x="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0" y="64"/>
                  </a:lnTo>
                  <a:lnTo>
                    <a:pt x="0" y="43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6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5" name="Freeform 9"/>
            <p:cNvSpPr>
              <a:spLocks/>
            </p:cNvSpPr>
            <p:nvPr/>
          </p:nvSpPr>
          <p:spPr bwMode="auto">
            <a:xfrm>
              <a:off x="11674" y="1229"/>
              <a:ext cx="120" cy="213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21"/>
                </a:cxn>
                <a:cxn ang="0">
                  <a:pos x="20" y="42"/>
                </a:cxn>
                <a:cxn ang="0">
                  <a:pos x="0" y="64"/>
                </a:cxn>
                <a:cxn ang="0">
                  <a:pos x="0" y="106"/>
                </a:cxn>
                <a:cxn ang="0">
                  <a:pos x="0" y="128"/>
                </a:cxn>
                <a:cxn ang="0">
                  <a:pos x="0" y="171"/>
                </a:cxn>
                <a:cxn ang="0">
                  <a:pos x="20" y="192"/>
                </a:cxn>
                <a:cxn ang="0">
                  <a:pos x="40" y="213"/>
                </a:cxn>
                <a:cxn ang="0">
                  <a:pos x="60" y="192"/>
                </a:cxn>
                <a:cxn ang="0">
                  <a:pos x="80" y="192"/>
                </a:cxn>
                <a:cxn ang="0">
                  <a:pos x="100" y="149"/>
                </a:cxn>
                <a:cxn ang="0">
                  <a:pos x="120" y="106"/>
                </a:cxn>
                <a:cxn ang="0">
                  <a:pos x="120" y="85"/>
                </a:cxn>
                <a:cxn ang="0">
                  <a:pos x="100" y="42"/>
                </a:cxn>
                <a:cxn ang="0">
                  <a:pos x="80" y="21"/>
                </a:cxn>
                <a:cxn ang="0">
                  <a:pos x="60" y="0"/>
                </a:cxn>
              </a:cxnLst>
              <a:rect l="0" t="0" r="r" b="b"/>
              <a:pathLst>
                <a:path w="120" h="213">
                  <a:moveTo>
                    <a:pt x="60" y="0"/>
                  </a:moveTo>
                  <a:lnTo>
                    <a:pt x="40" y="21"/>
                  </a:lnTo>
                  <a:lnTo>
                    <a:pt x="20" y="42"/>
                  </a:lnTo>
                  <a:lnTo>
                    <a:pt x="0" y="64"/>
                  </a:lnTo>
                  <a:lnTo>
                    <a:pt x="0" y="106"/>
                  </a:lnTo>
                  <a:lnTo>
                    <a:pt x="0" y="128"/>
                  </a:lnTo>
                  <a:lnTo>
                    <a:pt x="0" y="171"/>
                  </a:lnTo>
                  <a:lnTo>
                    <a:pt x="20" y="192"/>
                  </a:lnTo>
                  <a:lnTo>
                    <a:pt x="40" y="213"/>
                  </a:lnTo>
                  <a:lnTo>
                    <a:pt x="60" y="192"/>
                  </a:lnTo>
                  <a:lnTo>
                    <a:pt x="80" y="192"/>
                  </a:lnTo>
                  <a:lnTo>
                    <a:pt x="100" y="149"/>
                  </a:lnTo>
                  <a:lnTo>
                    <a:pt x="120" y="106"/>
                  </a:lnTo>
                  <a:lnTo>
                    <a:pt x="120" y="85"/>
                  </a:lnTo>
                  <a:lnTo>
                    <a:pt x="100" y="42"/>
                  </a:lnTo>
                  <a:lnTo>
                    <a:pt x="80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12598" y="288"/>
              <a:ext cx="100" cy="171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21"/>
                </a:cxn>
                <a:cxn ang="0">
                  <a:pos x="80" y="43"/>
                </a:cxn>
                <a:cxn ang="0">
                  <a:pos x="100" y="64"/>
                </a:cxn>
                <a:cxn ang="0">
                  <a:pos x="100" y="107"/>
                </a:cxn>
                <a:cxn ang="0">
                  <a:pos x="80" y="128"/>
                </a:cxn>
                <a:cxn ang="0">
                  <a:pos x="80" y="150"/>
                </a:cxn>
                <a:cxn ang="0">
                  <a:pos x="60" y="171"/>
                </a:cxn>
                <a:cxn ang="0">
                  <a:pos x="40" y="171"/>
                </a:cxn>
                <a:cxn ang="0">
                  <a:pos x="20" y="171"/>
                </a:cxn>
                <a:cxn ang="0">
                  <a:pos x="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0" y="64"/>
                </a:cxn>
                <a:cxn ang="0">
                  <a:pos x="20" y="21"/>
                </a:cxn>
                <a:cxn ang="0">
                  <a:pos x="40" y="0"/>
                </a:cxn>
                <a:cxn ang="0">
                  <a:pos x="60" y="0"/>
                </a:cxn>
              </a:cxnLst>
              <a:rect l="0" t="0" r="r" b="b"/>
              <a:pathLst>
                <a:path w="100" h="171">
                  <a:moveTo>
                    <a:pt x="60" y="0"/>
                  </a:moveTo>
                  <a:lnTo>
                    <a:pt x="60" y="21"/>
                  </a:lnTo>
                  <a:lnTo>
                    <a:pt x="80" y="43"/>
                  </a:lnTo>
                  <a:lnTo>
                    <a:pt x="100" y="64"/>
                  </a:lnTo>
                  <a:lnTo>
                    <a:pt x="100" y="107"/>
                  </a:lnTo>
                  <a:lnTo>
                    <a:pt x="80" y="128"/>
                  </a:lnTo>
                  <a:lnTo>
                    <a:pt x="80" y="150"/>
                  </a:lnTo>
                  <a:lnTo>
                    <a:pt x="60" y="171"/>
                  </a:lnTo>
                  <a:lnTo>
                    <a:pt x="40" y="171"/>
                  </a:lnTo>
                  <a:lnTo>
                    <a:pt x="20" y="171"/>
                  </a:lnTo>
                  <a:lnTo>
                    <a:pt x="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0" y="64"/>
                  </a:lnTo>
                  <a:lnTo>
                    <a:pt x="20" y="21"/>
                  </a:lnTo>
                  <a:lnTo>
                    <a:pt x="40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11835" y="1314"/>
              <a:ext cx="100" cy="171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0"/>
                </a:cxn>
                <a:cxn ang="0">
                  <a:pos x="20" y="21"/>
                </a:cxn>
                <a:cxn ang="0">
                  <a:pos x="0" y="43"/>
                </a:cxn>
                <a:cxn ang="0">
                  <a:pos x="0" y="64"/>
                </a:cxn>
                <a:cxn ang="0">
                  <a:pos x="0" y="107"/>
                </a:cxn>
                <a:cxn ang="0">
                  <a:pos x="0" y="128"/>
                </a:cxn>
                <a:cxn ang="0">
                  <a:pos x="0" y="150"/>
                </a:cxn>
                <a:cxn ang="0">
                  <a:pos x="20" y="171"/>
                </a:cxn>
                <a:cxn ang="0">
                  <a:pos x="40" y="171"/>
                </a:cxn>
                <a:cxn ang="0">
                  <a:pos x="60" y="150"/>
                </a:cxn>
                <a:cxn ang="0">
                  <a:pos x="80" y="128"/>
                </a:cxn>
                <a:cxn ang="0">
                  <a:pos x="100" y="107"/>
                </a:cxn>
                <a:cxn ang="0">
                  <a:pos x="100" y="64"/>
                </a:cxn>
                <a:cxn ang="0">
                  <a:pos x="100" y="43"/>
                </a:cxn>
                <a:cxn ang="0">
                  <a:pos x="80" y="21"/>
                </a:cxn>
                <a:cxn ang="0">
                  <a:pos x="60" y="0"/>
                </a:cxn>
              </a:cxnLst>
              <a:rect l="0" t="0" r="r" b="b"/>
              <a:pathLst>
                <a:path w="100" h="171">
                  <a:moveTo>
                    <a:pt x="60" y="0"/>
                  </a:moveTo>
                  <a:lnTo>
                    <a:pt x="40" y="0"/>
                  </a:lnTo>
                  <a:lnTo>
                    <a:pt x="20" y="21"/>
                  </a:lnTo>
                  <a:lnTo>
                    <a:pt x="0" y="43"/>
                  </a:lnTo>
                  <a:lnTo>
                    <a:pt x="0" y="64"/>
                  </a:lnTo>
                  <a:lnTo>
                    <a:pt x="0" y="107"/>
                  </a:lnTo>
                  <a:lnTo>
                    <a:pt x="0" y="128"/>
                  </a:lnTo>
                  <a:lnTo>
                    <a:pt x="0" y="150"/>
                  </a:lnTo>
                  <a:lnTo>
                    <a:pt x="20" y="171"/>
                  </a:lnTo>
                  <a:lnTo>
                    <a:pt x="40" y="171"/>
                  </a:lnTo>
                  <a:lnTo>
                    <a:pt x="60" y="150"/>
                  </a:lnTo>
                  <a:lnTo>
                    <a:pt x="80" y="128"/>
                  </a:lnTo>
                  <a:lnTo>
                    <a:pt x="100" y="107"/>
                  </a:lnTo>
                  <a:lnTo>
                    <a:pt x="100" y="64"/>
                  </a:lnTo>
                  <a:lnTo>
                    <a:pt x="100" y="43"/>
                  </a:lnTo>
                  <a:lnTo>
                    <a:pt x="80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8" name="Freeform 12"/>
            <p:cNvSpPr>
              <a:spLocks/>
            </p:cNvSpPr>
            <p:nvPr/>
          </p:nvSpPr>
          <p:spPr bwMode="auto">
            <a:xfrm>
              <a:off x="12437" y="352"/>
              <a:ext cx="101" cy="171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81" y="22"/>
                </a:cxn>
                <a:cxn ang="0">
                  <a:pos x="101" y="43"/>
                </a:cxn>
                <a:cxn ang="0">
                  <a:pos x="101" y="64"/>
                </a:cxn>
                <a:cxn ang="0">
                  <a:pos x="101" y="107"/>
                </a:cxn>
                <a:cxn ang="0">
                  <a:pos x="101" y="128"/>
                </a:cxn>
                <a:cxn ang="0">
                  <a:pos x="81" y="150"/>
                </a:cxn>
                <a:cxn ang="0">
                  <a:pos x="61" y="171"/>
                </a:cxn>
                <a:cxn ang="0">
                  <a:pos x="40" y="171"/>
                </a:cxn>
                <a:cxn ang="0">
                  <a:pos x="20" y="171"/>
                </a:cxn>
                <a:cxn ang="0">
                  <a:pos x="2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20" y="64"/>
                </a:cxn>
                <a:cxn ang="0">
                  <a:pos x="20" y="22"/>
                </a:cxn>
                <a:cxn ang="0">
                  <a:pos x="40" y="0"/>
                </a:cxn>
                <a:cxn ang="0">
                  <a:pos x="61" y="0"/>
                </a:cxn>
              </a:cxnLst>
              <a:rect l="0" t="0" r="r" b="b"/>
              <a:pathLst>
                <a:path w="101" h="171">
                  <a:moveTo>
                    <a:pt x="61" y="0"/>
                  </a:moveTo>
                  <a:lnTo>
                    <a:pt x="81" y="22"/>
                  </a:lnTo>
                  <a:lnTo>
                    <a:pt x="101" y="43"/>
                  </a:lnTo>
                  <a:lnTo>
                    <a:pt x="101" y="64"/>
                  </a:lnTo>
                  <a:lnTo>
                    <a:pt x="101" y="107"/>
                  </a:lnTo>
                  <a:lnTo>
                    <a:pt x="101" y="128"/>
                  </a:lnTo>
                  <a:lnTo>
                    <a:pt x="81" y="150"/>
                  </a:lnTo>
                  <a:lnTo>
                    <a:pt x="61" y="171"/>
                  </a:lnTo>
                  <a:lnTo>
                    <a:pt x="40" y="171"/>
                  </a:lnTo>
                  <a:lnTo>
                    <a:pt x="20" y="171"/>
                  </a:lnTo>
                  <a:lnTo>
                    <a:pt x="2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20" y="64"/>
                  </a:lnTo>
                  <a:lnTo>
                    <a:pt x="20" y="22"/>
                  </a:lnTo>
                  <a:lnTo>
                    <a:pt x="40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9" name="Freeform 13"/>
            <p:cNvSpPr>
              <a:spLocks/>
            </p:cNvSpPr>
            <p:nvPr/>
          </p:nvSpPr>
          <p:spPr bwMode="auto">
            <a:xfrm>
              <a:off x="11935" y="1421"/>
              <a:ext cx="121" cy="171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60" y="0"/>
                </a:cxn>
                <a:cxn ang="0">
                  <a:pos x="40" y="21"/>
                </a:cxn>
                <a:cxn ang="0">
                  <a:pos x="20" y="43"/>
                </a:cxn>
                <a:cxn ang="0">
                  <a:pos x="20" y="85"/>
                </a:cxn>
                <a:cxn ang="0">
                  <a:pos x="0" y="107"/>
                </a:cxn>
                <a:cxn ang="0">
                  <a:pos x="20" y="150"/>
                </a:cxn>
                <a:cxn ang="0">
                  <a:pos x="20" y="171"/>
                </a:cxn>
                <a:cxn ang="0">
                  <a:pos x="40" y="171"/>
                </a:cxn>
                <a:cxn ang="0">
                  <a:pos x="60" y="171"/>
                </a:cxn>
                <a:cxn ang="0">
                  <a:pos x="80" y="171"/>
                </a:cxn>
                <a:cxn ang="0">
                  <a:pos x="101" y="150"/>
                </a:cxn>
                <a:cxn ang="0">
                  <a:pos x="121" y="107"/>
                </a:cxn>
                <a:cxn ang="0">
                  <a:pos x="121" y="64"/>
                </a:cxn>
                <a:cxn ang="0">
                  <a:pos x="121" y="43"/>
                </a:cxn>
                <a:cxn ang="0">
                  <a:pos x="101" y="21"/>
                </a:cxn>
                <a:cxn ang="0">
                  <a:pos x="80" y="0"/>
                </a:cxn>
              </a:cxnLst>
              <a:rect l="0" t="0" r="r" b="b"/>
              <a:pathLst>
                <a:path w="121" h="171">
                  <a:moveTo>
                    <a:pt x="80" y="0"/>
                  </a:moveTo>
                  <a:lnTo>
                    <a:pt x="60" y="0"/>
                  </a:lnTo>
                  <a:lnTo>
                    <a:pt x="40" y="21"/>
                  </a:lnTo>
                  <a:lnTo>
                    <a:pt x="20" y="43"/>
                  </a:lnTo>
                  <a:lnTo>
                    <a:pt x="20" y="85"/>
                  </a:lnTo>
                  <a:lnTo>
                    <a:pt x="0" y="107"/>
                  </a:lnTo>
                  <a:lnTo>
                    <a:pt x="20" y="150"/>
                  </a:lnTo>
                  <a:lnTo>
                    <a:pt x="20" y="171"/>
                  </a:lnTo>
                  <a:lnTo>
                    <a:pt x="40" y="171"/>
                  </a:lnTo>
                  <a:lnTo>
                    <a:pt x="60" y="171"/>
                  </a:lnTo>
                  <a:lnTo>
                    <a:pt x="80" y="171"/>
                  </a:lnTo>
                  <a:lnTo>
                    <a:pt x="101" y="150"/>
                  </a:lnTo>
                  <a:lnTo>
                    <a:pt x="121" y="107"/>
                  </a:lnTo>
                  <a:lnTo>
                    <a:pt x="121" y="64"/>
                  </a:lnTo>
                  <a:lnTo>
                    <a:pt x="121" y="43"/>
                  </a:lnTo>
                  <a:lnTo>
                    <a:pt x="101" y="21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</p:grpSp>
      <p:grpSp>
        <p:nvGrpSpPr>
          <p:cNvPr id="30" name="Group 1"/>
          <p:cNvGrpSpPr>
            <a:grpSpLocks/>
          </p:cNvGrpSpPr>
          <p:nvPr/>
        </p:nvGrpSpPr>
        <p:grpSpPr bwMode="auto">
          <a:xfrm rot="2527028">
            <a:off x="5137030" y="5214006"/>
            <a:ext cx="1203325" cy="1693863"/>
            <a:chOff x="11232" y="288"/>
            <a:chExt cx="2049" cy="2736"/>
          </a:xfrm>
        </p:grpSpPr>
        <p:sp>
          <p:nvSpPr>
            <p:cNvPr id="31" name="Freeform 2"/>
            <p:cNvSpPr>
              <a:spLocks/>
            </p:cNvSpPr>
            <p:nvPr/>
          </p:nvSpPr>
          <p:spPr bwMode="auto">
            <a:xfrm>
              <a:off x="12337" y="523"/>
              <a:ext cx="803" cy="1518"/>
            </a:xfrm>
            <a:custGeom>
              <a:avLst/>
              <a:gdLst/>
              <a:ahLst/>
              <a:cxnLst>
                <a:cxn ang="0">
                  <a:pos x="783" y="385"/>
                </a:cxn>
                <a:cxn ang="0">
                  <a:pos x="723" y="641"/>
                </a:cxn>
                <a:cxn ang="0">
                  <a:pos x="643" y="855"/>
                </a:cxn>
                <a:cxn ang="0">
                  <a:pos x="542" y="1090"/>
                </a:cxn>
                <a:cxn ang="0">
                  <a:pos x="402" y="1304"/>
                </a:cxn>
                <a:cxn ang="0">
                  <a:pos x="402" y="1325"/>
                </a:cxn>
                <a:cxn ang="0">
                  <a:pos x="402" y="1325"/>
                </a:cxn>
                <a:cxn ang="0">
                  <a:pos x="341" y="1432"/>
                </a:cxn>
                <a:cxn ang="0">
                  <a:pos x="281" y="1496"/>
                </a:cxn>
                <a:cxn ang="0">
                  <a:pos x="201" y="1518"/>
                </a:cxn>
                <a:cxn ang="0">
                  <a:pos x="120" y="1518"/>
                </a:cxn>
                <a:cxn ang="0">
                  <a:pos x="60" y="1475"/>
                </a:cxn>
                <a:cxn ang="0">
                  <a:pos x="20" y="1390"/>
                </a:cxn>
                <a:cxn ang="0">
                  <a:pos x="0" y="1304"/>
                </a:cxn>
                <a:cxn ang="0">
                  <a:pos x="20" y="1197"/>
                </a:cxn>
                <a:cxn ang="0">
                  <a:pos x="60" y="1112"/>
                </a:cxn>
                <a:cxn ang="0">
                  <a:pos x="100" y="1069"/>
                </a:cxn>
                <a:cxn ang="0">
                  <a:pos x="201" y="855"/>
                </a:cxn>
                <a:cxn ang="0">
                  <a:pos x="241" y="684"/>
                </a:cxn>
                <a:cxn ang="0">
                  <a:pos x="241" y="513"/>
                </a:cxn>
                <a:cxn ang="0">
                  <a:pos x="181" y="364"/>
                </a:cxn>
                <a:cxn ang="0">
                  <a:pos x="140" y="321"/>
                </a:cxn>
                <a:cxn ang="0">
                  <a:pos x="100" y="257"/>
                </a:cxn>
                <a:cxn ang="0">
                  <a:pos x="100" y="193"/>
                </a:cxn>
                <a:cxn ang="0">
                  <a:pos x="100" y="128"/>
                </a:cxn>
                <a:cxn ang="0">
                  <a:pos x="120" y="86"/>
                </a:cxn>
                <a:cxn ang="0">
                  <a:pos x="161" y="43"/>
                </a:cxn>
                <a:cxn ang="0">
                  <a:pos x="201" y="22"/>
                </a:cxn>
                <a:cxn ang="0">
                  <a:pos x="261" y="0"/>
                </a:cxn>
                <a:cxn ang="0">
                  <a:pos x="321" y="0"/>
                </a:cxn>
                <a:cxn ang="0">
                  <a:pos x="382" y="0"/>
                </a:cxn>
                <a:cxn ang="0">
                  <a:pos x="462" y="0"/>
                </a:cxn>
                <a:cxn ang="0">
                  <a:pos x="522" y="22"/>
                </a:cxn>
                <a:cxn ang="0">
                  <a:pos x="643" y="86"/>
                </a:cxn>
                <a:cxn ang="0">
                  <a:pos x="743" y="193"/>
                </a:cxn>
                <a:cxn ang="0">
                  <a:pos x="783" y="278"/>
                </a:cxn>
                <a:cxn ang="0">
                  <a:pos x="783" y="385"/>
                </a:cxn>
              </a:cxnLst>
              <a:rect l="0" t="0" r="r" b="b"/>
              <a:pathLst>
                <a:path w="803" h="1518">
                  <a:moveTo>
                    <a:pt x="783" y="385"/>
                  </a:moveTo>
                  <a:lnTo>
                    <a:pt x="783" y="385"/>
                  </a:lnTo>
                  <a:lnTo>
                    <a:pt x="763" y="513"/>
                  </a:lnTo>
                  <a:lnTo>
                    <a:pt x="723" y="641"/>
                  </a:lnTo>
                  <a:lnTo>
                    <a:pt x="683" y="748"/>
                  </a:lnTo>
                  <a:lnTo>
                    <a:pt x="643" y="855"/>
                  </a:lnTo>
                  <a:lnTo>
                    <a:pt x="582" y="983"/>
                  </a:lnTo>
                  <a:lnTo>
                    <a:pt x="542" y="1090"/>
                  </a:lnTo>
                  <a:lnTo>
                    <a:pt x="482" y="1197"/>
                  </a:lnTo>
                  <a:lnTo>
                    <a:pt x="402" y="1304"/>
                  </a:lnTo>
                  <a:lnTo>
                    <a:pt x="402" y="1304"/>
                  </a:lnTo>
                  <a:lnTo>
                    <a:pt x="402" y="1325"/>
                  </a:lnTo>
                  <a:lnTo>
                    <a:pt x="402" y="1325"/>
                  </a:lnTo>
                  <a:lnTo>
                    <a:pt x="402" y="1325"/>
                  </a:lnTo>
                  <a:lnTo>
                    <a:pt x="382" y="1390"/>
                  </a:lnTo>
                  <a:lnTo>
                    <a:pt x="341" y="1432"/>
                  </a:lnTo>
                  <a:lnTo>
                    <a:pt x="321" y="1454"/>
                  </a:lnTo>
                  <a:lnTo>
                    <a:pt x="281" y="1496"/>
                  </a:lnTo>
                  <a:lnTo>
                    <a:pt x="241" y="1518"/>
                  </a:lnTo>
                  <a:lnTo>
                    <a:pt x="201" y="1518"/>
                  </a:lnTo>
                  <a:lnTo>
                    <a:pt x="161" y="1518"/>
                  </a:lnTo>
                  <a:lnTo>
                    <a:pt x="120" y="1518"/>
                  </a:lnTo>
                  <a:lnTo>
                    <a:pt x="80" y="1496"/>
                  </a:lnTo>
                  <a:lnTo>
                    <a:pt x="60" y="1475"/>
                  </a:lnTo>
                  <a:lnTo>
                    <a:pt x="40" y="1432"/>
                  </a:lnTo>
                  <a:lnTo>
                    <a:pt x="20" y="1390"/>
                  </a:lnTo>
                  <a:lnTo>
                    <a:pt x="0" y="1347"/>
                  </a:lnTo>
                  <a:lnTo>
                    <a:pt x="0" y="1304"/>
                  </a:lnTo>
                  <a:lnTo>
                    <a:pt x="20" y="1240"/>
                  </a:lnTo>
                  <a:lnTo>
                    <a:pt x="20" y="1197"/>
                  </a:lnTo>
                  <a:lnTo>
                    <a:pt x="40" y="1154"/>
                  </a:lnTo>
                  <a:lnTo>
                    <a:pt x="60" y="1112"/>
                  </a:lnTo>
                  <a:lnTo>
                    <a:pt x="80" y="1090"/>
                  </a:lnTo>
                  <a:lnTo>
                    <a:pt x="100" y="1069"/>
                  </a:lnTo>
                  <a:lnTo>
                    <a:pt x="161" y="962"/>
                  </a:lnTo>
                  <a:lnTo>
                    <a:pt x="201" y="855"/>
                  </a:lnTo>
                  <a:lnTo>
                    <a:pt x="221" y="770"/>
                  </a:lnTo>
                  <a:lnTo>
                    <a:pt x="241" y="684"/>
                  </a:lnTo>
                  <a:lnTo>
                    <a:pt x="241" y="599"/>
                  </a:lnTo>
                  <a:lnTo>
                    <a:pt x="241" y="513"/>
                  </a:lnTo>
                  <a:lnTo>
                    <a:pt x="201" y="449"/>
                  </a:lnTo>
                  <a:lnTo>
                    <a:pt x="181" y="364"/>
                  </a:lnTo>
                  <a:lnTo>
                    <a:pt x="161" y="342"/>
                  </a:lnTo>
                  <a:lnTo>
                    <a:pt x="140" y="321"/>
                  </a:lnTo>
                  <a:lnTo>
                    <a:pt x="120" y="278"/>
                  </a:lnTo>
                  <a:lnTo>
                    <a:pt x="100" y="257"/>
                  </a:lnTo>
                  <a:lnTo>
                    <a:pt x="100" y="214"/>
                  </a:lnTo>
                  <a:lnTo>
                    <a:pt x="100" y="193"/>
                  </a:lnTo>
                  <a:lnTo>
                    <a:pt x="100" y="150"/>
                  </a:lnTo>
                  <a:lnTo>
                    <a:pt x="100" y="128"/>
                  </a:lnTo>
                  <a:lnTo>
                    <a:pt x="120" y="107"/>
                  </a:lnTo>
                  <a:lnTo>
                    <a:pt x="120" y="86"/>
                  </a:lnTo>
                  <a:lnTo>
                    <a:pt x="140" y="64"/>
                  </a:lnTo>
                  <a:lnTo>
                    <a:pt x="161" y="43"/>
                  </a:lnTo>
                  <a:lnTo>
                    <a:pt x="181" y="43"/>
                  </a:lnTo>
                  <a:lnTo>
                    <a:pt x="201" y="22"/>
                  </a:lnTo>
                  <a:lnTo>
                    <a:pt x="241" y="0"/>
                  </a:lnTo>
                  <a:lnTo>
                    <a:pt x="261" y="0"/>
                  </a:lnTo>
                  <a:lnTo>
                    <a:pt x="281" y="0"/>
                  </a:lnTo>
                  <a:lnTo>
                    <a:pt x="321" y="0"/>
                  </a:lnTo>
                  <a:lnTo>
                    <a:pt x="361" y="0"/>
                  </a:lnTo>
                  <a:lnTo>
                    <a:pt x="382" y="0"/>
                  </a:lnTo>
                  <a:lnTo>
                    <a:pt x="422" y="0"/>
                  </a:lnTo>
                  <a:lnTo>
                    <a:pt x="462" y="0"/>
                  </a:lnTo>
                  <a:lnTo>
                    <a:pt x="482" y="22"/>
                  </a:lnTo>
                  <a:lnTo>
                    <a:pt x="522" y="22"/>
                  </a:lnTo>
                  <a:lnTo>
                    <a:pt x="582" y="64"/>
                  </a:lnTo>
                  <a:lnTo>
                    <a:pt x="643" y="86"/>
                  </a:lnTo>
                  <a:lnTo>
                    <a:pt x="703" y="128"/>
                  </a:lnTo>
                  <a:lnTo>
                    <a:pt x="743" y="193"/>
                  </a:lnTo>
                  <a:lnTo>
                    <a:pt x="763" y="235"/>
                  </a:lnTo>
                  <a:lnTo>
                    <a:pt x="783" y="278"/>
                  </a:lnTo>
                  <a:lnTo>
                    <a:pt x="803" y="342"/>
                  </a:lnTo>
                  <a:lnTo>
                    <a:pt x="783" y="38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32" name="Freeform 3"/>
            <p:cNvSpPr>
              <a:spLocks/>
            </p:cNvSpPr>
            <p:nvPr/>
          </p:nvSpPr>
          <p:spPr bwMode="auto">
            <a:xfrm>
              <a:off x="11232" y="1485"/>
              <a:ext cx="743" cy="1539"/>
            </a:xfrm>
            <a:custGeom>
              <a:avLst/>
              <a:gdLst/>
              <a:ahLst/>
              <a:cxnLst>
                <a:cxn ang="0">
                  <a:pos x="20" y="235"/>
                </a:cxn>
                <a:cxn ang="0">
                  <a:pos x="0" y="492"/>
                </a:cxn>
                <a:cxn ang="0">
                  <a:pos x="0" y="748"/>
                </a:cxn>
                <a:cxn ang="0">
                  <a:pos x="40" y="983"/>
                </a:cxn>
                <a:cxn ang="0">
                  <a:pos x="80" y="1240"/>
                </a:cxn>
                <a:cxn ang="0">
                  <a:pos x="80" y="1240"/>
                </a:cxn>
                <a:cxn ang="0">
                  <a:pos x="80" y="1261"/>
                </a:cxn>
                <a:cxn ang="0">
                  <a:pos x="100" y="1368"/>
                </a:cxn>
                <a:cxn ang="0">
                  <a:pos x="141" y="1454"/>
                </a:cxn>
                <a:cxn ang="0">
                  <a:pos x="201" y="1518"/>
                </a:cxn>
                <a:cxn ang="0">
                  <a:pos x="281" y="1539"/>
                </a:cxn>
                <a:cxn ang="0">
                  <a:pos x="362" y="1518"/>
                </a:cxn>
                <a:cxn ang="0">
                  <a:pos x="422" y="1454"/>
                </a:cxn>
                <a:cxn ang="0">
                  <a:pos x="462" y="1368"/>
                </a:cxn>
                <a:cxn ang="0">
                  <a:pos x="482" y="1261"/>
                </a:cxn>
                <a:cxn ang="0">
                  <a:pos x="482" y="1197"/>
                </a:cxn>
                <a:cxn ang="0">
                  <a:pos x="462" y="1112"/>
                </a:cxn>
                <a:cxn ang="0">
                  <a:pos x="442" y="898"/>
                </a:cxn>
                <a:cxn ang="0">
                  <a:pos x="442" y="705"/>
                </a:cxn>
                <a:cxn ang="0">
                  <a:pos x="502" y="556"/>
                </a:cxn>
                <a:cxn ang="0">
                  <a:pos x="603" y="449"/>
                </a:cxn>
                <a:cxn ang="0">
                  <a:pos x="663" y="406"/>
                </a:cxn>
                <a:cxn ang="0">
                  <a:pos x="703" y="363"/>
                </a:cxn>
                <a:cxn ang="0">
                  <a:pos x="743" y="299"/>
                </a:cxn>
                <a:cxn ang="0">
                  <a:pos x="743" y="235"/>
                </a:cxn>
                <a:cxn ang="0">
                  <a:pos x="723" y="150"/>
                </a:cxn>
                <a:cxn ang="0">
                  <a:pos x="643" y="64"/>
                </a:cxn>
                <a:cxn ang="0">
                  <a:pos x="522" y="0"/>
                </a:cxn>
                <a:cxn ang="0">
                  <a:pos x="382" y="0"/>
                </a:cxn>
                <a:cxn ang="0">
                  <a:pos x="241" y="0"/>
                </a:cxn>
                <a:cxn ang="0">
                  <a:pos x="141" y="64"/>
                </a:cxn>
                <a:cxn ang="0">
                  <a:pos x="60" y="128"/>
                </a:cxn>
                <a:cxn ang="0">
                  <a:pos x="20" y="235"/>
                </a:cxn>
              </a:cxnLst>
              <a:rect l="0" t="0" r="r" b="b"/>
              <a:pathLst>
                <a:path w="743" h="1539">
                  <a:moveTo>
                    <a:pt x="20" y="235"/>
                  </a:moveTo>
                  <a:lnTo>
                    <a:pt x="20" y="235"/>
                  </a:lnTo>
                  <a:lnTo>
                    <a:pt x="0" y="363"/>
                  </a:lnTo>
                  <a:lnTo>
                    <a:pt x="0" y="492"/>
                  </a:lnTo>
                  <a:lnTo>
                    <a:pt x="0" y="620"/>
                  </a:lnTo>
                  <a:lnTo>
                    <a:pt x="0" y="748"/>
                  </a:lnTo>
                  <a:lnTo>
                    <a:pt x="20" y="855"/>
                  </a:lnTo>
                  <a:lnTo>
                    <a:pt x="40" y="983"/>
                  </a:lnTo>
                  <a:lnTo>
                    <a:pt x="60" y="1112"/>
                  </a:lnTo>
                  <a:lnTo>
                    <a:pt x="80" y="1240"/>
                  </a:lnTo>
                  <a:lnTo>
                    <a:pt x="80" y="1240"/>
                  </a:lnTo>
                  <a:lnTo>
                    <a:pt x="80" y="1240"/>
                  </a:lnTo>
                  <a:lnTo>
                    <a:pt x="80" y="1261"/>
                  </a:lnTo>
                  <a:lnTo>
                    <a:pt x="80" y="1261"/>
                  </a:lnTo>
                  <a:lnTo>
                    <a:pt x="80" y="1325"/>
                  </a:lnTo>
                  <a:lnTo>
                    <a:pt x="100" y="1368"/>
                  </a:lnTo>
                  <a:lnTo>
                    <a:pt x="121" y="1411"/>
                  </a:lnTo>
                  <a:lnTo>
                    <a:pt x="141" y="1454"/>
                  </a:lnTo>
                  <a:lnTo>
                    <a:pt x="181" y="1496"/>
                  </a:lnTo>
                  <a:lnTo>
                    <a:pt x="201" y="1518"/>
                  </a:lnTo>
                  <a:lnTo>
                    <a:pt x="241" y="1539"/>
                  </a:lnTo>
                  <a:lnTo>
                    <a:pt x="281" y="1539"/>
                  </a:lnTo>
                  <a:lnTo>
                    <a:pt x="321" y="1539"/>
                  </a:lnTo>
                  <a:lnTo>
                    <a:pt x="362" y="1518"/>
                  </a:lnTo>
                  <a:lnTo>
                    <a:pt x="402" y="1496"/>
                  </a:lnTo>
                  <a:lnTo>
                    <a:pt x="422" y="1454"/>
                  </a:lnTo>
                  <a:lnTo>
                    <a:pt x="442" y="1411"/>
                  </a:lnTo>
                  <a:lnTo>
                    <a:pt x="462" y="1368"/>
                  </a:lnTo>
                  <a:lnTo>
                    <a:pt x="482" y="1325"/>
                  </a:lnTo>
                  <a:lnTo>
                    <a:pt x="482" y="1261"/>
                  </a:lnTo>
                  <a:lnTo>
                    <a:pt x="482" y="1218"/>
                  </a:lnTo>
                  <a:lnTo>
                    <a:pt x="482" y="1197"/>
                  </a:lnTo>
                  <a:lnTo>
                    <a:pt x="462" y="1154"/>
                  </a:lnTo>
                  <a:lnTo>
                    <a:pt x="462" y="1112"/>
                  </a:lnTo>
                  <a:lnTo>
                    <a:pt x="442" y="1005"/>
                  </a:lnTo>
                  <a:lnTo>
                    <a:pt x="442" y="898"/>
                  </a:lnTo>
                  <a:lnTo>
                    <a:pt x="442" y="791"/>
                  </a:lnTo>
                  <a:lnTo>
                    <a:pt x="442" y="705"/>
                  </a:lnTo>
                  <a:lnTo>
                    <a:pt x="482" y="620"/>
                  </a:lnTo>
                  <a:lnTo>
                    <a:pt x="502" y="556"/>
                  </a:lnTo>
                  <a:lnTo>
                    <a:pt x="542" y="492"/>
                  </a:lnTo>
                  <a:lnTo>
                    <a:pt x="603" y="449"/>
                  </a:lnTo>
                  <a:lnTo>
                    <a:pt x="623" y="428"/>
                  </a:lnTo>
                  <a:lnTo>
                    <a:pt x="663" y="406"/>
                  </a:lnTo>
                  <a:lnTo>
                    <a:pt x="683" y="385"/>
                  </a:lnTo>
                  <a:lnTo>
                    <a:pt x="703" y="363"/>
                  </a:lnTo>
                  <a:lnTo>
                    <a:pt x="723" y="321"/>
                  </a:lnTo>
                  <a:lnTo>
                    <a:pt x="743" y="299"/>
                  </a:lnTo>
                  <a:lnTo>
                    <a:pt x="743" y="278"/>
                  </a:lnTo>
                  <a:lnTo>
                    <a:pt x="743" y="235"/>
                  </a:lnTo>
                  <a:lnTo>
                    <a:pt x="743" y="192"/>
                  </a:lnTo>
                  <a:lnTo>
                    <a:pt x="723" y="150"/>
                  </a:lnTo>
                  <a:lnTo>
                    <a:pt x="683" y="107"/>
                  </a:lnTo>
                  <a:lnTo>
                    <a:pt x="643" y="64"/>
                  </a:lnTo>
                  <a:lnTo>
                    <a:pt x="583" y="43"/>
                  </a:lnTo>
                  <a:lnTo>
                    <a:pt x="522" y="0"/>
                  </a:lnTo>
                  <a:lnTo>
                    <a:pt x="462" y="0"/>
                  </a:lnTo>
                  <a:lnTo>
                    <a:pt x="382" y="0"/>
                  </a:lnTo>
                  <a:lnTo>
                    <a:pt x="321" y="0"/>
                  </a:lnTo>
                  <a:lnTo>
                    <a:pt x="241" y="0"/>
                  </a:lnTo>
                  <a:lnTo>
                    <a:pt x="181" y="21"/>
                  </a:lnTo>
                  <a:lnTo>
                    <a:pt x="141" y="64"/>
                  </a:lnTo>
                  <a:lnTo>
                    <a:pt x="100" y="107"/>
                  </a:lnTo>
                  <a:lnTo>
                    <a:pt x="60" y="128"/>
                  </a:lnTo>
                  <a:lnTo>
                    <a:pt x="40" y="192"/>
                  </a:lnTo>
                  <a:lnTo>
                    <a:pt x="20" y="23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33" name="Freeform 4"/>
            <p:cNvSpPr>
              <a:spLocks/>
            </p:cNvSpPr>
            <p:nvPr/>
          </p:nvSpPr>
          <p:spPr bwMode="auto">
            <a:xfrm>
              <a:off x="13060" y="352"/>
              <a:ext cx="221" cy="321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201" y="43"/>
                </a:cxn>
                <a:cxn ang="0">
                  <a:pos x="221" y="86"/>
                </a:cxn>
                <a:cxn ang="0">
                  <a:pos x="221" y="150"/>
                </a:cxn>
                <a:cxn ang="0">
                  <a:pos x="201" y="214"/>
                </a:cxn>
                <a:cxn ang="0">
                  <a:pos x="181" y="235"/>
                </a:cxn>
                <a:cxn ang="0">
                  <a:pos x="161" y="257"/>
                </a:cxn>
                <a:cxn ang="0">
                  <a:pos x="141" y="278"/>
                </a:cxn>
                <a:cxn ang="0">
                  <a:pos x="121" y="299"/>
                </a:cxn>
                <a:cxn ang="0">
                  <a:pos x="100" y="299"/>
                </a:cxn>
                <a:cxn ang="0">
                  <a:pos x="80" y="321"/>
                </a:cxn>
                <a:cxn ang="0">
                  <a:pos x="60" y="321"/>
                </a:cxn>
                <a:cxn ang="0">
                  <a:pos x="40" y="299"/>
                </a:cxn>
                <a:cxn ang="0">
                  <a:pos x="0" y="278"/>
                </a:cxn>
                <a:cxn ang="0">
                  <a:pos x="0" y="235"/>
                </a:cxn>
                <a:cxn ang="0">
                  <a:pos x="0" y="171"/>
                </a:cxn>
                <a:cxn ang="0">
                  <a:pos x="20" y="107"/>
                </a:cxn>
                <a:cxn ang="0">
                  <a:pos x="40" y="86"/>
                </a:cxn>
                <a:cxn ang="0">
                  <a:pos x="60" y="64"/>
                </a:cxn>
                <a:cxn ang="0">
                  <a:pos x="80" y="43"/>
                </a:cxn>
                <a:cxn ang="0">
                  <a:pos x="100" y="22"/>
                </a:cxn>
                <a:cxn ang="0">
                  <a:pos x="121" y="0"/>
                </a:cxn>
                <a:cxn ang="0">
                  <a:pos x="141" y="0"/>
                </a:cxn>
                <a:cxn ang="0">
                  <a:pos x="161" y="0"/>
                </a:cxn>
                <a:cxn ang="0">
                  <a:pos x="181" y="0"/>
                </a:cxn>
              </a:cxnLst>
              <a:rect l="0" t="0" r="r" b="b"/>
              <a:pathLst>
                <a:path w="221" h="321">
                  <a:moveTo>
                    <a:pt x="181" y="0"/>
                  </a:moveTo>
                  <a:lnTo>
                    <a:pt x="201" y="43"/>
                  </a:lnTo>
                  <a:lnTo>
                    <a:pt x="221" y="86"/>
                  </a:lnTo>
                  <a:lnTo>
                    <a:pt x="221" y="150"/>
                  </a:lnTo>
                  <a:lnTo>
                    <a:pt x="201" y="214"/>
                  </a:lnTo>
                  <a:lnTo>
                    <a:pt x="181" y="235"/>
                  </a:lnTo>
                  <a:lnTo>
                    <a:pt x="161" y="257"/>
                  </a:lnTo>
                  <a:lnTo>
                    <a:pt x="141" y="278"/>
                  </a:lnTo>
                  <a:lnTo>
                    <a:pt x="121" y="299"/>
                  </a:lnTo>
                  <a:lnTo>
                    <a:pt x="100" y="299"/>
                  </a:lnTo>
                  <a:lnTo>
                    <a:pt x="80" y="321"/>
                  </a:lnTo>
                  <a:lnTo>
                    <a:pt x="60" y="321"/>
                  </a:lnTo>
                  <a:lnTo>
                    <a:pt x="40" y="299"/>
                  </a:lnTo>
                  <a:lnTo>
                    <a:pt x="0" y="278"/>
                  </a:lnTo>
                  <a:lnTo>
                    <a:pt x="0" y="235"/>
                  </a:lnTo>
                  <a:lnTo>
                    <a:pt x="0" y="171"/>
                  </a:lnTo>
                  <a:lnTo>
                    <a:pt x="20" y="107"/>
                  </a:lnTo>
                  <a:lnTo>
                    <a:pt x="40" y="86"/>
                  </a:lnTo>
                  <a:lnTo>
                    <a:pt x="60" y="64"/>
                  </a:lnTo>
                  <a:lnTo>
                    <a:pt x="80" y="43"/>
                  </a:lnTo>
                  <a:lnTo>
                    <a:pt x="100" y="22"/>
                  </a:lnTo>
                  <a:lnTo>
                    <a:pt x="121" y="0"/>
                  </a:lnTo>
                  <a:lnTo>
                    <a:pt x="141" y="0"/>
                  </a:lnTo>
                  <a:lnTo>
                    <a:pt x="161" y="0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34" name="Freeform 5"/>
            <p:cNvSpPr>
              <a:spLocks/>
            </p:cNvSpPr>
            <p:nvPr/>
          </p:nvSpPr>
          <p:spPr bwMode="auto">
            <a:xfrm>
              <a:off x="11252" y="1164"/>
              <a:ext cx="201" cy="321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60" y="0"/>
                </a:cxn>
                <a:cxn ang="0">
                  <a:pos x="40" y="0"/>
                </a:cxn>
                <a:cxn ang="0">
                  <a:pos x="20" y="22"/>
                </a:cxn>
                <a:cxn ang="0">
                  <a:pos x="20" y="43"/>
                </a:cxn>
                <a:cxn ang="0">
                  <a:pos x="0" y="86"/>
                </a:cxn>
                <a:cxn ang="0">
                  <a:pos x="0" y="107"/>
                </a:cxn>
                <a:cxn ang="0">
                  <a:pos x="0" y="129"/>
                </a:cxn>
                <a:cxn ang="0">
                  <a:pos x="0" y="171"/>
                </a:cxn>
                <a:cxn ang="0">
                  <a:pos x="0" y="214"/>
                </a:cxn>
                <a:cxn ang="0">
                  <a:pos x="20" y="236"/>
                </a:cxn>
                <a:cxn ang="0">
                  <a:pos x="20" y="257"/>
                </a:cxn>
                <a:cxn ang="0">
                  <a:pos x="40" y="278"/>
                </a:cxn>
                <a:cxn ang="0">
                  <a:pos x="60" y="300"/>
                </a:cxn>
                <a:cxn ang="0">
                  <a:pos x="80" y="321"/>
                </a:cxn>
                <a:cxn ang="0">
                  <a:pos x="101" y="321"/>
                </a:cxn>
                <a:cxn ang="0">
                  <a:pos x="121" y="321"/>
                </a:cxn>
                <a:cxn ang="0">
                  <a:pos x="141" y="321"/>
                </a:cxn>
                <a:cxn ang="0">
                  <a:pos x="161" y="321"/>
                </a:cxn>
                <a:cxn ang="0">
                  <a:pos x="161" y="300"/>
                </a:cxn>
                <a:cxn ang="0">
                  <a:pos x="181" y="278"/>
                </a:cxn>
                <a:cxn ang="0">
                  <a:pos x="181" y="236"/>
                </a:cxn>
                <a:cxn ang="0">
                  <a:pos x="201" y="214"/>
                </a:cxn>
                <a:cxn ang="0">
                  <a:pos x="201" y="171"/>
                </a:cxn>
                <a:cxn ang="0">
                  <a:pos x="201" y="150"/>
                </a:cxn>
                <a:cxn ang="0">
                  <a:pos x="181" y="107"/>
                </a:cxn>
                <a:cxn ang="0">
                  <a:pos x="181" y="86"/>
                </a:cxn>
                <a:cxn ang="0">
                  <a:pos x="161" y="65"/>
                </a:cxn>
                <a:cxn ang="0">
                  <a:pos x="161" y="22"/>
                </a:cxn>
                <a:cxn ang="0">
                  <a:pos x="141" y="0"/>
                </a:cxn>
                <a:cxn ang="0">
                  <a:pos x="121" y="0"/>
                </a:cxn>
                <a:cxn ang="0">
                  <a:pos x="101" y="0"/>
                </a:cxn>
                <a:cxn ang="0">
                  <a:pos x="80" y="0"/>
                </a:cxn>
              </a:cxnLst>
              <a:rect l="0" t="0" r="r" b="b"/>
              <a:pathLst>
                <a:path w="201" h="321">
                  <a:moveTo>
                    <a:pt x="80" y="0"/>
                  </a:moveTo>
                  <a:lnTo>
                    <a:pt x="60" y="0"/>
                  </a:lnTo>
                  <a:lnTo>
                    <a:pt x="40" y="0"/>
                  </a:lnTo>
                  <a:lnTo>
                    <a:pt x="20" y="22"/>
                  </a:lnTo>
                  <a:lnTo>
                    <a:pt x="20" y="43"/>
                  </a:lnTo>
                  <a:lnTo>
                    <a:pt x="0" y="86"/>
                  </a:lnTo>
                  <a:lnTo>
                    <a:pt x="0" y="107"/>
                  </a:lnTo>
                  <a:lnTo>
                    <a:pt x="0" y="129"/>
                  </a:lnTo>
                  <a:lnTo>
                    <a:pt x="0" y="171"/>
                  </a:lnTo>
                  <a:lnTo>
                    <a:pt x="0" y="214"/>
                  </a:lnTo>
                  <a:lnTo>
                    <a:pt x="20" y="236"/>
                  </a:lnTo>
                  <a:lnTo>
                    <a:pt x="20" y="257"/>
                  </a:lnTo>
                  <a:lnTo>
                    <a:pt x="40" y="278"/>
                  </a:lnTo>
                  <a:lnTo>
                    <a:pt x="60" y="300"/>
                  </a:lnTo>
                  <a:lnTo>
                    <a:pt x="80" y="321"/>
                  </a:lnTo>
                  <a:lnTo>
                    <a:pt x="101" y="321"/>
                  </a:lnTo>
                  <a:lnTo>
                    <a:pt x="121" y="321"/>
                  </a:lnTo>
                  <a:lnTo>
                    <a:pt x="141" y="321"/>
                  </a:lnTo>
                  <a:lnTo>
                    <a:pt x="161" y="321"/>
                  </a:lnTo>
                  <a:lnTo>
                    <a:pt x="161" y="300"/>
                  </a:lnTo>
                  <a:lnTo>
                    <a:pt x="181" y="278"/>
                  </a:lnTo>
                  <a:lnTo>
                    <a:pt x="181" y="236"/>
                  </a:lnTo>
                  <a:lnTo>
                    <a:pt x="201" y="214"/>
                  </a:lnTo>
                  <a:lnTo>
                    <a:pt x="201" y="171"/>
                  </a:lnTo>
                  <a:lnTo>
                    <a:pt x="201" y="150"/>
                  </a:lnTo>
                  <a:lnTo>
                    <a:pt x="181" y="107"/>
                  </a:lnTo>
                  <a:lnTo>
                    <a:pt x="181" y="86"/>
                  </a:lnTo>
                  <a:lnTo>
                    <a:pt x="161" y="65"/>
                  </a:lnTo>
                  <a:lnTo>
                    <a:pt x="161" y="22"/>
                  </a:lnTo>
                  <a:lnTo>
                    <a:pt x="141" y="0"/>
                  </a:lnTo>
                  <a:lnTo>
                    <a:pt x="121" y="0"/>
                  </a:lnTo>
                  <a:lnTo>
                    <a:pt x="101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35" name="Freeform 6"/>
            <p:cNvSpPr>
              <a:spLocks/>
            </p:cNvSpPr>
            <p:nvPr/>
          </p:nvSpPr>
          <p:spPr bwMode="auto">
            <a:xfrm>
              <a:off x="12899" y="309"/>
              <a:ext cx="141" cy="21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41" y="22"/>
                </a:cxn>
                <a:cxn ang="0">
                  <a:pos x="141" y="43"/>
                </a:cxn>
                <a:cxn ang="0">
                  <a:pos x="141" y="86"/>
                </a:cxn>
                <a:cxn ang="0">
                  <a:pos x="141" y="129"/>
                </a:cxn>
                <a:cxn ang="0">
                  <a:pos x="121" y="150"/>
                </a:cxn>
                <a:cxn ang="0">
                  <a:pos x="121" y="171"/>
                </a:cxn>
                <a:cxn ang="0">
                  <a:pos x="101" y="193"/>
                </a:cxn>
                <a:cxn ang="0">
                  <a:pos x="101" y="214"/>
                </a:cxn>
                <a:cxn ang="0">
                  <a:pos x="81" y="214"/>
                </a:cxn>
                <a:cxn ang="0">
                  <a:pos x="61" y="214"/>
                </a:cxn>
                <a:cxn ang="0">
                  <a:pos x="41" y="214"/>
                </a:cxn>
                <a:cxn ang="0">
                  <a:pos x="41" y="214"/>
                </a:cxn>
                <a:cxn ang="0">
                  <a:pos x="20" y="193"/>
                </a:cxn>
                <a:cxn ang="0">
                  <a:pos x="0" y="171"/>
                </a:cxn>
                <a:cxn ang="0">
                  <a:pos x="0" y="129"/>
                </a:cxn>
                <a:cxn ang="0">
                  <a:pos x="0" y="86"/>
                </a:cxn>
                <a:cxn ang="0">
                  <a:pos x="20" y="65"/>
                </a:cxn>
                <a:cxn ang="0">
                  <a:pos x="20" y="43"/>
                </a:cxn>
                <a:cxn ang="0">
                  <a:pos x="41" y="22"/>
                </a:cxn>
                <a:cxn ang="0">
                  <a:pos x="61" y="22"/>
                </a:cxn>
                <a:cxn ang="0">
                  <a:pos x="61" y="0"/>
                </a:cxn>
                <a:cxn ang="0">
                  <a:pos x="81" y="0"/>
                </a:cxn>
                <a:cxn ang="0">
                  <a:pos x="101" y="0"/>
                </a:cxn>
                <a:cxn ang="0">
                  <a:pos x="101" y="0"/>
                </a:cxn>
              </a:cxnLst>
              <a:rect l="0" t="0" r="r" b="b"/>
              <a:pathLst>
                <a:path w="141" h="214">
                  <a:moveTo>
                    <a:pt x="101" y="0"/>
                  </a:moveTo>
                  <a:lnTo>
                    <a:pt x="141" y="22"/>
                  </a:lnTo>
                  <a:lnTo>
                    <a:pt x="141" y="43"/>
                  </a:lnTo>
                  <a:lnTo>
                    <a:pt x="141" y="86"/>
                  </a:lnTo>
                  <a:lnTo>
                    <a:pt x="141" y="129"/>
                  </a:lnTo>
                  <a:lnTo>
                    <a:pt x="121" y="150"/>
                  </a:lnTo>
                  <a:lnTo>
                    <a:pt x="121" y="171"/>
                  </a:lnTo>
                  <a:lnTo>
                    <a:pt x="101" y="193"/>
                  </a:lnTo>
                  <a:lnTo>
                    <a:pt x="101" y="214"/>
                  </a:lnTo>
                  <a:lnTo>
                    <a:pt x="81" y="214"/>
                  </a:lnTo>
                  <a:lnTo>
                    <a:pt x="61" y="214"/>
                  </a:lnTo>
                  <a:lnTo>
                    <a:pt x="41" y="214"/>
                  </a:lnTo>
                  <a:lnTo>
                    <a:pt x="41" y="214"/>
                  </a:lnTo>
                  <a:lnTo>
                    <a:pt x="20" y="193"/>
                  </a:lnTo>
                  <a:lnTo>
                    <a:pt x="0" y="171"/>
                  </a:lnTo>
                  <a:lnTo>
                    <a:pt x="0" y="129"/>
                  </a:lnTo>
                  <a:lnTo>
                    <a:pt x="0" y="86"/>
                  </a:lnTo>
                  <a:lnTo>
                    <a:pt x="20" y="65"/>
                  </a:lnTo>
                  <a:lnTo>
                    <a:pt x="20" y="43"/>
                  </a:lnTo>
                  <a:lnTo>
                    <a:pt x="41" y="22"/>
                  </a:lnTo>
                  <a:lnTo>
                    <a:pt x="61" y="22"/>
                  </a:lnTo>
                  <a:lnTo>
                    <a:pt x="61" y="0"/>
                  </a:lnTo>
                  <a:lnTo>
                    <a:pt x="81" y="0"/>
                  </a:lnTo>
                  <a:lnTo>
                    <a:pt x="101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36" name="Freeform 7"/>
            <p:cNvSpPr>
              <a:spLocks/>
            </p:cNvSpPr>
            <p:nvPr/>
          </p:nvSpPr>
          <p:spPr bwMode="auto">
            <a:xfrm>
              <a:off x="11493" y="1186"/>
              <a:ext cx="141" cy="23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21"/>
                </a:cxn>
                <a:cxn ang="0">
                  <a:pos x="20" y="43"/>
                </a:cxn>
                <a:cxn ang="0">
                  <a:pos x="0" y="85"/>
                </a:cxn>
                <a:cxn ang="0">
                  <a:pos x="0" y="128"/>
                </a:cxn>
                <a:cxn ang="0">
                  <a:pos x="0" y="171"/>
                </a:cxn>
                <a:cxn ang="0">
                  <a:pos x="20" y="214"/>
                </a:cxn>
                <a:cxn ang="0">
                  <a:pos x="40" y="235"/>
                </a:cxn>
                <a:cxn ang="0">
                  <a:pos x="60" y="235"/>
                </a:cxn>
                <a:cxn ang="0">
                  <a:pos x="81" y="235"/>
                </a:cxn>
                <a:cxn ang="0">
                  <a:pos x="121" y="214"/>
                </a:cxn>
                <a:cxn ang="0">
                  <a:pos x="121" y="171"/>
                </a:cxn>
                <a:cxn ang="0">
                  <a:pos x="141" y="128"/>
                </a:cxn>
                <a:cxn ang="0">
                  <a:pos x="121" y="85"/>
                </a:cxn>
                <a:cxn ang="0">
                  <a:pos x="121" y="43"/>
                </a:cxn>
                <a:cxn ang="0">
                  <a:pos x="81" y="21"/>
                </a:cxn>
                <a:cxn ang="0">
                  <a:pos x="60" y="0"/>
                </a:cxn>
              </a:cxnLst>
              <a:rect l="0" t="0" r="r" b="b"/>
              <a:pathLst>
                <a:path w="141" h="235">
                  <a:moveTo>
                    <a:pt x="60" y="0"/>
                  </a:moveTo>
                  <a:lnTo>
                    <a:pt x="40" y="21"/>
                  </a:lnTo>
                  <a:lnTo>
                    <a:pt x="20" y="43"/>
                  </a:lnTo>
                  <a:lnTo>
                    <a:pt x="0" y="85"/>
                  </a:lnTo>
                  <a:lnTo>
                    <a:pt x="0" y="128"/>
                  </a:lnTo>
                  <a:lnTo>
                    <a:pt x="0" y="171"/>
                  </a:lnTo>
                  <a:lnTo>
                    <a:pt x="20" y="214"/>
                  </a:lnTo>
                  <a:lnTo>
                    <a:pt x="40" y="235"/>
                  </a:lnTo>
                  <a:lnTo>
                    <a:pt x="60" y="235"/>
                  </a:lnTo>
                  <a:lnTo>
                    <a:pt x="81" y="235"/>
                  </a:lnTo>
                  <a:lnTo>
                    <a:pt x="121" y="214"/>
                  </a:lnTo>
                  <a:lnTo>
                    <a:pt x="121" y="171"/>
                  </a:lnTo>
                  <a:lnTo>
                    <a:pt x="141" y="128"/>
                  </a:lnTo>
                  <a:lnTo>
                    <a:pt x="121" y="85"/>
                  </a:lnTo>
                  <a:lnTo>
                    <a:pt x="121" y="43"/>
                  </a:lnTo>
                  <a:lnTo>
                    <a:pt x="81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37" name="Freeform 8"/>
            <p:cNvSpPr>
              <a:spLocks/>
            </p:cNvSpPr>
            <p:nvPr/>
          </p:nvSpPr>
          <p:spPr bwMode="auto">
            <a:xfrm>
              <a:off x="12759" y="288"/>
              <a:ext cx="120" cy="192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100" y="21"/>
                </a:cxn>
                <a:cxn ang="0">
                  <a:pos x="100" y="43"/>
                </a:cxn>
                <a:cxn ang="0">
                  <a:pos x="120" y="64"/>
                </a:cxn>
                <a:cxn ang="0">
                  <a:pos x="100" y="107"/>
                </a:cxn>
                <a:cxn ang="0">
                  <a:pos x="100" y="128"/>
                </a:cxn>
                <a:cxn ang="0">
                  <a:pos x="100" y="150"/>
                </a:cxn>
                <a:cxn ang="0">
                  <a:pos x="80" y="150"/>
                </a:cxn>
                <a:cxn ang="0">
                  <a:pos x="80" y="171"/>
                </a:cxn>
                <a:cxn ang="0">
                  <a:pos x="60" y="192"/>
                </a:cxn>
                <a:cxn ang="0">
                  <a:pos x="60" y="192"/>
                </a:cxn>
                <a:cxn ang="0">
                  <a:pos x="40" y="192"/>
                </a:cxn>
                <a:cxn ang="0">
                  <a:pos x="40" y="192"/>
                </a:cxn>
                <a:cxn ang="0">
                  <a:pos x="20" y="171"/>
                </a:cxn>
                <a:cxn ang="0">
                  <a:pos x="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0" y="64"/>
                </a:cxn>
                <a:cxn ang="0">
                  <a:pos x="0" y="43"/>
                </a:cxn>
                <a:cxn ang="0">
                  <a:pos x="20" y="21"/>
                </a:cxn>
                <a:cxn ang="0">
                  <a:pos x="20" y="21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60" y="0"/>
                </a:cxn>
                <a:cxn ang="0">
                  <a:pos x="80" y="0"/>
                </a:cxn>
              </a:cxnLst>
              <a:rect l="0" t="0" r="r" b="b"/>
              <a:pathLst>
                <a:path w="120" h="192">
                  <a:moveTo>
                    <a:pt x="80" y="0"/>
                  </a:moveTo>
                  <a:lnTo>
                    <a:pt x="100" y="21"/>
                  </a:lnTo>
                  <a:lnTo>
                    <a:pt x="100" y="43"/>
                  </a:lnTo>
                  <a:lnTo>
                    <a:pt x="120" y="64"/>
                  </a:lnTo>
                  <a:lnTo>
                    <a:pt x="100" y="107"/>
                  </a:lnTo>
                  <a:lnTo>
                    <a:pt x="100" y="128"/>
                  </a:lnTo>
                  <a:lnTo>
                    <a:pt x="100" y="150"/>
                  </a:lnTo>
                  <a:lnTo>
                    <a:pt x="80" y="150"/>
                  </a:lnTo>
                  <a:lnTo>
                    <a:pt x="80" y="171"/>
                  </a:lnTo>
                  <a:lnTo>
                    <a:pt x="60" y="192"/>
                  </a:lnTo>
                  <a:lnTo>
                    <a:pt x="60" y="192"/>
                  </a:lnTo>
                  <a:lnTo>
                    <a:pt x="40" y="192"/>
                  </a:lnTo>
                  <a:lnTo>
                    <a:pt x="40" y="192"/>
                  </a:lnTo>
                  <a:lnTo>
                    <a:pt x="20" y="171"/>
                  </a:lnTo>
                  <a:lnTo>
                    <a:pt x="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0" y="64"/>
                  </a:lnTo>
                  <a:lnTo>
                    <a:pt x="0" y="43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6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38" name="Freeform 9"/>
            <p:cNvSpPr>
              <a:spLocks/>
            </p:cNvSpPr>
            <p:nvPr/>
          </p:nvSpPr>
          <p:spPr bwMode="auto">
            <a:xfrm>
              <a:off x="11674" y="1229"/>
              <a:ext cx="120" cy="213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21"/>
                </a:cxn>
                <a:cxn ang="0">
                  <a:pos x="20" y="42"/>
                </a:cxn>
                <a:cxn ang="0">
                  <a:pos x="0" y="64"/>
                </a:cxn>
                <a:cxn ang="0">
                  <a:pos x="0" y="106"/>
                </a:cxn>
                <a:cxn ang="0">
                  <a:pos x="0" y="128"/>
                </a:cxn>
                <a:cxn ang="0">
                  <a:pos x="0" y="171"/>
                </a:cxn>
                <a:cxn ang="0">
                  <a:pos x="20" y="192"/>
                </a:cxn>
                <a:cxn ang="0">
                  <a:pos x="40" y="213"/>
                </a:cxn>
                <a:cxn ang="0">
                  <a:pos x="60" y="192"/>
                </a:cxn>
                <a:cxn ang="0">
                  <a:pos x="80" y="192"/>
                </a:cxn>
                <a:cxn ang="0">
                  <a:pos x="100" y="149"/>
                </a:cxn>
                <a:cxn ang="0">
                  <a:pos x="120" y="106"/>
                </a:cxn>
                <a:cxn ang="0">
                  <a:pos x="120" y="85"/>
                </a:cxn>
                <a:cxn ang="0">
                  <a:pos x="100" y="42"/>
                </a:cxn>
                <a:cxn ang="0">
                  <a:pos x="80" y="21"/>
                </a:cxn>
                <a:cxn ang="0">
                  <a:pos x="60" y="0"/>
                </a:cxn>
              </a:cxnLst>
              <a:rect l="0" t="0" r="r" b="b"/>
              <a:pathLst>
                <a:path w="120" h="213">
                  <a:moveTo>
                    <a:pt x="60" y="0"/>
                  </a:moveTo>
                  <a:lnTo>
                    <a:pt x="40" y="21"/>
                  </a:lnTo>
                  <a:lnTo>
                    <a:pt x="20" y="42"/>
                  </a:lnTo>
                  <a:lnTo>
                    <a:pt x="0" y="64"/>
                  </a:lnTo>
                  <a:lnTo>
                    <a:pt x="0" y="106"/>
                  </a:lnTo>
                  <a:lnTo>
                    <a:pt x="0" y="128"/>
                  </a:lnTo>
                  <a:lnTo>
                    <a:pt x="0" y="171"/>
                  </a:lnTo>
                  <a:lnTo>
                    <a:pt x="20" y="192"/>
                  </a:lnTo>
                  <a:lnTo>
                    <a:pt x="40" y="213"/>
                  </a:lnTo>
                  <a:lnTo>
                    <a:pt x="60" y="192"/>
                  </a:lnTo>
                  <a:lnTo>
                    <a:pt x="80" y="192"/>
                  </a:lnTo>
                  <a:lnTo>
                    <a:pt x="100" y="149"/>
                  </a:lnTo>
                  <a:lnTo>
                    <a:pt x="120" y="106"/>
                  </a:lnTo>
                  <a:lnTo>
                    <a:pt x="120" y="85"/>
                  </a:lnTo>
                  <a:lnTo>
                    <a:pt x="100" y="42"/>
                  </a:lnTo>
                  <a:lnTo>
                    <a:pt x="80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39" name="Freeform 10"/>
            <p:cNvSpPr>
              <a:spLocks/>
            </p:cNvSpPr>
            <p:nvPr/>
          </p:nvSpPr>
          <p:spPr bwMode="auto">
            <a:xfrm>
              <a:off x="12598" y="288"/>
              <a:ext cx="100" cy="171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21"/>
                </a:cxn>
                <a:cxn ang="0">
                  <a:pos x="80" y="43"/>
                </a:cxn>
                <a:cxn ang="0">
                  <a:pos x="100" y="64"/>
                </a:cxn>
                <a:cxn ang="0">
                  <a:pos x="100" y="107"/>
                </a:cxn>
                <a:cxn ang="0">
                  <a:pos x="80" y="128"/>
                </a:cxn>
                <a:cxn ang="0">
                  <a:pos x="80" y="150"/>
                </a:cxn>
                <a:cxn ang="0">
                  <a:pos x="60" y="171"/>
                </a:cxn>
                <a:cxn ang="0">
                  <a:pos x="40" y="171"/>
                </a:cxn>
                <a:cxn ang="0">
                  <a:pos x="20" y="171"/>
                </a:cxn>
                <a:cxn ang="0">
                  <a:pos x="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0" y="64"/>
                </a:cxn>
                <a:cxn ang="0">
                  <a:pos x="20" y="21"/>
                </a:cxn>
                <a:cxn ang="0">
                  <a:pos x="40" y="0"/>
                </a:cxn>
                <a:cxn ang="0">
                  <a:pos x="60" y="0"/>
                </a:cxn>
              </a:cxnLst>
              <a:rect l="0" t="0" r="r" b="b"/>
              <a:pathLst>
                <a:path w="100" h="171">
                  <a:moveTo>
                    <a:pt x="60" y="0"/>
                  </a:moveTo>
                  <a:lnTo>
                    <a:pt x="60" y="21"/>
                  </a:lnTo>
                  <a:lnTo>
                    <a:pt x="80" y="43"/>
                  </a:lnTo>
                  <a:lnTo>
                    <a:pt x="100" y="64"/>
                  </a:lnTo>
                  <a:lnTo>
                    <a:pt x="100" y="107"/>
                  </a:lnTo>
                  <a:lnTo>
                    <a:pt x="80" y="128"/>
                  </a:lnTo>
                  <a:lnTo>
                    <a:pt x="80" y="150"/>
                  </a:lnTo>
                  <a:lnTo>
                    <a:pt x="60" y="171"/>
                  </a:lnTo>
                  <a:lnTo>
                    <a:pt x="40" y="171"/>
                  </a:lnTo>
                  <a:lnTo>
                    <a:pt x="20" y="171"/>
                  </a:lnTo>
                  <a:lnTo>
                    <a:pt x="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0" y="64"/>
                  </a:lnTo>
                  <a:lnTo>
                    <a:pt x="20" y="21"/>
                  </a:lnTo>
                  <a:lnTo>
                    <a:pt x="40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40" name="Freeform 11"/>
            <p:cNvSpPr>
              <a:spLocks/>
            </p:cNvSpPr>
            <p:nvPr/>
          </p:nvSpPr>
          <p:spPr bwMode="auto">
            <a:xfrm>
              <a:off x="11835" y="1314"/>
              <a:ext cx="100" cy="171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0"/>
                </a:cxn>
                <a:cxn ang="0">
                  <a:pos x="20" y="21"/>
                </a:cxn>
                <a:cxn ang="0">
                  <a:pos x="0" y="43"/>
                </a:cxn>
                <a:cxn ang="0">
                  <a:pos x="0" y="64"/>
                </a:cxn>
                <a:cxn ang="0">
                  <a:pos x="0" y="107"/>
                </a:cxn>
                <a:cxn ang="0">
                  <a:pos x="0" y="128"/>
                </a:cxn>
                <a:cxn ang="0">
                  <a:pos x="0" y="150"/>
                </a:cxn>
                <a:cxn ang="0">
                  <a:pos x="20" y="171"/>
                </a:cxn>
                <a:cxn ang="0">
                  <a:pos x="40" y="171"/>
                </a:cxn>
                <a:cxn ang="0">
                  <a:pos x="60" y="150"/>
                </a:cxn>
                <a:cxn ang="0">
                  <a:pos x="80" y="128"/>
                </a:cxn>
                <a:cxn ang="0">
                  <a:pos x="100" y="107"/>
                </a:cxn>
                <a:cxn ang="0">
                  <a:pos x="100" y="64"/>
                </a:cxn>
                <a:cxn ang="0">
                  <a:pos x="100" y="43"/>
                </a:cxn>
                <a:cxn ang="0">
                  <a:pos x="80" y="21"/>
                </a:cxn>
                <a:cxn ang="0">
                  <a:pos x="60" y="0"/>
                </a:cxn>
              </a:cxnLst>
              <a:rect l="0" t="0" r="r" b="b"/>
              <a:pathLst>
                <a:path w="100" h="171">
                  <a:moveTo>
                    <a:pt x="60" y="0"/>
                  </a:moveTo>
                  <a:lnTo>
                    <a:pt x="40" y="0"/>
                  </a:lnTo>
                  <a:lnTo>
                    <a:pt x="20" y="21"/>
                  </a:lnTo>
                  <a:lnTo>
                    <a:pt x="0" y="43"/>
                  </a:lnTo>
                  <a:lnTo>
                    <a:pt x="0" y="64"/>
                  </a:lnTo>
                  <a:lnTo>
                    <a:pt x="0" y="107"/>
                  </a:lnTo>
                  <a:lnTo>
                    <a:pt x="0" y="128"/>
                  </a:lnTo>
                  <a:lnTo>
                    <a:pt x="0" y="150"/>
                  </a:lnTo>
                  <a:lnTo>
                    <a:pt x="20" y="171"/>
                  </a:lnTo>
                  <a:lnTo>
                    <a:pt x="40" y="171"/>
                  </a:lnTo>
                  <a:lnTo>
                    <a:pt x="60" y="150"/>
                  </a:lnTo>
                  <a:lnTo>
                    <a:pt x="80" y="128"/>
                  </a:lnTo>
                  <a:lnTo>
                    <a:pt x="100" y="107"/>
                  </a:lnTo>
                  <a:lnTo>
                    <a:pt x="100" y="64"/>
                  </a:lnTo>
                  <a:lnTo>
                    <a:pt x="100" y="43"/>
                  </a:lnTo>
                  <a:lnTo>
                    <a:pt x="80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41" name="Freeform 12"/>
            <p:cNvSpPr>
              <a:spLocks/>
            </p:cNvSpPr>
            <p:nvPr/>
          </p:nvSpPr>
          <p:spPr bwMode="auto">
            <a:xfrm>
              <a:off x="12437" y="352"/>
              <a:ext cx="101" cy="171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81" y="22"/>
                </a:cxn>
                <a:cxn ang="0">
                  <a:pos x="101" y="43"/>
                </a:cxn>
                <a:cxn ang="0">
                  <a:pos x="101" y="64"/>
                </a:cxn>
                <a:cxn ang="0">
                  <a:pos x="101" y="107"/>
                </a:cxn>
                <a:cxn ang="0">
                  <a:pos x="101" y="128"/>
                </a:cxn>
                <a:cxn ang="0">
                  <a:pos x="81" y="150"/>
                </a:cxn>
                <a:cxn ang="0">
                  <a:pos x="61" y="171"/>
                </a:cxn>
                <a:cxn ang="0">
                  <a:pos x="40" y="171"/>
                </a:cxn>
                <a:cxn ang="0">
                  <a:pos x="20" y="171"/>
                </a:cxn>
                <a:cxn ang="0">
                  <a:pos x="2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20" y="64"/>
                </a:cxn>
                <a:cxn ang="0">
                  <a:pos x="20" y="22"/>
                </a:cxn>
                <a:cxn ang="0">
                  <a:pos x="40" y="0"/>
                </a:cxn>
                <a:cxn ang="0">
                  <a:pos x="61" y="0"/>
                </a:cxn>
              </a:cxnLst>
              <a:rect l="0" t="0" r="r" b="b"/>
              <a:pathLst>
                <a:path w="101" h="171">
                  <a:moveTo>
                    <a:pt x="61" y="0"/>
                  </a:moveTo>
                  <a:lnTo>
                    <a:pt x="81" y="22"/>
                  </a:lnTo>
                  <a:lnTo>
                    <a:pt x="101" y="43"/>
                  </a:lnTo>
                  <a:lnTo>
                    <a:pt x="101" y="64"/>
                  </a:lnTo>
                  <a:lnTo>
                    <a:pt x="101" y="107"/>
                  </a:lnTo>
                  <a:lnTo>
                    <a:pt x="101" y="128"/>
                  </a:lnTo>
                  <a:lnTo>
                    <a:pt x="81" y="150"/>
                  </a:lnTo>
                  <a:lnTo>
                    <a:pt x="61" y="171"/>
                  </a:lnTo>
                  <a:lnTo>
                    <a:pt x="40" y="171"/>
                  </a:lnTo>
                  <a:lnTo>
                    <a:pt x="20" y="171"/>
                  </a:lnTo>
                  <a:lnTo>
                    <a:pt x="2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20" y="64"/>
                  </a:lnTo>
                  <a:lnTo>
                    <a:pt x="20" y="22"/>
                  </a:lnTo>
                  <a:lnTo>
                    <a:pt x="40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42" name="Freeform 13"/>
            <p:cNvSpPr>
              <a:spLocks/>
            </p:cNvSpPr>
            <p:nvPr/>
          </p:nvSpPr>
          <p:spPr bwMode="auto">
            <a:xfrm>
              <a:off x="11935" y="1421"/>
              <a:ext cx="121" cy="171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60" y="0"/>
                </a:cxn>
                <a:cxn ang="0">
                  <a:pos x="40" y="21"/>
                </a:cxn>
                <a:cxn ang="0">
                  <a:pos x="20" y="43"/>
                </a:cxn>
                <a:cxn ang="0">
                  <a:pos x="20" y="85"/>
                </a:cxn>
                <a:cxn ang="0">
                  <a:pos x="0" y="107"/>
                </a:cxn>
                <a:cxn ang="0">
                  <a:pos x="20" y="150"/>
                </a:cxn>
                <a:cxn ang="0">
                  <a:pos x="20" y="171"/>
                </a:cxn>
                <a:cxn ang="0">
                  <a:pos x="40" y="171"/>
                </a:cxn>
                <a:cxn ang="0">
                  <a:pos x="60" y="171"/>
                </a:cxn>
                <a:cxn ang="0">
                  <a:pos x="80" y="171"/>
                </a:cxn>
                <a:cxn ang="0">
                  <a:pos x="101" y="150"/>
                </a:cxn>
                <a:cxn ang="0">
                  <a:pos x="121" y="107"/>
                </a:cxn>
                <a:cxn ang="0">
                  <a:pos x="121" y="64"/>
                </a:cxn>
                <a:cxn ang="0">
                  <a:pos x="121" y="43"/>
                </a:cxn>
                <a:cxn ang="0">
                  <a:pos x="101" y="21"/>
                </a:cxn>
                <a:cxn ang="0">
                  <a:pos x="80" y="0"/>
                </a:cxn>
              </a:cxnLst>
              <a:rect l="0" t="0" r="r" b="b"/>
              <a:pathLst>
                <a:path w="121" h="171">
                  <a:moveTo>
                    <a:pt x="80" y="0"/>
                  </a:moveTo>
                  <a:lnTo>
                    <a:pt x="60" y="0"/>
                  </a:lnTo>
                  <a:lnTo>
                    <a:pt x="40" y="21"/>
                  </a:lnTo>
                  <a:lnTo>
                    <a:pt x="20" y="43"/>
                  </a:lnTo>
                  <a:lnTo>
                    <a:pt x="20" y="85"/>
                  </a:lnTo>
                  <a:lnTo>
                    <a:pt x="0" y="107"/>
                  </a:lnTo>
                  <a:lnTo>
                    <a:pt x="20" y="150"/>
                  </a:lnTo>
                  <a:lnTo>
                    <a:pt x="20" y="171"/>
                  </a:lnTo>
                  <a:lnTo>
                    <a:pt x="40" y="171"/>
                  </a:lnTo>
                  <a:lnTo>
                    <a:pt x="60" y="171"/>
                  </a:lnTo>
                  <a:lnTo>
                    <a:pt x="80" y="171"/>
                  </a:lnTo>
                  <a:lnTo>
                    <a:pt x="101" y="150"/>
                  </a:lnTo>
                  <a:lnTo>
                    <a:pt x="121" y="107"/>
                  </a:lnTo>
                  <a:lnTo>
                    <a:pt x="121" y="64"/>
                  </a:lnTo>
                  <a:lnTo>
                    <a:pt x="121" y="43"/>
                  </a:lnTo>
                  <a:lnTo>
                    <a:pt x="101" y="21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</p:grpSp>
      <p:sp>
        <p:nvSpPr>
          <p:cNvPr id="43" name="مربع نص 42"/>
          <p:cNvSpPr txBox="1"/>
          <p:nvPr/>
        </p:nvSpPr>
        <p:spPr>
          <a:xfrm>
            <a:off x="609600" y="2362200"/>
            <a:ext cx="6096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KW" sz="11500" b="1" dirty="0" smtClean="0">
                <a:solidFill>
                  <a:schemeClr val="tx2"/>
                </a:solidFill>
                <a:cs typeface="Traditional Arabic" pitchFamily="2" charset="-78"/>
              </a:rPr>
              <a:t>وأنت ماشي</a:t>
            </a:r>
            <a:endParaRPr lang="en-US" sz="115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44" name="Text Box 6"/>
          <p:cNvSpPr txBox="1">
            <a:spLocks noChangeArrowheads="1"/>
          </p:cNvSpPr>
          <p:nvPr/>
        </p:nvSpPr>
        <p:spPr bwMode="auto">
          <a:xfrm>
            <a:off x="609601" y="5105400"/>
            <a:ext cx="3810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800" b="1" dirty="0" smtClean="0"/>
              <a:t>ثلاثة أشخاص يقفون جنبا لجنب ويتم سؤالهم وأسرع شخص يجاوب صح يتقدم خطوة</a:t>
            </a:r>
            <a:endParaRPr lang="en-US" sz="2800" b="1" dirty="0"/>
          </a:p>
        </p:txBody>
      </p:sp>
      <p:pic>
        <p:nvPicPr>
          <p:cNvPr id="46" name="صورة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 descr="http://t3.gstatic.com/images?q=tbn:ANd9GcQJ67X7cF8IVuBIXCS6CIkUcqtNmJ9p9x9H7bwV6G7sqwRGJvt5yOV_ZA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000" y="1676400"/>
            <a:ext cx="3705225" cy="3990242"/>
          </a:xfrm>
          <a:prstGeom prst="rect">
            <a:avLst/>
          </a:prstGeom>
          <a:noFill/>
        </p:spPr>
      </p:pic>
      <p:sp>
        <p:nvSpPr>
          <p:cNvPr id="5" name="مربع نص 4"/>
          <p:cNvSpPr txBox="1"/>
          <p:nvPr/>
        </p:nvSpPr>
        <p:spPr>
          <a:xfrm>
            <a:off x="6019800" y="2667000"/>
            <a:ext cx="2286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KW" sz="72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Traditional Arabic" pitchFamily="2" charset="-78"/>
              </a:rPr>
              <a:t>أجمل تعليق</a:t>
            </a:r>
            <a:endParaRPr lang="en-US" sz="7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Traditional Arabic" pitchFamily="2" charset="-78"/>
            </a:endParaRP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1447800" y="1981200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ar-SA" sz="4000" b="1" dirty="0" smtClean="0"/>
              <a:t>كيف يتوجه دخان قطار كهربائي إذا كان سائراً نحو الشرق والهواء آتِ من الغرب ؟</a:t>
            </a:r>
            <a:endParaRPr lang="ar-KW" sz="4000" b="1" dirty="0"/>
          </a:p>
        </p:txBody>
      </p:sp>
      <p:sp>
        <p:nvSpPr>
          <p:cNvPr id="4" name="مربع نص 3"/>
          <p:cNvSpPr txBox="1"/>
          <p:nvPr/>
        </p:nvSpPr>
        <p:spPr>
          <a:xfrm>
            <a:off x="685800" y="4495800"/>
            <a:ext cx="342900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4400" b="1" dirty="0" smtClean="0"/>
              <a:t>ليس للقطار الكهربائي دخان</a:t>
            </a:r>
            <a:endParaRPr lang="ar-KW" sz="4400" b="1" dirty="0"/>
          </a:p>
        </p:txBody>
      </p:sp>
      <p:pic>
        <p:nvPicPr>
          <p:cNvPr id="5" name="صورة 4" descr="ist2_437828_giant_smiley_big_smil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5000" y="3962400"/>
            <a:ext cx="2819400" cy="2819400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"/>
          <p:cNvGrpSpPr>
            <a:grpSpLocks/>
          </p:cNvGrpSpPr>
          <p:nvPr/>
        </p:nvGrpSpPr>
        <p:grpSpPr bwMode="auto">
          <a:xfrm rot="2527028">
            <a:off x="6356230" y="4299606"/>
            <a:ext cx="1203325" cy="1693863"/>
            <a:chOff x="11232" y="288"/>
            <a:chExt cx="2049" cy="2736"/>
          </a:xfrm>
        </p:grpSpPr>
        <p:sp>
          <p:nvSpPr>
            <p:cNvPr id="4" name="Freeform 2"/>
            <p:cNvSpPr>
              <a:spLocks/>
            </p:cNvSpPr>
            <p:nvPr/>
          </p:nvSpPr>
          <p:spPr bwMode="auto">
            <a:xfrm>
              <a:off x="12337" y="523"/>
              <a:ext cx="803" cy="1518"/>
            </a:xfrm>
            <a:custGeom>
              <a:avLst/>
              <a:gdLst/>
              <a:ahLst/>
              <a:cxnLst>
                <a:cxn ang="0">
                  <a:pos x="783" y="385"/>
                </a:cxn>
                <a:cxn ang="0">
                  <a:pos x="723" y="641"/>
                </a:cxn>
                <a:cxn ang="0">
                  <a:pos x="643" y="855"/>
                </a:cxn>
                <a:cxn ang="0">
                  <a:pos x="542" y="1090"/>
                </a:cxn>
                <a:cxn ang="0">
                  <a:pos x="402" y="1304"/>
                </a:cxn>
                <a:cxn ang="0">
                  <a:pos x="402" y="1325"/>
                </a:cxn>
                <a:cxn ang="0">
                  <a:pos x="402" y="1325"/>
                </a:cxn>
                <a:cxn ang="0">
                  <a:pos x="341" y="1432"/>
                </a:cxn>
                <a:cxn ang="0">
                  <a:pos x="281" y="1496"/>
                </a:cxn>
                <a:cxn ang="0">
                  <a:pos x="201" y="1518"/>
                </a:cxn>
                <a:cxn ang="0">
                  <a:pos x="120" y="1518"/>
                </a:cxn>
                <a:cxn ang="0">
                  <a:pos x="60" y="1475"/>
                </a:cxn>
                <a:cxn ang="0">
                  <a:pos x="20" y="1390"/>
                </a:cxn>
                <a:cxn ang="0">
                  <a:pos x="0" y="1304"/>
                </a:cxn>
                <a:cxn ang="0">
                  <a:pos x="20" y="1197"/>
                </a:cxn>
                <a:cxn ang="0">
                  <a:pos x="60" y="1112"/>
                </a:cxn>
                <a:cxn ang="0">
                  <a:pos x="100" y="1069"/>
                </a:cxn>
                <a:cxn ang="0">
                  <a:pos x="201" y="855"/>
                </a:cxn>
                <a:cxn ang="0">
                  <a:pos x="241" y="684"/>
                </a:cxn>
                <a:cxn ang="0">
                  <a:pos x="241" y="513"/>
                </a:cxn>
                <a:cxn ang="0">
                  <a:pos x="181" y="364"/>
                </a:cxn>
                <a:cxn ang="0">
                  <a:pos x="140" y="321"/>
                </a:cxn>
                <a:cxn ang="0">
                  <a:pos x="100" y="257"/>
                </a:cxn>
                <a:cxn ang="0">
                  <a:pos x="100" y="193"/>
                </a:cxn>
                <a:cxn ang="0">
                  <a:pos x="100" y="128"/>
                </a:cxn>
                <a:cxn ang="0">
                  <a:pos x="120" y="86"/>
                </a:cxn>
                <a:cxn ang="0">
                  <a:pos x="161" y="43"/>
                </a:cxn>
                <a:cxn ang="0">
                  <a:pos x="201" y="22"/>
                </a:cxn>
                <a:cxn ang="0">
                  <a:pos x="261" y="0"/>
                </a:cxn>
                <a:cxn ang="0">
                  <a:pos x="321" y="0"/>
                </a:cxn>
                <a:cxn ang="0">
                  <a:pos x="382" y="0"/>
                </a:cxn>
                <a:cxn ang="0">
                  <a:pos x="462" y="0"/>
                </a:cxn>
                <a:cxn ang="0">
                  <a:pos x="522" y="22"/>
                </a:cxn>
                <a:cxn ang="0">
                  <a:pos x="643" y="86"/>
                </a:cxn>
                <a:cxn ang="0">
                  <a:pos x="743" y="193"/>
                </a:cxn>
                <a:cxn ang="0">
                  <a:pos x="783" y="278"/>
                </a:cxn>
                <a:cxn ang="0">
                  <a:pos x="783" y="385"/>
                </a:cxn>
              </a:cxnLst>
              <a:rect l="0" t="0" r="r" b="b"/>
              <a:pathLst>
                <a:path w="803" h="1518">
                  <a:moveTo>
                    <a:pt x="783" y="385"/>
                  </a:moveTo>
                  <a:lnTo>
                    <a:pt x="783" y="385"/>
                  </a:lnTo>
                  <a:lnTo>
                    <a:pt x="763" y="513"/>
                  </a:lnTo>
                  <a:lnTo>
                    <a:pt x="723" y="641"/>
                  </a:lnTo>
                  <a:lnTo>
                    <a:pt x="683" y="748"/>
                  </a:lnTo>
                  <a:lnTo>
                    <a:pt x="643" y="855"/>
                  </a:lnTo>
                  <a:lnTo>
                    <a:pt x="582" y="983"/>
                  </a:lnTo>
                  <a:lnTo>
                    <a:pt x="542" y="1090"/>
                  </a:lnTo>
                  <a:lnTo>
                    <a:pt x="482" y="1197"/>
                  </a:lnTo>
                  <a:lnTo>
                    <a:pt x="402" y="1304"/>
                  </a:lnTo>
                  <a:lnTo>
                    <a:pt x="402" y="1304"/>
                  </a:lnTo>
                  <a:lnTo>
                    <a:pt x="402" y="1325"/>
                  </a:lnTo>
                  <a:lnTo>
                    <a:pt x="402" y="1325"/>
                  </a:lnTo>
                  <a:lnTo>
                    <a:pt x="402" y="1325"/>
                  </a:lnTo>
                  <a:lnTo>
                    <a:pt x="382" y="1390"/>
                  </a:lnTo>
                  <a:lnTo>
                    <a:pt x="341" y="1432"/>
                  </a:lnTo>
                  <a:lnTo>
                    <a:pt x="321" y="1454"/>
                  </a:lnTo>
                  <a:lnTo>
                    <a:pt x="281" y="1496"/>
                  </a:lnTo>
                  <a:lnTo>
                    <a:pt x="241" y="1518"/>
                  </a:lnTo>
                  <a:lnTo>
                    <a:pt x="201" y="1518"/>
                  </a:lnTo>
                  <a:lnTo>
                    <a:pt x="161" y="1518"/>
                  </a:lnTo>
                  <a:lnTo>
                    <a:pt x="120" y="1518"/>
                  </a:lnTo>
                  <a:lnTo>
                    <a:pt x="80" y="1496"/>
                  </a:lnTo>
                  <a:lnTo>
                    <a:pt x="60" y="1475"/>
                  </a:lnTo>
                  <a:lnTo>
                    <a:pt x="40" y="1432"/>
                  </a:lnTo>
                  <a:lnTo>
                    <a:pt x="20" y="1390"/>
                  </a:lnTo>
                  <a:lnTo>
                    <a:pt x="0" y="1347"/>
                  </a:lnTo>
                  <a:lnTo>
                    <a:pt x="0" y="1304"/>
                  </a:lnTo>
                  <a:lnTo>
                    <a:pt x="20" y="1240"/>
                  </a:lnTo>
                  <a:lnTo>
                    <a:pt x="20" y="1197"/>
                  </a:lnTo>
                  <a:lnTo>
                    <a:pt x="40" y="1154"/>
                  </a:lnTo>
                  <a:lnTo>
                    <a:pt x="60" y="1112"/>
                  </a:lnTo>
                  <a:lnTo>
                    <a:pt x="80" y="1090"/>
                  </a:lnTo>
                  <a:lnTo>
                    <a:pt x="100" y="1069"/>
                  </a:lnTo>
                  <a:lnTo>
                    <a:pt x="161" y="962"/>
                  </a:lnTo>
                  <a:lnTo>
                    <a:pt x="201" y="855"/>
                  </a:lnTo>
                  <a:lnTo>
                    <a:pt x="221" y="770"/>
                  </a:lnTo>
                  <a:lnTo>
                    <a:pt x="241" y="684"/>
                  </a:lnTo>
                  <a:lnTo>
                    <a:pt x="241" y="599"/>
                  </a:lnTo>
                  <a:lnTo>
                    <a:pt x="241" y="513"/>
                  </a:lnTo>
                  <a:lnTo>
                    <a:pt x="201" y="449"/>
                  </a:lnTo>
                  <a:lnTo>
                    <a:pt x="181" y="364"/>
                  </a:lnTo>
                  <a:lnTo>
                    <a:pt x="161" y="342"/>
                  </a:lnTo>
                  <a:lnTo>
                    <a:pt x="140" y="321"/>
                  </a:lnTo>
                  <a:lnTo>
                    <a:pt x="120" y="278"/>
                  </a:lnTo>
                  <a:lnTo>
                    <a:pt x="100" y="257"/>
                  </a:lnTo>
                  <a:lnTo>
                    <a:pt x="100" y="214"/>
                  </a:lnTo>
                  <a:lnTo>
                    <a:pt x="100" y="193"/>
                  </a:lnTo>
                  <a:lnTo>
                    <a:pt x="100" y="150"/>
                  </a:lnTo>
                  <a:lnTo>
                    <a:pt x="100" y="128"/>
                  </a:lnTo>
                  <a:lnTo>
                    <a:pt x="120" y="107"/>
                  </a:lnTo>
                  <a:lnTo>
                    <a:pt x="120" y="86"/>
                  </a:lnTo>
                  <a:lnTo>
                    <a:pt x="140" y="64"/>
                  </a:lnTo>
                  <a:lnTo>
                    <a:pt x="161" y="43"/>
                  </a:lnTo>
                  <a:lnTo>
                    <a:pt x="181" y="43"/>
                  </a:lnTo>
                  <a:lnTo>
                    <a:pt x="201" y="22"/>
                  </a:lnTo>
                  <a:lnTo>
                    <a:pt x="241" y="0"/>
                  </a:lnTo>
                  <a:lnTo>
                    <a:pt x="261" y="0"/>
                  </a:lnTo>
                  <a:lnTo>
                    <a:pt x="281" y="0"/>
                  </a:lnTo>
                  <a:lnTo>
                    <a:pt x="321" y="0"/>
                  </a:lnTo>
                  <a:lnTo>
                    <a:pt x="361" y="0"/>
                  </a:lnTo>
                  <a:lnTo>
                    <a:pt x="382" y="0"/>
                  </a:lnTo>
                  <a:lnTo>
                    <a:pt x="422" y="0"/>
                  </a:lnTo>
                  <a:lnTo>
                    <a:pt x="462" y="0"/>
                  </a:lnTo>
                  <a:lnTo>
                    <a:pt x="482" y="22"/>
                  </a:lnTo>
                  <a:lnTo>
                    <a:pt x="522" y="22"/>
                  </a:lnTo>
                  <a:lnTo>
                    <a:pt x="582" y="64"/>
                  </a:lnTo>
                  <a:lnTo>
                    <a:pt x="643" y="86"/>
                  </a:lnTo>
                  <a:lnTo>
                    <a:pt x="703" y="128"/>
                  </a:lnTo>
                  <a:lnTo>
                    <a:pt x="743" y="193"/>
                  </a:lnTo>
                  <a:lnTo>
                    <a:pt x="763" y="235"/>
                  </a:lnTo>
                  <a:lnTo>
                    <a:pt x="783" y="278"/>
                  </a:lnTo>
                  <a:lnTo>
                    <a:pt x="803" y="342"/>
                  </a:lnTo>
                  <a:lnTo>
                    <a:pt x="783" y="38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11232" y="1485"/>
              <a:ext cx="743" cy="1539"/>
            </a:xfrm>
            <a:custGeom>
              <a:avLst/>
              <a:gdLst/>
              <a:ahLst/>
              <a:cxnLst>
                <a:cxn ang="0">
                  <a:pos x="20" y="235"/>
                </a:cxn>
                <a:cxn ang="0">
                  <a:pos x="0" y="492"/>
                </a:cxn>
                <a:cxn ang="0">
                  <a:pos x="0" y="748"/>
                </a:cxn>
                <a:cxn ang="0">
                  <a:pos x="40" y="983"/>
                </a:cxn>
                <a:cxn ang="0">
                  <a:pos x="80" y="1240"/>
                </a:cxn>
                <a:cxn ang="0">
                  <a:pos x="80" y="1240"/>
                </a:cxn>
                <a:cxn ang="0">
                  <a:pos x="80" y="1261"/>
                </a:cxn>
                <a:cxn ang="0">
                  <a:pos x="100" y="1368"/>
                </a:cxn>
                <a:cxn ang="0">
                  <a:pos x="141" y="1454"/>
                </a:cxn>
                <a:cxn ang="0">
                  <a:pos x="201" y="1518"/>
                </a:cxn>
                <a:cxn ang="0">
                  <a:pos x="281" y="1539"/>
                </a:cxn>
                <a:cxn ang="0">
                  <a:pos x="362" y="1518"/>
                </a:cxn>
                <a:cxn ang="0">
                  <a:pos x="422" y="1454"/>
                </a:cxn>
                <a:cxn ang="0">
                  <a:pos x="462" y="1368"/>
                </a:cxn>
                <a:cxn ang="0">
                  <a:pos x="482" y="1261"/>
                </a:cxn>
                <a:cxn ang="0">
                  <a:pos x="482" y="1197"/>
                </a:cxn>
                <a:cxn ang="0">
                  <a:pos x="462" y="1112"/>
                </a:cxn>
                <a:cxn ang="0">
                  <a:pos x="442" y="898"/>
                </a:cxn>
                <a:cxn ang="0">
                  <a:pos x="442" y="705"/>
                </a:cxn>
                <a:cxn ang="0">
                  <a:pos x="502" y="556"/>
                </a:cxn>
                <a:cxn ang="0">
                  <a:pos x="603" y="449"/>
                </a:cxn>
                <a:cxn ang="0">
                  <a:pos x="663" y="406"/>
                </a:cxn>
                <a:cxn ang="0">
                  <a:pos x="703" y="363"/>
                </a:cxn>
                <a:cxn ang="0">
                  <a:pos x="743" y="299"/>
                </a:cxn>
                <a:cxn ang="0">
                  <a:pos x="743" y="235"/>
                </a:cxn>
                <a:cxn ang="0">
                  <a:pos x="723" y="150"/>
                </a:cxn>
                <a:cxn ang="0">
                  <a:pos x="643" y="64"/>
                </a:cxn>
                <a:cxn ang="0">
                  <a:pos x="522" y="0"/>
                </a:cxn>
                <a:cxn ang="0">
                  <a:pos x="382" y="0"/>
                </a:cxn>
                <a:cxn ang="0">
                  <a:pos x="241" y="0"/>
                </a:cxn>
                <a:cxn ang="0">
                  <a:pos x="141" y="64"/>
                </a:cxn>
                <a:cxn ang="0">
                  <a:pos x="60" y="128"/>
                </a:cxn>
                <a:cxn ang="0">
                  <a:pos x="20" y="235"/>
                </a:cxn>
              </a:cxnLst>
              <a:rect l="0" t="0" r="r" b="b"/>
              <a:pathLst>
                <a:path w="743" h="1539">
                  <a:moveTo>
                    <a:pt x="20" y="235"/>
                  </a:moveTo>
                  <a:lnTo>
                    <a:pt x="20" y="235"/>
                  </a:lnTo>
                  <a:lnTo>
                    <a:pt x="0" y="363"/>
                  </a:lnTo>
                  <a:lnTo>
                    <a:pt x="0" y="492"/>
                  </a:lnTo>
                  <a:lnTo>
                    <a:pt x="0" y="620"/>
                  </a:lnTo>
                  <a:lnTo>
                    <a:pt x="0" y="748"/>
                  </a:lnTo>
                  <a:lnTo>
                    <a:pt x="20" y="855"/>
                  </a:lnTo>
                  <a:lnTo>
                    <a:pt x="40" y="983"/>
                  </a:lnTo>
                  <a:lnTo>
                    <a:pt x="60" y="1112"/>
                  </a:lnTo>
                  <a:lnTo>
                    <a:pt x="80" y="1240"/>
                  </a:lnTo>
                  <a:lnTo>
                    <a:pt x="80" y="1240"/>
                  </a:lnTo>
                  <a:lnTo>
                    <a:pt x="80" y="1240"/>
                  </a:lnTo>
                  <a:lnTo>
                    <a:pt x="80" y="1261"/>
                  </a:lnTo>
                  <a:lnTo>
                    <a:pt x="80" y="1261"/>
                  </a:lnTo>
                  <a:lnTo>
                    <a:pt x="80" y="1325"/>
                  </a:lnTo>
                  <a:lnTo>
                    <a:pt x="100" y="1368"/>
                  </a:lnTo>
                  <a:lnTo>
                    <a:pt x="121" y="1411"/>
                  </a:lnTo>
                  <a:lnTo>
                    <a:pt x="141" y="1454"/>
                  </a:lnTo>
                  <a:lnTo>
                    <a:pt x="181" y="1496"/>
                  </a:lnTo>
                  <a:lnTo>
                    <a:pt x="201" y="1518"/>
                  </a:lnTo>
                  <a:lnTo>
                    <a:pt x="241" y="1539"/>
                  </a:lnTo>
                  <a:lnTo>
                    <a:pt x="281" y="1539"/>
                  </a:lnTo>
                  <a:lnTo>
                    <a:pt x="321" y="1539"/>
                  </a:lnTo>
                  <a:lnTo>
                    <a:pt x="362" y="1518"/>
                  </a:lnTo>
                  <a:lnTo>
                    <a:pt x="402" y="1496"/>
                  </a:lnTo>
                  <a:lnTo>
                    <a:pt x="422" y="1454"/>
                  </a:lnTo>
                  <a:lnTo>
                    <a:pt x="442" y="1411"/>
                  </a:lnTo>
                  <a:lnTo>
                    <a:pt x="462" y="1368"/>
                  </a:lnTo>
                  <a:lnTo>
                    <a:pt x="482" y="1325"/>
                  </a:lnTo>
                  <a:lnTo>
                    <a:pt x="482" y="1261"/>
                  </a:lnTo>
                  <a:lnTo>
                    <a:pt x="482" y="1218"/>
                  </a:lnTo>
                  <a:lnTo>
                    <a:pt x="482" y="1197"/>
                  </a:lnTo>
                  <a:lnTo>
                    <a:pt x="462" y="1154"/>
                  </a:lnTo>
                  <a:lnTo>
                    <a:pt x="462" y="1112"/>
                  </a:lnTo>
                  <a:lnTo>
                    <a:pt x="442" y="1005"/>
                  </a:lnTo>
                  <a:lnTo>
                    <a:pt x="442" y="898"/>
                  </a:lnTo>
                  <a:lnTo>
                    <a:pt x="442" y="791"/>
                  </a:lnTo>
                  <a:lnTo>
                    <a:pt x="442" y="705"/>
                  </a:lnTo>
                  <a:lnTo>
                    <a:pt x="482" y="620"/>
                  </a:lnTo>
                  <a:lnTo>
                    <a:pt x="502" y="556"/>
                  </a:lnTo>
                  <a:lnTo>
                    <a:pt x="542" y="492"/>
                  </a:lnTo>
                  <a:lnTo>
                    <a:pt x="603" y="449"/>
                  </a:lnTo>
                  <a:lnTo>
                    <a:pt x="623" y="428"/>
                  </a:lnTo>
                  <a:lnTo>
                    <a:pt x="663" y="406"/>
                  </a:lnTo>
                  <a:lnTo>
                    <a:pt x="683" y="385"/>
                  </a:lnTo>
                  <a:lnTo>
                    <a:pt x="703" y="363"/>
                  </a:lnTo>
                  <a:lnTo>
                    <a:pt x="723" y="321"/>
                  </a:lnTo>
                  <a:lnTo>
                    <a:pt x="743" y="299"/>
                  </a:lnTo>
                  <a:lnTo>
                    <a:pt x="743" y="278"/>
                  </a:lnTo>
                  <a:lnTo>
                    <a:pt x="743" y="235"/>
                  </a:lnTo>
                  <a:lnTo>
                    <a:pt x="743" y="192"/>
                  </a:lnTo>
                  <a:lnTo>
                    <a:pt x="723" y="150"/>
                  </a:lnTo>
                  <a:lnTo>
                    <a:pt x="683" y="107"/>
                  </a:lnTo>
                  <a:lnTo>
                    <a:pt x="643" y="64"/>
                  </a:lnTo>
                  <a:lnTo>
                    <a:pt x="583" y="43"/>
                  </a:lnTo>
                  <a:lnTo>
                    <a:pt x="522" y="0"/>
                  </a:lnTo>
                  <a:lnTo>
                    <a:pt x="462" y="0"/>
                  </a:lnTo>
                  <a:lnTo>
                    <a:pt x="382" y="0"/>
                  </a:lnTo>
                  <a:lnTo>
                    <a:pt x="321" y="0"/>
                  </a:lnTo>
                  <a:lnTo>
                    <a:pt x="241" y="0"/>
                  </a:lnTo>
                  <a:lnTo>
                    <a:pt x="181" y="21"/>
                  </a:lnTo>
                  <a:lnTo>
                    <a:pt x="141" y="64"/>
                  </a:lnTo>
                  <a:lnTo>
                    <a:pt x="100" y="107"/>
                  </a:lnTo>
                  <a:lnTo>
                    <a:pt x="60" y="128"/>
                  </a:lnTo>
                  <a:lnTo>
                    <a:pt x="40" y="192"/>
                  </a:lnTo>
                  <a:lnTo>
                    <a:pt x="20" y="23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13060" y="352"/>
              <a:ext cx="221" cy="321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201" y="43"/>
                </a:cxn>
                <a:cxn ang="0">
                  <a:pos x="221" y="86"/>
                </a:cxn>
                <a:cxn ang="0">
                  <a:pos x="221" y="150"/>
                </a:cxn>
                <a:cxn ang="0">
                  <a:pos x="201" y="214"/>
                </a:cxn>
                <a:cxn ang="0">
                  <a:pos x="181" y="235"/>
                </a:cxn>
                <a:cxn ang="0">
                  <a:pos x="161" y="257"/>
                </a:cxn>
                <a:cxn ang="0">
                  <a:pos x="141" y="278"/>
                </a:cxn>
                <a:cxn ang="0">
                  <a:pos x="121" y="299"/>
                </a:cxn>
                <a:cxn ang="0">
                  <a:pos x="100" y="299"/>
                </a:cxn>
                <a:cxn ang="0">
                  <a:pos x="80" y="321"/>
                </a:cxn>
                <a:cxn ang="0">
                  <a:pos x="60" y="321"/>
                </a:cxn>
                <a:cxn ang="0">
                  <a:pos x="40" y="299"/>
                </a:cxn>
                <a:cxn ang="0">
                  <a:pos x="0" y="278"/>
                </a:cxn>
                <a:cxn ang="0">
                  <a:pos x="0" y="235"/>
                </a:cxn>
                <a:cxn ang="0">
                  <a:pos x="0" y="171"/>
                </a:cxn>
                <a:cxn ang="0">
                  <a:pos x="20" y="107"/>
                </a:cxn>
                <a:cxn ang="0">
                  <a:pos x="40" y="86"/>
                </a:cxn>
                <a:cxn ang="0">
                  <a:pos x="60" y="64"/>
                </a:cxn>
                <a:cxn ang="0">
                  <a:pos x="80" y="43"/>
                </a:cxn>
                <a:cxn ang="0">
                  <a:pos x="100" y="22"/>
                </a:cxn>
                <a:cxn ang="0">
                  <a:pos x="121" y="0"/>
                </a:cxn>
                <a:cxn ang="0">
                  <a:pos x="141" y="0"/>
                </a:cxn>
                <a:cxn ang="0">
                  <a:pos x="161" y="0"/>
                </a:cxn>
                <a:cxn ang="0">
                  <a:pos x="181" y="0"/>
                </a:cxn>
              </a:cxnLst>
              <a:rect l="0" t="0" r="r" b="b"/>
              <a:pathLst>
                <a:path w="221" h="321">
                  <a:moveTo>
                    <a:pt x="181" y="0"/>
                  </a:moveTo>
                  <a:lnTo>
                    <a:pt x="201" y="43"/>
                  </a:lnTo>
                  <a:lnTo>
                    <a:pt x="221" y="86"/>
                  </a:lnTo>
                  <a:lnTo>
                    <a:pt x="221" y="150"/>
                  </a:lnTo>
                  <a:lnTo>
                    <a:pt x="201" y="214"/>
                  </a:lnTo>
                  <a:lnTo>
                    <a:pt x="181" y="235"/>
                  </a:lnTo>
                  <a:lnTo>
                    <a:pt x="161" y="257"/>
                  </a:lnTo>
                  <a:lnTo>
                    <a:pt x="141" y="278"/>
                  </a:lnTo>
                  <a:lnTo>
                    <a:pt x="121" y="299"/>
                  </a:lnTo>
                  <a:lnTo>
                    <a:pt x="100" y="299"/>
                  </a:lnTo>
                  <a:lnTo>
                    <a:pt x="80" y="321"/>
                  </a:lnTo>
                  <a:lnTo>
                    <a:pt x="60" y="321"/>
                  </a:lnTo>
                  <a:lnTo>
                    <a:pt x="40" y="299"/>
                  </a:lnTo>
                  <a:lnTo>
                    <a:pt x="0" y="278"/>
                  </a:lnTo>
                  <a:lnTo>
                    <a:pt x="0" y="235"/>
                  </a:lnTo>
                  <a:lnTo>
                    <a:pt x="0" y="171"/>
                  </a:lnTo>
                  <a:lnTo>
                    <a:pt x="20" y="107"/>
                  </a:lnTo>
                  <a:lnTo>
                    <a:pt x="40" y="86"/>
                  </a:lnTo>
                  <a:lnTo>
                    <a:pt x="60" y="64"/>
                  </a:lnTo>
                  <a:lnTo>
                    <a:pt x="80" y="43"/>
                  </a:lnTo>
                  <a:lnTo>
                    <a:pt x="100" y="22"/>
                  </a:lnTo>
                  <a:lnTo>
                    <a:pt x="121" y="0"/>
                  </a:lnTo>
                  <a:lnTo>
                    <a:pt x="141" y="0"/>
                  </a:lnTo>
                  <a:lnTo>
                    <a:pt x="161" y="0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252" y="1164"/>
              <a:ext cx="201" cy="321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60" y="0"/>
                </a:cxn>
                <a:cxn ang="0">
                  <a:pos x="40" y="0"/>
                </a:cxn>
                <a:cxn ang="0">
                  <a:pos x="20" y="22"/>
                </a:cxn>
                <a:cxn ang="0">
                  <a:pos x="20" y="43"/>
                </a:cxn>
                <a:cxn ang="0">
                  <a:pos x="0" y="86"/>
                </a:cxn>
                <a:cxn ang="0">
                  <a:pos x="0" y="107"/>
                </a:cxn>
                <a:cxn ang="0">
                  <a:pos x="0" y="129"/>
                </a:cxn>
                <a:cxn ang="0">
                  <a:pos x="0" y="171"/>
                </a:cxn>
                <a:cxn ang="0">
                  <a:pos x="0" y="214"/>
                </a:cxn>
                <a:cxn ang="0">
                  <a:pos x="20" y="236"/>
                </a:cxn>
                <a:cxn ang="0">
                  <a:pos x="20" y="257"/>
                </a:cxn>
                <a:cxn ang="0">
                  <a:pos x="40" y="278"/>
                </a:cxn>
                <a:cxn ang="0">
                  <a:pos x="60" y="300"/>
                </a:cxn>
                <a:cxn ang="0">
                  <a:pos x="80" y="321"/>
                </a:cxn>
                <a:cxn ang="0">
                  <a:pos x="101" y="321"/>
                </a:cxn>
                <a:cxn ang="0">
                  <a:pos x="121" y="321"/>
                </a:cxn>
                <a:cxn ang="0">
                  <a:pos x="141" y="321"/>
                </a:cxn>
                <a:cxn ang="0">
                  <a:pos x="161" y="321"/>
                </a:cxn>
                <a:cxn ang="0">
                  <a:pos x="161" y="300"/>
                </a:cxn>
                <a:cxn ang="0">
                  <a:pos x="181" y="278"/>
                </a:cxn>
                <a:cxn ang="0">
                  <a:pos x="181" y="236"/>
                </a:cxn>
                <a:cxn ang="0">
                  <a:pos x="201" y="214"/>
                </a:cxn>
                <a:cxn ang="0">
                  <a:pos x="201" y="171"/>
                </a:cxn>
                <a:cxn ang="0">
                  <a:pos x="201" y="150"/>
                </a:cxn>
                <a:cxn ang="0">
                  <a:pos x="181" y="107"/>
                </a:cxn>
                <a:cxn ang="0">
                  <a:pos x="181" y="86"/>
                </a:cxn>
                <a:cxn ang="0">
                  <a:pos x="161" y="65"/>
                </a:cxn>
                <a:cxn ang="0">
                  <a:pos x="161" y="22"/>
                </a:cxn>
                <a:cxn ang="0">
                  <a:pos x="141" y="0"/>
                </a:cxn>
                <a:cxn ang="0">
                  <a:pos x="121" y="0"/>
                </a:cxn>
                <a:cxn ang="0">
                  <a:pos x="101" y="0"/>
                </a:cxn>
                <a:cxn ang="0">
                  <a:pos x="80" y="0"/>
                </a:cxn>
              </a:cxnLst>
              <a:rect l="0" t="0" r="r" b="b"/>
              <a:pathLst>
                <a:path w="201" h="321">
                  <a:moveTo>
                    <a:pt x="80" y="0"/>
                  </a:moveTo>
                  <a:lnTo>
                    <a:pt x="60" y="0"/>
                  </a:lnTo>
                  <a:lnTo>
                    <a:pt x="40" y="0"/>
                  </a:lnTo>
                  <a:lnTo>
                    <a:pt x="20" y="22"/>
                  </a:lnTo>
                  <a:lnTo>
                    <a:pt x="20" y="43"/>
                  </a:lnTo>
                  <a:lnTo>
                    <a:pt x="0" y="86"/>
                  </a:lnTo>
                  <a:lnTo>
                    <a:pt x="0" y="107"/>
                  </a:lnTo>
                  <a:lnTo>
                    <a:pt x="0" y="129"/>
                  </a:lnTo>
                  <a:lnTo>
                    <a:pt x="0" y="171"/>
                  </a:lnTo>
                  <a:lnTo>
                    <a:pt x="0" y="214"/>
                  </a:lnTo>
                  <a:lnTo>
                    <a:pt x="20" y="236"/>
                  </a:lnTo>
                  <a:lnTo>
                    <a:pt x="20" y="257"/>
                  </a:lnTo>
                  <a:lnTo>
                    <a:pt x="40" y="278"/>
                  </a:lnTo>
                  <a:lnTo>
                    <a:pt x="60" y="300"/>
                  </a:lnTo>
                  <a:lnTo>
                    <a:pt x="80" y="321"/>
                  </a:lnTo>
                  <a:lnTo>
                    <a:pt x="101" y="321"/>
                  </a:lnTo>
                  <a:lnTo>
                    <a:pt x="121" y="321"/>
                  </a:lnTo>
                  <a:lnTo>
                    <a:pt x="141" y="321"/>
                  </a:lnTo>
                  <a:lnTo>
                    <a:pt x="161" y="321"/>
                  </a:lnTo>
                  <a:lnTo>
                    <a:pt x="161" y="300"/>
                  </a:lnTo>
                  <a:lnTo>
                    <a:pt x="181" y="278"/>
                  </a:lnTo>
                  <a:lnTo>
                    <a:pt x="181" y="236"/>
                  </a:lnTo>
                  <a:lnTo>
                    <a:pt x="201" y="214"/>
                  </a:lnTo>
                  <a:lnTo>
                    <a:pt x="201" y="171"/>
                  </a:lnTo>
                  <a:lnTo>
                    <a:pt x="201" y="150"/>
                  </a:lnTo>
                  <a:lnTo>
                    <a:pt x="181" y="107"/>
                  </a:lnTo>
                  <a:lnTo>
                    <a:pt x="181" y="86"/>
                  </a:lnTo>
                  <a:lnTo>
                    <a:pt x="161" y="65"/>
                  </a:lnTo>
                  <a:lnTo>
                    <a:pt x="161" y="22"/>
                  </a:lnTo>
                  <a:lnTo>
                    <a:pt x="141" y="0"/>
                  </a:lnTo>
                  <a:lnTo>
                    <a:pt x="121" y="0"/>
                  </a:lnTo>
                  <a:lnTo>
                    <a:pt x="101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12899" y="309"/>
              <a:ext cx="141" cy="21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41" y="22"/>
                </a:cxn>
                <a:cxn ang="0">
                  <a:pos x="141" y="43"/>
                </a:cxn>
                <a:cxn ang="0">
                  <a:pos x="141" y="86"/>
                </a:cxn>
                <a:cxn ang="0">
                  <a:pos x="141" y="129"/>
                </a:cxn>
                <a:cxn ang="0">
                  <a:pos x="121" y="150"/>
                </a:cxn>
                <a:cxn ang="0">
                  <a:pos x="121" y="171"/>
                </a:cxn>
                <a:cxn ang="0">
                  <a:pos x="101" y="193"/>
                </a:cxn>
                <a:cxn ang="0">
                  <a:pos x="101" y="214"/>
                </a:cxn>
                <a:cxn ang="0">
                  <a:pos x="81" y="214"/>
                </a:cxn>
                <a:cxn ang="0">
                  <a:pos x="61" y="214"/>
                </a:cxn>
                <a:cxn ang="0">
                  <a:pos x="41" y="214"/>
                </a:cxn>
                <a:cxn ang="0">
                  <a:pos x="41" y="214"/>
                </a:cxn>
                <a:cxn ang="0">
                  <a:pos x="20" y="193"/>
                </a:cxn>
                <a:cxn ang="0">
                  <a:pos x="0" y="171"/>
                </a:cxn>
                <a:cxn ang="0">
                  <a:pos x="0" y="129"/>
                </a:cxn>
                <a:cxn ang="0">
                  <a:pos x="0" y="86"/>
                </a:cxn>
                <a:cxn ang="0">
                  <a:pos x="20" y="65"/>
                </a:cxn>
                <a:cxn ang="0">
                  <a:pos x="20" y="43"/>
                </a:cxn>
                <a:cxn ang="0">
                  <a:pos x="41" y="22"/>
                </a:cxn>
                <a:cxn ang="0">
                  <a:pos x="61" y="22"/>
                </a:cxn>
                <a:cxn ang="0">
                  <a:pos x="61" y="0"/>
                </a:cxn>
                <a:cxn ang="0">
                  <a:pos x="81" y="0"/>
                </a:cxn>
                <a:cxn ang="0">
                  <a:pos x="101" y="0"/>
                </a:cxn>
                <a:cxn ang="0">
                  <a:pos x="101" y="0"/>
                </a:cxn>
              </a:cxnLst>
              <a:rect l="0" t="0" r="r" b="b"/>
              <a:pathLst>
                <a:path w="141" h="214">
                  <a:moveTo>
                    <a:pt x="101" y="0"/>
                  </a:moveTo>
                  <a:lnTo>
                    <a:pt x="141" y="22"/>
                  </a:lnTo>
                  <a:lnTo>
                    <a:pt x="141" y="43"/>
                  </a:lnTo>
                  <a:lnTo>
                    <a:pt x="141" y="86"/>
                  </a:lnTo>
                  <a:lnTo>
                    <a:pt x="141" y="129"/>
                  </a:lnTo>
                  <a:lnTo>
                    <a:pt x="121" y="150"/>
                  </a:lnTo>
                  <a:lnTo>
                    <a:pt x="121" y="171"/>
                  </a:lnTo>
                  <a:lnTo>
                    <a:pt x="101" y="193"/>
                  </a:lnTo>
                  <a:lnTo>
                    <a:pt x="101" y="214"/>
                  </a:lnTo>
                  <a:lnTo>
                    <a:pt x="81" y="214"/>
                  </a:lnTo>
                  <a:lnTo>
                    <a:pt x="61" y="214"/>
                  </a:lnTo>
                  <a:lnTo>
                    <a:pt x="41" y="214"/>
                  </a:lnTo>
                  <a:lnTo>
                    <a:pt x="41" y="214"/>
                  </a:lnTo>
                  <a:lnTo>
                    <a:pt x="20" y="193"/>
                  </a:lnTo>
                  <a:lnTo>
                    <a:pt x="0" y="171"/>
                  </a:lnTo>
                  <a:lnTo>
                    <a:pt x="0" y="129"/>
                  </a:lnTo>
                  <a:lnTo>
                    <a:pt x="0" y="86"/>
                  </a:lnTo>
                  <a:lnTo>
                    <a:pt x="20" y="65"/>
                  </a:lnTo>
                  <a:lnTo>
                    <a:pt x="20" y="43"/>
                  </a:lnTo>
                  <a:lnTo>
                    <a:pt x="41" y="22"/>
                  </a:lnTo>
                  <a:lnTo>
                    <a:pt x="61" y="22"/>
                  </a:lnTo>
                  <a:lnTo>
                    <a:pt x="61" y="0"/>
                  </a:lnTo>
                  <a:lnTo>
                    <a:pt x="81" y="0"/>
                  </a:lnTo>
                  <a:lnTo>
                    <a:pt x="101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11493" y="1186"/>
              <a:ext cx="141" cy="23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21"/>
                </a:cxn>
                <a:cxn ang="0">
                  <a:pos x="20" y="43"/>
                </a:cxn>
                <a:cxn ang="0">
                  <a:pos x="0" y="85"/>
                </a:cxn>
                <a:cxn ang="0">
                  <a:pos x="0" y="128"/>
                </a:cxn>
                <a:cxn ang="0">
                  <a:pos x="0" y="171"/>
                </a:cxn>
                <a:cxn ang="0">
                  <a:pos x="20" y="214"/>
                </a:cxn>
                <a:cxn ang="0">
                  <a:pos x="40" y="235"/>
                </a:cxn>
                <a:cxn ang="0">
                  <a:pos x="60" y="235"/>
                </a:cxn>
                <a:cxn ang="0">
                  <a:pos x="81" y="235"/>
                </a:cxn>
                <a:cxn ang="0">
                  <a:pos x="121" y="214"/>
                </a:cxn>
                <a:cxn ang="0">
                  <a:pos x="121" y="171"/>
                </a:cxn>
                <a:cxn ang="0">
                  <a:pos x="141" y="128"/>
                </a:cxn>
                <a:cxn ang="0">
                  <a:pos x="121" y="85"/>
                </a:cxn>
                <a:cxn ang="0">
                  <a:pos x="121" y="43"/>
                </a:cxn>
                <a:cxn ang="0">
                  <a:pos x="81" y="21"/>
                </a:cxn>
                <a:cxn ang="0">
                  <a:pos x="60" y="0"/>
                </a:cxn>
              </a:cxnLst>
              <a:rect l="0" t="0" r="r" b="b"/>
              <a:pathLst>
                <a:path w="141" h="235">
                  <a:moveTo>
                    <a:pt x="60" y="0"/>
                  </a:moveTo>
                  <a:lnTo>
                    <a:pt x="40" y="21"/>
                  </a:lnTo>
                  <a:lnTo>
                    <a:pt x="20" y="43"/>
                  </a:lnTo>
                  <a:lnTo>
                    <a:pt x="0" y="85"/>
                  </a:lnTo>
                  <a:lnTo>
                    <a:pt x="0" y="128"/>
                  </a:lnTo>
                  <a:lnTo>
                    <a:pt x="0" y="171"/>
                  </a:lnTo>
                  <a:lnTo>
                    <a:pt x="20" y="214"/>
                  </a:lnTo>
                  <a:lnTo>
                    <a:pt x="40" y="235"/>
                  </a:lnTo>
                  <a:lnTo>
                    <a:pt x="60" y="235"/>
                  </a:lnTo>
                  <a:lnTo>
                    <a:pt x="81" y="235"/>
                  </a:lnTo>
                  <a:lnTo>
                    <a:pt x="121" y="214"/>
                  </a:lnTo>
                  <a:lnTo>
                    <a:pt x="121" y="171"/>
                  </a:lnTo>
                  <a:lnTo>
                    <a:pt x="141" y="128"/>
                  </a:lnTo>
                  <a:lnTo>
                    <a:pt x="121" y="85"/>
                  </a:lnTo>
                  <a:lnTo>
                    <a:pt x="121" y="43"/>
                  </a:lnTo>
                  <a:lnTo>
                    <a:pt x="81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12759" y="288"/>
              <a:ext cx="120" cy="192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100" y="21"/>
                </a:cxn>
                <a:cxn ang="0">
                  <a:pos x="100" y="43"/>
                </a:cxn>
                <a:cxn ang="0">
                  <a:pos x="120" y="64"/>
                </a:cxn>
                <a:cxn ang="0">
                  <a:pos x="100" y="107"/>
                </a:cxn>
                <a:cxn ang="0">
                  <a:pos x="100" y="128"/>
                </a:cxn>
                <a:cxn ang="0">
                  <a:pos x="100" y="150"/>
                </a:cxn>
                <a:cxn ang="0">
                  <a:pos x="80" y="150"/>
                </a:cxn>
                <a:cxn ang="0">
                  <a:pos x="80" y="171"/>
                </a:cxn>
                <a:cxn ang="0">
                  <a:pos x="60" y="192"/>
                </a:cxn>
                <a:cxn ang="0">
                  <a:pos x="60" y="192"/>
                </a:cxn>
                <a:cxn ang="0">
                  <a:pos x="40" y="192"/>
                </a:cxn>
                <a:cxn ang="0">
                  <a:pos x="40" y="192"/>
                </a:cxn>
                <a:cxn ang="0">
                  <a:pos x="20" y="171"/>
                </a:cxn>
                <a:cxn ang="0">
                  <a:pos x="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0" y="64"/>
                </a:cxn>
                <a:cxn ang="0">
                  <a:pos x="0" y="43"/>
                </a:cxn>
                <a:cxn ang="0">
                  <a:pos x="20" y="21"/>
                </a:cxn>
                <a:cxn ang="0">
                  <a:pos x="20" y="21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60" y="0"/>
                </a:cxn>
                <a:cxn ang="0">
                  <a:pos x="80" y="0"/>
                </a:cxn>
              </a:cxnLst>
              <a:rect l="0" t="0" r="r" b="b"/>
              <a:pathLst>
                <a:path w="120" h="192">
                  <a:moveTo>
                    <a:pt x="80" y="0"/>
                  </a:moveTo>
                  <a:lnTo>
                    <a:pt x="100" y="21"/>
                  </a:lnTo>
                  <a:lnTo>
                    <a:pt x="100" y="43"/>
                  </a:lnTo>
                  <a:lnTo>
                    <a:pt x="120" y="64"/>
                  </a:lnTo>
                  <a:lnTo>
                    <a:pt x="100" y="107"/>
                  </a:lnTo>
                  <a:lnTo>
                    <a:pt x="100" y="128"/>
                  </a:lnTo>
                  <a:lnTo>
                    <a:pt x="100" y="150"/>
                  </a:lnTo>
                  <a:lnTo>
                    <a:pt x="80" y="150"/>
                  </a:lnTo>
                  <a:lnTo>
                    <a:pt x="80" y="171"/>
                  </a:lnTo>
                  <a:lnTo>
                    <a:pt x="60" y="192"/>
                  </a:lnTo>
                  <a:lnTo>
                    <a:pt x="60" y="192"/>
                  </a:lnTo>
                  <a:lnTo>
                    <a:pt x="40" y="192"/>
                  </a:lnTo>
                  <a:lnTo>
                    <a:pt x="40" y="192"/>
                  </a:lnTo>
                  <a:lnTo>
                    <a:pt x="20" y="171"/>
                  </a:lnTo>
                  <a:lnTo>
                    <a:pt x="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0" y="64"/>
                  </a:lnTo>
                  <a:lnTo>
                    <a:pt x="0" y="43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6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11674" y="1229"/>
              <a:ext cx="120" cy="213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21"/>
                </a:cxn>
                <a:cxn ang="0">
                  <a:pos x="20" y="42"/>
                </a:cxn>
                <a:cxn ang="0">
                  <a:pos x="0" y="64"/>
                </a:cxn>
                <a:cxn ang="0">
                  <a:pos x="0" y="106"/>
                </a:cxn>
                <a:cxn ang="0">
                  <a:pos x="0" y="128"/>
                </a:cxn>
                <a:cxn ang="0">
                  <a:pos x="0" y="171"/>
                </a:cxn>
                <a:cxn ang="0">
                  <a:pos x="20" y="192"/>
                </a:cxn>
                <a:cxn ang="0">
                  <a:pos x="40" y="213"/>
                </a:cxn>
                <a:cxn ang="0">
                  <a:pos x="60" y="192"/>
                </a:cxn>
                <a:cxn ang="0">
                  <a:pos x="80" y="192"/>
                </a:cxn>
                <a:cxn ang="0">
                  <a:pos x="100" y="149"/>
                </a:cxn>
                <a:cxn ang="0">
                  <a:pos x="120" y="106"/>
                </a:cxn>
                <a:cxn ang="0">
                  <a:pos x="120" y="85"/>
                </a:cxn>
                <a:cxn ang="0">
                  <a:pos x="100" y="42"/>
                </a:cxn>
                <a:cxn ang="0">
                  <a:pos x="80" y="21"/>
                </a:cxn>
                <a:cxn ang="0">
                  <a:pos x="60" y="0"/>
                </a:cxn>
              </a:cxnLst>
              <a:rect l="0" t="0" r="r" b="b"/>
              <a:pathLst>
                <a:path w="120" h="213">
                  <a:moveTo>
                    <a:pt x="60" y="0"/>
                  </a:moveTo>
                  <a:lnTo>
                    <a:pt x="40" y="21"/>
                  </a:lnTo>
                  <a:lnTo>
                    <a:pt x="20" y="42"/>
                  </a:lnTo>
                  <a:lnTo>
                    <a:pt x="0" y="64"/>
                  </a:lnTo>
                  <a:lnTo>
                    <a:pt x="0" y="106"/>
                  </a:lnTo>
                  <a:lnTo>
                    <a:pt x="0" y="128"/>
                  </a:lnTo>
                  <a:lnTo>
                    <a:pt x="0" y="171"/>
                  </a:lnTo>
                  <a:lnTo>
                    <a:pt x="20" y="192"/>
                  </a:lnTo>
                  <a:lnTo>
                    <a:pt x="40" y="213"/>
                  </a:lnTo>
                  <a:lnTo>
                    <a:pt x="60" y="192"/>
                  </a:lnTo>
                  <a:lnTo>
                    <a:pt x="80" y="192"/>
                  </a:lnTo>
                  <a:lnTo>
                    <a:pt x="100" y="149"/>
                  </a:lnTo>
                  <a:lnTo>
                    <a:pt x="120" y="106"/>
                  </a:lnTo>
                  <a:lnTo>
                    <a:pt x="120" y="85"/>
                  </a:lnTo>
                  <a:lnTo>
                    <a:pt x="100" y="42"/>
                  </a:lnTo>
                  <a:lnTo>
                    <a:pt x="80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12598" y="288"/>
              <a:ext cx="100" cy="171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21"/>
                </a:cxn>
                <a:cxn ang="0">
                  <a:pos x="80" y="43"/>
                </a:cxn>
                <a:cxn ang="0">
                  <a:pos x="100" y="64"/>
                </a:cxn>
                <a:cxn ang="0">
                  <a:pos x="100" y="107"/>
                </a:cxn>
                <a:cxn ang="0">
                  <a:pos x="80" y="128"/>
                </a:cxn>
                <a:cxn ang="0">
                  <a:pos x="80" y="150"/>
                </a:cxn>
                <a:cxn ang="0">
                  <a:pos x="60" y="171"/>
                </a:cxn>
                <a:cxn ang="0">
                  <a:pos x="40" y="171"/>
                </a:cxn>
                <a:cxn ang="0">
                  <a:pos x="20" y="171"/>
                </a:cxn>
                <a:cxn ang="0">
                  <a:pos x="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0" y="64"/>
                </a:cxn>
                <a:cxn ang="0">
                  <a:pos x="20" y="21"/>
                </a:cxn>
                <a:cxn ang="0">
                  <a:pos x="40" y="0"/>
                </a:cxn>
                <a:cxn ang="0">
                  <a:pos x="60" y="0"/>
                </a:cxn>
              </a:cxnLst>
              <a:rect l="0" t="0" r="r" b="b"/>
              <a:pathLst>
                <a:path w="100" h="171">
                  <a:moveTo>
                    <a:pt x="60" y="0"/>
                  </a:moveTo>
                  <a:lnTo>
                    <a:pt x="60" y="21"/>
                  </a:lnTo>
                  <a:lnTo>
                    <a:pt x="80" y="43"/>
                  </a:lnTo>
                  <a:lnTo>
                    <a:pt x="100" y="64"/>
                  </a:lnTo>
                  <a:lnTo>
                    <a:pt x="100" y="107"/>
                  </a:lnTo>
                  <a:lnTo>
                    <a:pt x="80" y="128"/>
                  </a:lnTo>
                  <a:lnTo>
                    <a:pt x="80" y="150"/>
                  </a:lnTo>
                  <a:lnTo>
                    <a:pt x="60" y="171"/>
                  </a:lnTo>
                  <a:lnTo>
                    <a:pt x="40" y="171"/>
                  </a:lnTo>
                  <a:lnTo>
                    <a:pt x="20" y="171"/>
                  </a:lnTo>
                  <a:lnTo>
                    <a:pt x="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0" y="64"/>
                  </a:lnTo>
                  <a:lnTo>
                    <a:pt x="20" y="21"/>
                  </a:lnTo>
                  <a:lnTo>
                    <a:pt x="40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11835" y="1314"/>
              <a:ext cx="100" cy="171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0"/>
                </a:cxn>
                <a:cxn ang="0">
                  <a:pos x="20" y="21"/>
                </a:cxn>
                <a:cxn ang="0">
                  <a:pos x="0" y="43"/>
                </a:cxn>
                <a:cxn ang="0">
                  <a:pos x="0" y="64"/>
                </a:cxn>
                <a:cxn ang="0">
                  <a:pos x="0" y="107"/>
                </a:cxn>
                <a:cxn ang="0">
                  <a:pos x="0" y="128"/>
                </a:cxn>
                <a:cxn ang="0">
                  <a:pos x="0" y="150"/>
                </a:cxn>
                <a:cxn ang="0">
                  <a:pos x="20" y="171"/>
                </a:cxn>
                <a:cxn ang="0">
                  <a:pos x="40" y="171"/>
                </a:cxn>
                <a:cxn ang="0">
                  <a:pos x="60" y="150"/>
                </a:cxn>
                <a:cxn ang="0">
                  <a:pos x="80" y="128"/>
                </a:cxn>
                <a:cxn ang="0">
                  <a:pos x="100" y="107"/>
                </a:cxn>
                <a:cxn ang="0">
                  <a:pos x="100" y="64"/>
                </a:cxn>
                <a:cxn ang="0">
                  <a:pos x="100" y="43"/>
                </a:cxn>
                <a:cxn ang="0">
                  <a:pos x="80" y="21"/>
                </a:cxn>
                <a:cxn ang="0">
                  <a:pos x="60" y="0"/>
                </a:cxn>
              </a:cxnLst>
              <a:rect l="0" t="0" r="r" b="b"/>
              <a:pathLst>
                <a:path w="100" h="171">
                  <a:moveTo>
                    <a:pt x="60" y="0"/>
                  </a:moveTo>
                  <a:lnTo>
                    <a:pt x="40" y="0"/>
                  </a:lnTo>
                  <a:lnTo>
                    <a:pt x="20" y="21"/>
                  </a:lnTo>
                  <a:lnTo>
                    <a:pt x="0" y="43"/>
                  </a:lnTo>
                  <a:lnTo>
                    <a:pt x="0" y="64"/>
                  </a:lnTo>
                  <a:lnTo>
                    <a:pt x="0" y="107"/>
                  </a:lnTo>
                  <a:lnTo>
                    <a:pt x="0" y="128"/>
                  </a:lnTo>
                  <a:lnTo>
                    <a:pt x="0" y="150"/>
                  </a:lnTo>
                  <a:lnTo>
                    <a:pt x="20" y="171"/>
                  </a:lnTo>
                  <a:lnTo>
                    <a:pt x="40" y="171"/>
                  </a:lnTo>
                  <a:lnTo>
                    <a:pt x="60" y="150"/>
                  </a:lnTo>
                  <a:lnTo>
                    <a:pt x="80" y="128"/>
                  </a:lnTo>
                  <a:lnTo>
                    <a:pt x="100" y="107"/>
                  </a:lnTo>
                  <a:lnTo>
                    <a:pt x="100" y="64"/>
                  </a:lnTo>
                  <a:lnTo>
                    <a:pt x="100" y="43"/>
                  </a:lnTo>
                  <a:lnTo>
                    <a:pt x="80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12437" y="352"/>
              <a:ext cx="101" cy="171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81" y="22"/>
                </a:cxn>
                <a:cxn ang="0">
                  <a:pos x="101" y="43"/>
                </a:cxn>
                <a:cxn ang="0">
                  <a:pos x="101" y="64"/>
                </a:cxn>
                <a:cxn ang="0">
                  <a:pos x="101" y="107"/>
                </a:cxn>
                <a:cxn ang="0">
                  <a:pos x="101" y="128"/>
                </a:cxn>
                <a:cxn ang="0">
                  <a:pos x="81" y="150"/>
                </a:cxn>
                <a:cxn ang="0">
                  <a:pos x="61" y="171"/>
                </a:cxn>
                <a:cxn ang="0">
                  <a:pos x="40" y="171"/>
                </a:cxn>
                <a:cxn ang="0">
                  <a:pos x="20" y="171"/>
                </a:cxn>
                <a:cxn ang="0">
                  <a:pos x="2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20" y="64"/>
                </a:cxn>
                <a:cxn ang="0">
                  <a:pos x="20" y="22"/>
                </a:cxn>
                <a:cxn ang="0">
                  <a:pos x="40" y="0"/>
                </a:cxn>
                <a:cxn ang="0">
                  <a:pos x="61" y="0"/>
                </a:cxn>
              </a:cxnLst>
              <a:rect l="0" t="0" r="r" b="b"/>
              <a:pathLst>
                <a:path w="101" h="171">
                  <a:moveTo>
                    <a:pt x="61" y="0"/>
                  </a:moveTo>
                  <a:lnTo>
                    <a:pt x="81" y="22"/>
                  </a:lnTo>
                  <a:lnTo>
                    <a:pt x="101" y="43"/>
                  </a:lnTo>
                  <a:lnTo>
                    <a:pt x="101" y="64"/>
                  </a:lnTo>
                  <a:lnTo>
                    <a:pt x="101" y="107"/>
                  </a:lnTo>
                  <a:lnTo>
                    <a:pt x="101" y="128"/>
                  </a:lnTo>
                  <a:lnTo>
                    <a:pt x="81" y="150"/>
                  </a:lnTo>
                  <a:lnTo>
                    <a:pt x="61" y="171"/>
                  </a:lnTo>
                  <a:lnTo>
                    <a:pt x="40" y="171"/>
                  </a:lnTo>
                  <a:lnTo>
                    <a:pt x="20" y="171"/>
                  </a:lnTo>
                  <a:lnTo>
                    <a:pt x="2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20" y="64"/>
                  </a:lnTo>
                  <a:lnTo>
                    <a:pt x="20" y="22"/>
                  </a:lnTo>
                  <a:lnTo>
                    <a:pt x="40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11935" y="1421"/>
              <a:ext cx="121" cy="171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60" y="0"/>
                </a:cxn>
                <a:cxn ang="0">
                  <a:pos x="40" y="21"/>
                </a:cxn>
                <a:cxn ang="0">
                  <a:pos x="20" y="43"/>
                </a:cxn>
                <a:cxn ang="0">
                  <a:pos x="20" y="85"/>
                </a:cxn>
                <a:cxn ang="0">
                  <a:pos x="0" y="107"/>
                </a:cxn>
                <a:cxn ang="0">
                  <a:pos x="20" y="150"/>
                </a:cxn>
                <a:cxn ang="0">
                  <a:pos x="20" y="171"/>
                </a:cxn>
                <a:cxn ang="0">
                  <a:pos x="40" y="171"/>
                </a:cxn>
                <a:cxn ang="0">
                  <a:pos x="60" y="171"/>
                </a:cxn>
                <a:cxn ang="0">
                  <a:pos x="80" y="171"/>
                </a:cxn>
                <a:cxn ang="0">
                  <a:pos x="101" y="150"/>
                </a:cxn>
                <a:cxn ang="0">
                  <a:pos x="121" y="107"/>
                </a:cxn>
                <a:cxn ang="0">
                  <a:pos x="121" y="64"/>
                </a:cxn>
                <a:cxn ang="0">
                  <a:pos x="121" y="43"/>
                </a:cxn>
                <a:cxn ang="0">
                  <a:pos x="101" y="21"/>
                </a:cxn>
                <a:cxn ang="0">
                  <a:pos x="80" y="0"/>
                </a:cxn>
              </a:cxnLst>
              <a:rect l="0" t="0" r="r" b="b"/>
              <a:pathLst>
                <a:path w="121" h="171">
                  <a:moveTo>
                    <a:pt x="80" y="0"/>
                  </a:moveTo>
                  <a:lnTo>
                    <a:pt x="60" y="0"/>
                  </a:lnTo>
                  <a:lnTo>
                    <a:pt x="40" y="21"/>
                  </a:lnTo>
                  <a:lnTo>
                    <a:pt x="20" y="43"/>
                  </a:lnTo>
                  <a:lnTo>
                    <a:pt x="20" y="85"/>
                  </a:lnTo>
                  <a:lnTo>
                    <a:pt x="0" y="107"/>
                  </a:lnTo>
                  <a:lnTo>
                    <a:pt x="20" y="150"/>
                  </a:lnTo>
                  <a:lnTo>
                    <a:pt x="20" y="171"/>
                  </a:lnTo>
                  <a:lnTo>
                    <a:pt x="40" y="171"/>
                  </a:lnTo>
                  <a:lnTo>
                    <a:pt x="60" y="171"/>
                  </a:lnTo>
                  <a:lnTo>
                    <a:pt x="80" y="171"/>
                  </a:lnTo>
                  <a:lnTo>
                    <a:pt x="101" y="150"/>
                  </a:lnTo>
                  <a:lnTo>
                    <a:pt x="121" y="107"/>
                  </a:lnTo>
                  <a:lnTo>
                    <a:pt x="121" y="64"/>
                  </a:lnTo>
                  <a:lnTo>
                    <a:pt x="121" y="43"/>
                  </a:lnTo>
                  <a:lnTo>
                    <a:pt x="101" y="21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</p:grpSp>
      <p:grpSp>
        <p:nvGrpSpPr>
          <p:cNvPr id="16" name="Group 1"/>
          <p:cNvGrpSpPr>
            <a:grpSpLocks/>
          </p:cNvGrpSpPr>
          <p:nvPr/>
        </p:nvGrpSpPr>
        <p:grpSpPr bwMode="auto">
          <a:xfrm rot="2527028">
            <a:off x="6813429" y="3232805"/>
            <a:ext cx="1203325" cy="1693863"/>
            <a:chOff x="11232" y="288"/>
            <a:chExt cx="2049" cy="2736"/>
          </a:xfrm>
        </p:grpSpPr>
        <p:sp>
          <p:nvSpPr>
            <p:cNvPr id="17" name="Freeform 2"/>
            <p:cNvSpPr>
              <a:spLocks/>
            </p:cNvSpPr>
            <p:nvPr/>
          </p:nvSpPr>
          <p:spPr bwMode="auto">
            <a:xfrm>
              <a:off x="12337" y="523"/>
              <a:ext cx="803" cy="1518"/>
            </a:xfrm>
            <a:custGeom>
              <a:avLst/>
              <a:gdLst/>
              <a:ahLst/>
              <a:cxnLst>
                <a:cxn ang="0">
                  <a:pos x="783" y="385"/>
                </a:cxn>
                <a:cxn ang="0">
                  <a:pos x="723" y="641"/>
                </a:cxn>
                <a:cxn ang="0">
                  <a:pos x="643" y="855"/>
                </a:cxn>
                <a:cxn ang="0">
                  <a:pos x="542" y="1090"/>
                </a:cxn>
                <a:cxn ang="0">
                  <a:pos x="402" y="1304"/>
                </a:cxn>
                <a:cxn ang="0">
                  <a:pos x="402" y="1325"/>
                </a:cxn>
                <a:cxn ang="0">
                  <a:pos x="402" y="1325"/>
                </a:cxn>
                <a:cxn ang="0">
                  <a:pos x="341" y="1432"/>
                </a:cxn>
                <a:cxn ang="0">
                  <a:pos x="281" y="1496"/>
                </a:cxn>
                <a:cxn ang="0">
                  <a:pos x="201" y="1518"/>
                </a:cxn>
                <a:cxn ang="0">
                  <a:pos x="120" y="1518"/>
                </a:cxn>
                <a:cxn ang="0">
                  <a:pos x="60" y="1475"/>
                </a:cxn>
                <a:cxn ang="0">
                  <a:pos x="20" y="1390"/>
                </a:cxn>
                <a:cxn ang="0">
                  <a:pos x="0" y="1304"/>
                </a:cxn>
                <a:cxn ang="0">
                  <a:pos x="20" y="1197"/>
                </a:cxn>
                <a:cxn ang="0">
                  <a:pos x="60" y="1112"/>
                </a:cxn>
                <a:cxn ang="0">
                  <a:pos x="100" y="1069"/>
                </a:cxn>
                <a:cxn ang="0">
                  <a:pos x="201" y="855"/>
                </a:cxn>
                <a:cxn ang="0">
                  <a:pos x="241" y="684"/>
                </a:cxn>
                <a:cxn ang="0">
                  <a:pos x="241" y="513"/>
                </a:cxn>
                <a:cxn ang="0">
                  <a:pos x="181" y="364"/>
                </a:cxn>
                <a:cxn ang="0">
                  <a:pos x="140" y="321"/>
                </a:cxn>
                <a:cxn ang="0">
                  <a:pos x="100" y="257"/>
                </a:cxn>
                <a:cxn ang="0">
                  <a:pos x="100" y="193"/>
                </a:cxn>
                <a:cxn ang="0">
                  <a:pos x="100" y="128"/>
                </a:cxn>
                <a:cxn ang="0">
                  <a:pos x="120" y="86"/>
                </a:cxn>
                <a:cxn ang="0">
                  <a:pos x="161" y="43"/>
                </a:cxn>
                <a:cxn ang="0">
                  <a:pos x="201" y="22"/>
                </a:cxn>
                <a:cxn ang="0">
                  <a:pos x="261" y="0"/>
                </a:cxn>
                <a:cxn ang="0">
                  <a:pos x="321" y="0"/>
                </a:cxn>
                <a:cxn ang="0">
                  <a:pos x="382" y="0"/>
                </a:cxn>
                <a:cxn ang="0">
                  <a:pos x="462" y="0"/>
                </a:cxn>
                <a:cxn ang="0">
                  <a:pos x="522" y="22"/>
                </a:cxn>
                <a:cxn ang="0">
                  <a:pos x="643" y="86"/>
                </a:cxn>
                <a:cxn ang="0">
                  <a:pos x="743" y="193"/>
                </a:cxn>
                <a:cxn ang="0">
                  <a:pos x="783" y="278"/>
                </a:cxn>
                <a:cxn ang="0">
                  <a:pos x="783" y="385"/>
                </a:cxn>
              </a:cxnLst>
              <a:rect l="0" t="0" r="r" b="b"/>
              <a:pathLst>
                <a:path w="803" h="1518">
                  <a:moveTo>
                    <a:pt x="783" y="385"/>
                  </a:moveTo>
                  <a:lnTo>
                    <a:pt x="783" y="385"/>
                  </a:lnTo>
                  <a:lnTo>
                    <a:pt x="763" y="513"/>
                  </a:lnTo>
                  <a:lnTo>
                    <a:pt x="723" y="641"/>
                  </a:lnTo>
                  <a:lnTo>
                    <a:pt x="683" y="748"/>
                  </a:lnTo>
                  <a:lnTo>
                    <a:pt x="643" y="855"/>
                  </a:lnTo>
                  <a:lnTo>
                    <a:pt x="582" y="983"/>
                  </a:lnTo>
                  <a:lnTo>
                    <a:pt x="542" y="1090"/>
                  </a:lnTo>
                  <a:lnTo>
                    <a:pt x="482" y="1197"/>
                  </a:lnTo>
                  <a:lnTo>
                    <a:pt x="402" y="1304"/>
                  </a:lnTo>
                  <a:lnTo>
                    <a:pt x="402" y="1304"/>
                  </a:lnTo>
                  <a:lnTo>
                    <a:pt x="402" y="1325"/>
                  </a:lnTo>
                  <a:lnTo>
                    <a:pt x="402" y="1325"/>
                  </a:lnTo>
                  <a:lnTo>
                    <a:pt x="402" y="1325"/>
                  </a:lnTo>
                  <a:lnTo>
                    <a:pt x="382" y="1390"/>
                  </a:lnTo>
                  <a:lnTo>
                    <a:pt x="341" y="1432"/>
                  </a:lnTo>
                  <a:lnTo>
                    <a:pt x="321" y="1454"/>
                  </a:lnTo>
                  <a:lnTo>
                    <a:pt x="281" y="1496"/>
                  </a:lnTo>
                  <a:lnTo>
                    <a:pt x="241" y="1518"/>
                  </a:lnTo>
                  <a:lnTo>
                    <a:pt x="201" y="1518"/>
                  </a:lnTo>
                  <a:lnTo>
                    <a:pt x="161" y="1518"/>
                  </a:lnTo>
                  <a:lnTo>
                    <a:pt x="120" y="1518"/>
                  </a:lnTo>
                  <a:lnTo>
                    <a:pt x="80" y="1496"/>
                  </a:lnTo>
                  <a:lnTo>
                    <a:pt x="60" y="1475"/>
                  </a:lnTo>
                  <a:lnTo>
                    <a:pt x="40" y="1432"/>
                  </a:lnTo>
                  <a:lnTo>
                    <a:pt x="20" y="1390"/>
                  </a:lnTo>
                  <a:lnTo>
                    <a:pt x="0" y="1347"/>
                  </a:lnTo>
                  <a:lnTo>
                    <a:pt x="0" y="1304"/>
                  </a:lnTo>
                  <a:lnTo>
                    <a:pt x="20" y="1240"/>
                  </a:lnTo>
                  <a:lnTo>
                    <a:pt x="20" y="1197"/>
                  </a:lnTo>
                  <a:lnTo>
                    <a:pt x="40" y="1154"/>
                  </a:lnTo>
                  <a:lnTo>
                    <a:pt x="60" y="1112"/>
                  </a:lnTo>
                  <a:lnTo>
                    <a:pt x="80" y="1090"/>
                  </a:lnTo>
                  <a:lnTo>
                    <a:pt x="100" y="1069"/>
                  </a:lnTo>
                  <a:lnTo>
                    <a:pt x="161" y="962"/>
                  </a:lnTo>
                  <a:lnTo>
                    <a:pt x="201" y="855"/>
                  </a:lnTo>
                  <a:lnTo>
                    <a:pt x="221" y="770"/>
                  </a:lnTo>
                  <a:lnTo>
                    <a:pt x="241" y="684"/>
                  </a:lnTo>
                  <a:lnTo>
                    <a:pt x="241" y="599"/>
                  </a:lnTo>
                  <a:lnTo>
                    <a:pt x="241" y="513"/>
                  </a:lnTo>
                  <a:lnTo>
                    <a:pt x="201" y="449"/>
                  </a:lnTo>
                  <a:lnTo>
                    <a:pt x="181" y="364"/>
                  </a:lnTo>
                  <a:lnTo>
                    <a:pt x="161" y="342"/>
                  </a:lnTo>
                  <a:lnTo>
                    <a:pt x="140" y="321"/>
                  </a:lnTo>
                  <a:lnTo>
                    <a:pt x="120" y="278"/>
                  </a:lnTo>
                  <a:lnTo>
                    <a:pt x="100" y="257"/>
                  </a:lnTo>
                  <a:lnTo>
                    <a:pt x="100" y="214"/>
                  </a:lnTo>
                  <a:lnTo>
                    <a:pt x="100" y="193"/>
                  </a:lnTo>
                  <a:lnTo>
                    <a:pt x="100" y="150"/>
                  </a:lnTo>
                  <a:lnTo>
                    <a:pt x="100" y="128"/>
                  </a:lnTo>
                  <a:lnTo>
                    <a:pt x="120" y="107"/>
                  </a:lnTo>
                  <a:lnTo>
                    <a:pt x="120" y="86"/>
                  </a:lnTo>
                  <a:lnTo>
                    <a:pt x="140" y="64"/>
                  </a:lnTo>
                  <a:lnTo>
                    <a:pt x="161" y="43"/>
                  </a:lnTo>
                  <a:lnTo>
                    <a:pt x="181" y="43"/>
                  </a:lnTo>
                  <a:lnTo>
                    <a:pt x="201" y="22"/>
                  </a:lnTo>
                  <a:lnTo>
                    <a:pt x="241" y="0"/>
                  </a:lnTo>
                  <a:lnTo>
                    <a:pt x="261" y="0"/>
                  </a:lnTo>
                  <a:lnTo>
                    <a:pt x="281" y="0"/>
                  </a:lnTo>
                  <a:lnTo>
                    <a:pt x="321" y="0"/>
                  </a:lnTo>
                  <a:lnTo>
                    <a:pt x="361" y="0"/>
                  </a:lnTo>
                  <a:lnTo>
                    <a:pt x="382" y="0"/>
                  </a:lnTo>
                  <a:lnTo>
                    <a:pt x="422" y="0"/>
                  </a:lnTo>
                  <a:lnTo>
                    <a:pt x="462" y="0"/>
                  </a:lnTo>
                  <a:lnTo>
                    <a:pt x="482" y="22"/>
                  </a:lnTo>
                  <a:lnTo>
                    <a:pt x="522" y="22"/>
                  </a:lnTo>
                  <a:lnTo>
                    <a:pt x="582" y="64"/>
                  </a:lnTo>
                  <a:lnTo>
                    <a:pt x="643" y="86"/>
                  </a:lnTo>
                  <a:lnTo>
                    <a:pt x="703" y="128"/>
                  </a:lnTo>
                  <a:lnTo>
                    <a:pt x="743" y="193"/>
                  </a:lnTo>
                  <a:lnTo>
                    <a:pt x="763" y="235"/>
                  </a:lnTo>
                  <a:lnTo>
                    <a:pt x="783" y="278"/>
                  </a:lnTo>
                  <a:lnTo>
                    <a:pt x="803" y="342"/>
                  </a:lnTo>
                  <a:lnTo>
                    <a:pt x="783" y="38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18" name="Freeform 3"/>
            <p:cNvSpPr>
              <a:spLocks/>
            </p:cNvSpPr>
            <p:nvPr/>
          </p:nvSpPr>
          <p:spPr bwMode="auto">
            <a:xfrm>
              <a:off x="11232" y="1485"/>
              <a:ext cx="743" cy="1539"/>
            </a:xfrm>
            <a:custGeom>
              <a:avLst/>
              <a:gdLst/>
              <a:ahLst/>
              <a:cxnLst>
                <a:cxn ang="0">
                  <a:pos x="20" y="235"/>
                </a:cxn>
                <a:cxn ang="0">
                  <a:pos x="0" y="492"/>
                </a:cxn>
                <a:cxn ang="0">
                  <a:pos x="0" y="748"/>
                </a:cxn>
                <a:cxn ang="0">
                  <a:pos x="40" y="983"/>
                </a:cxn>
                <a:cxn ang="0">
                  <a:pos x="80" y="1240"/>
                </a:cxn>
                <a:cxn ang="0">
                  <a:pos x="80" y="1240"/>
                </a:cxn>
                <a:cxn ang="0">
                  <a:pos x="80" y="1261"/>
                </a:cxn>
                <a:cxn ang="0">
                  <a:pos x="100" y="1368"/>
                </a:cxn>
                <a:cxn ang="0">
                  <a:pos x="141" y="1454"/>
                </a:cxn>
                <a:cxn ang="0">
                  <a:pos x="201" y="1518"/>
                </a:cxn>
                <a:cxn ang="0">
                  <a:pos x="281" y="1539"/>
                </a:cxn>
                <a:cxn ang="0">
                  <a:pos x="362" y="1518"/>
                </a:cxn>
                <a:cxn ang="0">
                  <a:pos x="422" y="1454"/>
                </a:cxn>
                <a:cxn ang="0">
                  <a:pos x="462" y="1368"/>
                </a:cxn>
                <a:cxn ang="0">
                  <a:pos x="482" y="1261"/>
                </a:cxn>
                <a:cxn ang="0">
                  <a:pos x="482" y="1197"/>
                </a:cxn>
                <a:cxn ang="0">
                  <a:pos x="462" y="1112"/>
                </a:cxn>
                <a:cxn ang="0">
                  <a:pos x="442" y="898"/>
                </a:cxn>
                <a:cxn ang="0">
                  <a:pos x="442" y="705"/>
                </a:cxn>
                <a:cxn ang="0">
                  <a:pos x="502" y="556"/>
                </a:cxn>
                <a:cxn ang="0">
                  <a:pos x="603" y="449"/>
                </a:cxn>
                <a:cxn ang="0">
                  <a:pos x="663" y="406"/>
                </a:cxn>
                <a:cxn ang="0">
                  <a:pos x="703" y="363"/>
                </a:cxn>
                <a:cxn ang="0">
                  <a:pos x="743" y="299"/>
                </a:cxn>
                <a:cxn ang="0">
                  <a:pos x="743" y="235"/>
                </a:cxn>
                <a:cxn ang="0">
                  <a:pos x="723" y="150"/>
                </a:cxn>
                <a:cxn ang="0">
                  <a:pos x="643" y="64"/>
                </a:cxn>
                <a:cxn ang="0">
                  <a:pos x="522" y="0"/>
                </a:cxn>
                <a:cxn ang="0">
                  <a:pos x="382" y="0"/>
                </a:cxn>
                <a:cxn ang="0">
                  <a:pos x="241" y="0"/>
                </a:cxn>
                <a:cxn ang="0">
                  <a:pos x="141" y="64"/>
                </a:cxn>
                <a:cxn ang="0">
                  <a:pos x="60" y="128"/>
                </a:cxn>
                <a:cxn ang="0">
                  <a:pos x="20" y="235"/>
                </a:cxn>
              </a:cxnLst>
              <a:rect l="0" t="0" r="r" b="b"/>
              <a:pathLst>
                <a:path w="743" h="1539">
                  <a:moveTo>
                    <a:pt x="20" y="235"/>
                  </a:moveTo>
                  <a:lnTo>
                    <a:pt x="20" y="235"/>
                  </a:lnTo>
                  <a:lnTo>
                    <a:pt x="0" y="363"/>
                  </a:lnTo>
                  <a:lnTo>
                    <a:pt x="0" y="492"/>
                  </a:lnTo>
                  <a:lnTo>
                    <a:pt x="0" y="620"/>
                  </a:lnTo>
                  <a:lnTo>
                    <a:pt x="0" y="748"/>
                  </a:lnTo>
                  <a:lnTo>
                    <a:pt x="20" y="855"/>
                  </a:lnTo>
                  <a:lnTo>
                    <a:pt x="40" y="983"/>
                  </a:lnTo>
                  <a:lnTo>
                    <a:pt x="60" y="1112"/>
                  </a:lnTo>
                  <a:lnTo>
                    <a:pt x="80" y="1240"/>
                  </a:lnTo>
                  <a:lnTo>
                    <a:pt x="80" y="1240"/>
                  </a:lnTo>
                  <a:lnTo>
                    <a:pt x="80" y="1240"/>
                  </a:lnTo>
                  <a:lnTo>
                    <a:pt x="80" y="1261"/>
                  </a:lnTo>
                  <a:lnTo>
                    <a:pt x="80" y="1261"/>
                  </a:lnTo>
                  <a:lnTo>
                    <a:pt x="80" y="1325"/>
                  </a:lnTo>
                  <a:lnTo>
                    <a:pt x="100" y="1368"/>
                  </a:lnTo>
                  <a:lnTo>
                    <a:pt x="121" y="1411"/>
                  </a:lnTo>
                  <a:lnTo>
                    <a:pt x="141" y="1454"/>
                  </a:lnTo>
                  <a:lnTo>
                    <a:pt x="181" y="1496"/>
                  </a:lnTo>
                  <a:lnTo>
                    <a:pt x="201" y="1518"/>
                  </a:lnTo>
                  <a:lnTo>
                    <a:pt x="241" y="1539"/>
                  </a:lnTo>
                  <a:lnTo>
                    <a:pt x="281" y="1539"/>
                  </a:lnTo>
                  <a:lnTo>
                    <a:pt x="321" y="1539"/>
                  </a:lnTo>
                  <a:lnTo>
                    <a:pt x="362" y="1518"/>
                  </a:lnTo>
                  <a:lnTo>
                    <a:pt x="402" y="1496"/>
                  </a:lnTo>
                  <a:lnTo>
                    <a:pt x="422" y="1454"/>
                  </a:lnTo>
                  <a:lnTo>
                    <a:pt x="442" y="1411"/>
                  </a:lnTo>
                  <a:lnTo>
                    <a:pt x="462" y="1368"/>
                  </a:lnTo>
                  <a:lnTo>
                    <a:pt x="482" y="1325"/>
                  </a:lnTo>
                  <a:lnTo>
                    <a:pt x="482" y="1261"/>
                  </a:lnTo>
                  <a:lnTo>
                    <a:pt x="482" y="1218"/>
                  </a:lnTo>
                  <a:lnTo>
                    <a:pt x="482" y="1197"/>
                  </a:lnTo>
                  <a:lnTo>
                    <a:pt x="462" y="1154"/>
                  </a:lnTo>
                  <a:lnTo>
                    <a:pt x="462" y="1112"/>
                  </a:lnTo>
                  <a:lnTo>
                    <a:pt x="442" y="1005"/>
                  </a:lnTo>
                  <a:lnTo>
                    <a:pt x="442" y="898"/>
                  </a:lnTo>
                  <a:lnTo>
                    <a:pt x="442" y="791"/>
                  </a:lnTo>
                  <a:lnTo>
                    <a:pt x="442" y="705"/>
                  </a:lnTo>
                  <a:lnTo>
                    <a:pt x="482" y="620"/>
                  </a:lnTo>
                  <a:lnTo>
                    <a:pt x="502" y="556"/>
                  </a:lnTo>
                  <a:lnTo>
                    <a:pt x="542" y="492"/>
                  </a:lnTo>
                  <a:lnTo>
                    <a:pt x="603" y="449"/>
                  </a:lnTo>
                  <a:lnTo>
                    <a:pt x="623" y="428"/>
                  </a:lnTo>
                  <a:lnTo>
                    <a:pt x="663" y="406"/>
                  </a:lnTo>
                  <a:lnTo>
                    <a:pt x="683" y="385"/>
                  </a:lnTo>
                  <a:lnTo>
                    <a:pt x="703" y="363"/>
                  </a:lnTo>
                  <a:lnTo>
                    <a:pt x="723" y="321"/>
                  </a:lnTo>
                  <a:lnTo>
                    <a:pt x="743" y="299"/>
                  </a:lnTo>
                  <a:lnTo>
                    <a:pt x="743" y="278"/>
                  </a:lnTo>
                  <a:lnTo>
                    <a:pt x="743" y="235"/>
                  </a:lnTo>
                  <a:lnTo>
                    <a:pt x="743" y="192"/>
                  </a:lnTo>
                  <a:lnTo>
                    <a:pt x="723" y="150"/>
                  </a:lnTo>
                  <a:lnTo>
                    <a:pt x="683" y="107"/>
                  </a:lnTo>
                  <a:lnTo>
                    <a:pt x="643" y="64"/>
                  </a:lnTo>
                  <a:lnTo>
                    <a:pt x="583" y="43"/>
                  </a:lnTo>
                  <a:lnTo>
                    <a:pt x="522" y="0"/>
                  </a:lnTo>
                  <a:lnTo>
                    <a:pt x="462" y="0"/>
                  </a:lnTo>
                  <a:lnTo>
                    <a:pt x="382" y="0"/>
                  </a:lnTo>
                  <a:lnTo>
                    <a:pt x="321" y="0"/>
                  </a:lnTo>
                  <a:lnTo>
                    <a:pt x="241" y="0"/>
                  </a:lnTo>
                  <a:lnTo>
                    <a:pt x="181" y="21"/>
                  </a:lnTo>
                  <a:lnTo>
                    <a:pt x="141" y="64"/>
                  </a:lnTo>
                  <a:lnTo>
                    <a:pt x="100" y="107"/>
                  </a:lnTo>
                  <a:lnTo>
                    <a:pt x="60" y="128"/>
                  </a:lnTo>
                  <a:lnTo>
                    <a:pt x="40" y="192"/>
                  </a:lnTo>
                  <a:lnTo>
                    <a:pt x="20" y="23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19" name="Freeform 4"/>
            <p:cNvSpPr>
              <a:spLocks/>
            </p:cNvSpPr>
            <p:nvPr/>
          </p:nvSpPr>
          <p:spPr bwMode="auto">
            <a:xfrm>
              <a:off x="13060" y="352"/>
              <a:ext cx="221" cy="321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201" y="43"/>
                </a:cxn>
                <a:cxn ang="0">
                  <a:pos x="221" y="86"/>
                </a:cxn>
                <a:cxn ang="0">
                  <a:pos x="221" y="150"/>
                </a:cxn>
                <a:cxn ang="0">
                  <a:pos x="201" y="214"/>
                </a:cxn>
                <a:cxn ang="0">
                  <a:pos x="181" y="235"/>
                </a:cxn>
                <a:cxn ang="0">
                  <a:pos x="161" y="257"/>
                </a:cxn>
                <a:cxn ang="0">
                  <a:pos x="141" y="278"/>
                </a:cxn>
                <a:cxn ang="0">
                  <a:pos x="121" y="299"/>
                </a:cxn>
                <a:cxn ang="0">
                  <a:pos x="100" y="299"/>
                </a:cxn>
                <a:cxn ang="0">
                  <a:pos x="80" y="321"/>
                </a:cxn>
                <a:cxn ang="0">
                  <a:pos x="60" y="321"/>
                </a:cxn>
                <a:cxn ang="0">
                  <a:pos x="40" y="299"/>
                </a:cxn>
                <a:cxn ang="0">
                  <a:pos x="0" y="278"/>
                </a:cxn>
                <a:cxn ang="0">
                  <a:pos x="0" y="235"/>
                </a:cxn>
                <a:cxn ang="0">
                  <a:pos x="0" y="171"/>
                </a:cxn>
                <a:cxn ang="0">
                  <a:pos x="20" y="107"/>
                </a:cxn>
                <a:cxn ang="0">
                  <a:pos x="40" y="86"/>
                </a:cxn>
                <a:cxn ang="0">
                  <a:pos x="60" y="64"/>
                </a:cxn>
                <a:cxn ang="0">
                  <a:pos x="80" y="43"/>
                </a:cxn>
                <a:cxn ang="0">
                  <a:pos x="100" y="22"/>
                </a:cxn>
                <a:cxn ang="0">
                  <a:pos x="121" y="0"/>
                </a:cxn>
                <a:cxn ang="0">
                  <a:pos x="141" y="0"/>
                </a:cxn>
                <a:cxn ang="0">
                  <a:pos x="161" y="0"/>
                </a:cxn>
                <a:cxn ang="0">
                  <a:pos x="181" y="0"/>
                </a:cxn>
              </a:cxnLst>
              <a:rect l="0" t="0" r="r" b="b"/>
              <a:pathLst>
                <a:path w="221" h="321">
                  <a:moveTo>
                    <a:pt x="181" y="0"/>
                  </a:moveTo>
                  <a:lnTo>
                    <a:pt x="201" y="43"/>
                  </a:lnTo>
                  <a:lnTo>
                    <a:pt x="221" y="86"/>
                  </a:lnTo>
                  <a:lnTo>
                    <a:pt x="221" y="150"/>
                  </a:lnTo>
                  <a:lnTo>
                    <a:pt x="201" y="214"/>
                  </a:lnTo>
                  <a:lnTo>
                    <a:pt x="181" y="235"/>
                  </a:lnTo>
                  <a:lnTo>
                    <a:pt x="161" y="257"/>
                  </a:lnTo>
                  <a:lnTo>
                    <a:pt x="141" y="278"/>
                  </a:lnTo>
                  <a:lnTo>
                    <a:pt x="121" y="299"/>
                  </a:lnTo>
                  <a:lnTo>
                    <a:pt x="100" y="299"/>
                  </a:lnTo>
                  <a:lnTo>
                    <a:pt x="80" y="321"/>
                  </a:lnTo>
                  <a:lnTo>
                    <a:pt x="60" y="321"/>
                  </a:lnTo>
                  <a:lnTo>
                    <a:pt x="40" y="299"/>
                  </a:lnTo>
                  <a:lnTo>
                    <a:pt x="0" y="278"/>
                  </a:lnTo>
                  <a:lnTo>
                    <a:pt x="0" y="235"/>
                  </a:lnTo>
                  <a:lnTo>
                    <a:pt x="0" y="171"/>
                  </a:lnTo>
                  <a:lnTo>
                    <a:pt x="20" y="107"/>
                  </a:lnTo>
                  <a:lnTo>
                    <a:pt x="40" y="86"/>
                  </a:lnTo>
                  <a:lnTo>
                    <a:pt x="60" y="64"/>
                  </a:lnTo>
                  <a:lnTo>
                    <a:pt x="80" y="43"/>
                  </a:lnTo>
                  <a:lnTo>
                    <a:pt x="100" y="22"/>
                  </a:lnTo>
                  <a:lnTo>
                    <a:pt x="121" y="0"/>
                  </a:lnTo>
                  <a:lnTo>
                    <a:pt x="141" y="0"/>
                  </a:lnTo>
                  <a:lnTo>
                    <a:pt x="161" y="0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0" name="Freeform 5"/>
            <p:cNvSpPr>
              <a:spLocks/>
            </p:cNvSpPr>
            <p:nvPr/>
          </p:nvSpPr>
          <p:spPr bwMode="auto">
            <a:xfrm>
              <a:off x="11252" y="1164"/>
              <a:ext cx="201" cy="321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60" y="0"/>
                </a:cxn>
                <a:cxn ang="0">
                  <a:pos x="40" y="0"/>
                </a:cxn>
                <a:cxn ang="0">
                  <a:pos x="20" y="22"/>
                </a:cxn>
                <a:cxn ang="0">
                  <a:pos x="20" y="43"/>
                </a:cxn>
                <a:cxn ang="0">
                  <a:pos x="0" y="86"/>
                </a:cxn>
                <a:cxn ang="0">
                  <a:pos x="0" y="107"/>
                </a:cxn>
                <a:cxn ang="0">
                  <a:pos x="0" y="129"/>
                </a:cxn>
                <a:cxn ang="0">
                  <a:pos x="0" y="171"/>
                </a:cxn>
                <a:cxn ang="0">
                  <a:pos x="0" y="214"/>
                </a:cxn>
                <a:cxn ang="0">
                  <a:pos x="20" y="236"/>
                </a:cxn>
                <a:cxn ang="0">
                  <a:pos x="20" y="257"/>
                </a:cxn>
                <a:cxn ang="0">
                  <a:pos x="40" y="278"/>
                </a:cxn>
                <a:cxn ang="0">
                  <a:pos x="60" y="300"/>
                </a:cxn>
                <a:cxn ang="0">
                  <a:pos x="80" y="321"/>
                </a:cxn>
                <a:cxn ang="0">
                  <a:pos x="101" y="321"/>
                </a:cxn>
                <a:cxn ang="0">
                  <a:pos x="121" y="321"/>
                </a:cxn>
                <a:cxn ang="0">
                  <a:pos x="141" y="321"/>
                </a:cxn>
                <a:cxn ang="0">
                  <a:pos x="161" y="321"/>
                </a:cxn>
                <a:cxn ang="0">
                  <a:pos x="161" y="300"/>
                </a:cxn>
                <a:cxn ang="0">
                  <a:pos x="181" y="278"/>
                </a:cxn>
                <a:cxn ang="0">
                  <a:pos x="181" y="236"/>
                </a:cxn>
                <a:cxn ang="0">
                  <a:pos x="201" y="214"/>
                </a:cxn>
                <a:cxn ang="0">
                  <a:pos x="201" y="171"/>
                </a:cxn>
                <a:cxn ang="0">
                  <a:pos x="201" y="150"/>
                </a:cxn>
                <a:cxn ang="0">
                  <a:pos x="181" y="107"/>
                </a:cxn>
                <a:cxn ang="0">
                  <a:pos x="181" y="86"/>
                </a:cxn>
                <a:cxn ang="0">
                  <a:pos x="161" y="65"/>
                </a:cxn>
                <a:cxn ang="0">
                  <a:pos x="161" y="22"/>
                </a:cxn>
                <a:cxn ang="0">
                  <a:pos x="141" y="0"/>
                </a:cxn>
                <a:cxn ang="0">
                  <a:pos x="121" y="0"/>
                </a:cxn>
                <a:cxn ang="0">
                  <a:pos x="101" y="0"/>
                </a:cxn>
                <a:cxn ang="0">
                  <a:pos x="80" y="0"/>
                </a:cxn>
              </a:cxnLst>
              <a:rect l="0" t="0" r="r" b="b"/>
              <a:pathLst>
                <a:path w="201" h="321">
                  <a:moveTo>
                    <a:pt x="80" y="0"/>
                  </a:moveTo>
                  <a:lnTo>
                    <a:pt x="60" y="0"/>
                  </a:lnTo>
                  <a:lnTo>
                    <a:pt x="40" y="0"/>
                  </a:lnTo>
                  <a:lnTo>
                    <a:pt x="20" y="22"/>
                  </a:lnTo>
                  <a:lnTo>
                    <a:pt x="20" y="43"/>
                  </a:lnTo>
                  <a:lnTo>
                    <a:pt x="0" y="86"/>
                  </a:lnTo>
                  <a:lnTo>
                    <a:pt x="0" y="107"/>
                  </a:lnTo>
                  <a:lnTo>
                    <a:pt x="0" y="129"/>
                  </a:lnTo>
                  <a:lnTo>
                    <a:pt x="0" y="171"/>
                  </a:lnTo>
                  <a:lnTo>
                    <a:pt x="0" y="214"/>
                  </a:lnTo>
                  <a:lnTo>
                    <a:pt x="20" y="236"/>
                  </a:lnTo>
                  <a:lnTo>
                    <a:pt x="20" y="257"/>
                  </a:lnTo>
                  <a:lnTo>
                    <a:pt x="40" y="278"/>
                  </a:lnTo>
                  <a:lnTo>
                    <a:pt x="60" y="300"/>
                  </a:lnTo>
                  <a:lnTo>
                    <a:pt x="80" y="321"/>
                  </a:lnTo>
                  <a:lnTo>
                    <a:pt x="101" y="321"/>
                  </a:lnTo>
                  <a:lnTo>
                    <a:pt x="121" y="321"/>
                  </a:lnTo>
                  <a:lnTo>
                    <a:pt x="141" y="321"/>
                  </a:lnTo>
                  <a:lnTo>
                    <a:pt x="161" y="321"/>
                  </a:lnTo>
                  <a:lnTo>
                    <a:pt x="161" y="300"/>
                  </a:lnTo>
                  <a:lnTo>
                    <a:pt x="181" y="278"/>
                  </a:lnTo>
                  <a:lnTo>
                    <a:pt x="181" y="236"/>
                  </a:lnTo>
                  <a:lnTo>
                    <a:pt x="201" y="214"/>
                  </a:lnTo>
                  <a:lnTo>
                    <a:pt x="201" y="171"/>
                  </a:lnTo>
                  <a:lnTo>
                    <a:pt x="201" y="150"/>
                  </a:lnTo>
                  <a:lnTo>
                    <a:pt x="181" y="107"/>
                  </a:lnTo>
                  <a:lnTo>
                    <a:pt x="181" y="86"/>
                  </a:lnTo>
                  <a:lnTo>
                    <a:pt x="161" y="65"/>
                  </a:lnTo>
                  <a:lnTo>
                    <a:pt x="161" y="22"/>
                  </a:lnTo>
                  <a:lnTo>
                    <a:pt x="141" y="0"/>
                  </a:lnTo>
                  <a:lnTo>
                    <a:pt x="121" y="0"/>
                  </a:lnTo>
                  <a:lnTo>
                    <a:pt x="101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12899" y="309"/>
              <a:ext cx="141" cy="21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41" y="22"/>
                </a:cxn>
                <a:cxn ang="0">
                  <a:pos x="141" y="43"/>
                </a:cxn>
                <a:cxn ang="0">
                  <a:pos x="141" y="86"/>
                </a:cxn>
                <a:cxn ang="0">
                  <a:pos x="141" y="129"/>
                </a:cxn>
                <a:cxn ang="0">
                  <a:pos x="121" y="150"/>
                </a:cxn>
                <a:cxn ang="0">
                  <a:pos x="121" y="171"/>
                </a:cxn>
                <a:cxn ang="0">
                  <a:pos x="101" y="193"/>
                </a:cxn>
                <a:cxn ang="0">
                  <a:pos x="101" y="214"/>
                </a:cxn>
                <a:cxn ang="0">
                  <a:pos x="81" y="214"/>
                </a:cxn>
                <a:cxn ang="0">
                  <a:pos x="61" y="214"/>
                </a:cxn>
                <a:cxn ang="0">
                  <a:pos x="41" y="214"/>
                </a:cxn>
                <a:cxn ang="0">
                  <a:pos x="41" y="214"/>
                </a:cxn>
                <a:cxn ang="0">
                  <a:pos x="20" y="193"/>
                </a:cxn>
                <a:cxn ang="0">
                  <a:pos x="0" y="171"/>
                </a:cxn>
                <a:cxn ang="0">
                  <a:pos x="0" y="129"/>
                </a:cxn>
                <a:cxn ang="0">
                  <a:pos x="0" y="86"/>
                </a:cxn>
                <a:cxn ang="0">
                  <a:pos x="20" y="65"/>
                </a:cxn>
                <a:cxn ang="0">
                  <a:pos x="20" y="43"/>
                </a:cxn>
                <a:cxn ang="0">
                  <a:pos x="41" y="22"/>
                </a:cxn>
                <a:cxn ang="0">
                  <a:pos x="61" y="22"/>
                </a:cxn>
                <a:cxn ang="0">
                  <a:pos x="61" y="0"/>
                </a:cxn>
                <a:cxn ang="0">
                  <a:pos x="81" y="0"/>
                </a:cxn>
                <a:cxn ang="0">
                  <a:pos x="101" y="0"/>
                </a:cxn>
                <a:cxn ang="0">
                  <a:pos x="101" y="0"/>
                </a:cxn>
              </a:cxnLst>
              <a:rect l="0" t="0" r="r" b="b"/>
              <a:pathLst>
                <a:path w="141" h="214">
                  <a:moveTo>
                    <a:pt x="101" y="0"/>
                  </a:moveTo>
                  <a:lnTo>
                    <a:pt x="141" y="22"/>
                  </a:lnTo>
                  <a:lnTo>
                    <a:pt x="141" y="43"/>
                  </a:lnTo>
                  <a:lnTo>
                    <a:pt x="141" y="86"/>
                  </a:lnTo>
                  <a:lnTo>
                    <a:pt x="141" y="129"/>
                  </a:lnTo>
                  <a:lnTo>
                    <a:pt x="121" y="150"/>
                  </a:lnTo>
                  <a:lnTo>
                    <a:pt x="121" y="171"/>
                  </a:lnTo>
                  <a:lnTo>
                    <a:pt x="101" y="193"/>
                  </a:lnTo>
                  <a:lnTo>
                    <a:pt x="101" y="214"/>
                  </a:lnTo>
                  <a:lnTo>
                    <a:pt x="81" y="214"/>
                  </a:lnTo>
                  <a:lnTo>
                    <a:pt x="61" y="214"/>
                  </a:lnTo>
                  <a:lnTo>
                    <a:pt x="41" y="214"/>
                  </a:lnTo>
                  <a:lnTo>
                    <a:pt x="41" y="214"/>
                  </a:lnTo>
                  <a:lnTo>
                    <a:pt x="20" y="193"/>
                  </a:lnTo>
                  <a:lnTo>
                    <a:pt x="0" y="171"/>
                  </a:lnTo>
                  <a:lnTo>
                    <a:pt x="0" y="129"/>
                  </a:lnTo>
                  <a:lnTo>
                    <a:pt x="0" y="86"/>
                  </a:lnTo>
                  <a:lnTo>
                    <a:pt x="20" y="65"/>
                  </a:lnTo>
                  <a:lnTo>
                    <a:pt x="20" y="43"/>
                  </a:lnTo>
                  <a:lnTo>
                    <a:pt x="41" y="22"/>
                  </a:lnTo>
                  <a:lnTo>
                    <a:pt x="61" y="22"/>
                  </a:lnTo>
                  <a:lnTo>
                    <a:pt x="61" y="0"/>
                  </a:lnTo>
                  <a:lnTo>
                    <a:pt x="81" y="0"/>
                  </a:lnTo>
                  <a:lnTo>
                    <a:pt x="101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2" name="Freeform 7"/>
            <p:cNvSpPr>
              <a:spLocks/>
            </p:cNvSpPr>
            <p:nvPr/>
          </p:nvSpPr>
          <p:spPr bwMode="auto">
            <a:xfrm>
              <a:off x="11493" y="1186"/>
              <a:ext cx="141" cy="23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21"/>
                </a:cxn>
                <a:cxn ang="0">
                  <a:pos x="20" y="43"/>
                </a:cxn>
                <a:cxn ang="0">
                  <a:pos x="0" y="85"/>
                </a:cxn>
                <a:cxn ang="0">
                  <a:pos x="0" y="128"/>
                </a:cxn>
                <a:cxn ang="0">
                  <a:pos x="0" y="171"/>
                </a:cxn>
                <a:cxn ang="0">
                  <a:pos x="20" y="214"/>
                </a:cxn>
                <a:cxn ang="0">
                  <a:pos x="40" y="235"/>
                </a:cxn>
                <a:cxn ang="0">
                  <a:pos x="60" y="235"/>
                </a:cxn>
                <a:cxn ang="0">
                  <a:pos x="81" y="235"/>
                </a:cxn>
                <a:cxn ang="0">
                  <a:pos x="121" y="214"/>
                </a:cxn>
                <a:cxn ang="0">
                  <a:pos x="121" y="171"/>
                </a:cxn>
                <a:cxn ang="0">
                  <a:pos x="141" y="128"/>
                </a:cxn>
                <a:cxn ang="0">
                  <a:pos x="121" y="85"/>
                </a:cxn>
                <a:cxn ang="0">
                  <a:pos x="121" y="43"/>
                </a:cxn>
                <a:cxn ang="0">
                  <a:pos x="81" y="21"/>
                </a:cxn>
                <a:cxn ang="0">
                  <a:pos x="60" y="0"/>
                </a:cxn>
              </a:cxnLst>
              <a:rect l="0" t="0" r="r" b="b"/>
              <a:pathLst>
                <a:path w="141" h="235">
                  <a:moveTo>
                    <a:pt x="60" y="0"/>
                  </a:moveTo>
                  <a:lnTo>
                    <a:pt x="40" y="21"/>
                  </a:lnTo>
                  <a:lnTo>
                    <a:pt x="20" y="43"/>
                  </a:lnTo>
                  <a:lnTo>
                    <a:pt x="0" y="85"/>
                  </a:lnTo>
                  <a:lnTo>
                    <a:pt x="0" y="128"/>
                  </a:lnTo>
                  <a:lnTo>
                    <a:pt x="0" y="171"/>
                  </a:lnTo>
                  <a:lnTo>
                    <a:pt x="20" y="214"/>
                  </a:lnTo>
                  <a:lnTo>
                    <a:pt x="40" y="235"/>
                  </a:lnTo>
                  <a:lnTo>
                    <a:pt x="60" y="235"/>
                  </a:lnTo>
                  <a:lnTo>
                    <a:pt x="81" y="235"/>
                  </a:lnTo>
                  <a:lnTo>
                    <a:pt x="121" y="214"/>
                  </a:lnTo>
                  <a:lnTo>
                    <a:pt x="121" y="171"/>
                  </a:lnTo>
                  <a:lnTo>
                    <a:pt x="141" y="128"/>
                  </a:lnTo>
                  <a:lnTo>
                    <a:pt x="121" y="85"/>
                  </a:lnTo>
                  <a:lnTo>
                    <a:pt x="121" y="43"/>
                  </a:lnTo>
                  <a:lnTo>
                    <a:pt x="81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3" name="Freeform 8"/>
            <p:cNvSpPr>
              <a:spLocks/>
            </p:cNvSpPr>
            <p:nvPr/>
          </p:nvSpPr>
          <p:spPr bwMode="auto">
            <a:xfrm>
              <a:off x="12759" y="288"/>
              <a:ext cx="120" cy="192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100" y="21"/>
                </a:cxn>
                <a:cxn ang="0">
                  <a:pos x="100" y="43"/>
                </a:cxn>
                <a:cxn ang="0">
                  <a:pos x="120" y="64"/>
                </a:cxn>
                <a:cxn ang="0">
                  <a:pos x="100" y="107"/>
                </a:cxn>
                <a:cxn ang="0">
                  <a:pos x="100" y="128"/>
                </a:cxn>
                <a:cxn ang="0">
                  <a:pos x="100" y="150"/>
                </a:cxn>
                <a:cxn ang="0">
                  <a:pos x="80" y="150"/>
                </a:cxn>
                <a:cxn ang="0">
                  <a:pos x="80" y="171"/>
                </a:cxn>
                <a:cxn ang="0">
                  <a:pos x="60" y="192"/>
                </a:cxn>
                <a:cxn ang="0">
                  <a:pos x="60" y="192"/>
                </a:cxn>
                <a:cxn ang="0">
                  <a:pos x="40" y="192"/>
                </a:cxn>
                <a:cxn ang="0">
                  <a:pos x="40" y="192"/>
                </a:cxn>
                <a:cxn ang="0">
                  <a:pos x="20" y="171"/>
                </a:cxn>
                <a:cxn ang="0">
                  <a:pos x="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0" y="64"/>
                </a:cxn>
                <a:cxn ang="0">
                  <a:pos x="0" y="43"/>
                </a:cxn>
                <a:cxn ang="0">
                  <a:pos x="20" y="21"/>
                </a:cxn>
                <a:cxn ang="0">
                  <a:pos x="20" y="21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60" y="0"/>
                </a:cxn>
                <a:cxn ang="0">
                  <a:pos x="80" y="0"/>
                </a:cxn>
              </a:cxnLst>
              <a:rect l="0" t="0" r="r" b="b"/>
              <a:pathLst>
                <a:path w="120" h="192">
                  <a:moveTo>
                    <a:pt x="80" y="0"/>
                  </a:moveTo>
                  <a:lnTo>
                    <a:pt x="100" y="21"/>
                  </a:lnTo>
                  <a:lnTo>
                    <a:pt x="100" y="43"/>
                  </a:lnTo>
                  <a:lnTo>
                    <a:pt x="120" y="64"/>
                  </a:lnTo>
                  <a:lnTo>
                    <a:pt x="100" y="107"/>
                  </a:lnTo>
                  <a:lnTo>
                    <a:pt x="100" y="128"/>
                  </a:lnTo>
                  <a:lnTo>
                    <a:pt x="100" y="150"/>
                  </a:lnTo>
                  <a:lnTo>
                    <a:pt x="80" y="150"/>
                  </a:lnTo>
                  <a:lnTo>
                    <a:pt x="80" y="171"/>
                  </a:lnTo>
                  <a:lnTo>
                    <a:pt x="60" y="192"/>
                  </a:lnTo>
                  <a:lnTo>
                    <a:pt x="60" y="192"/>
                  </a:lnTo>
                  <a:lnTo>
                    <a:pt x="40" y="192"/>
                  </a:lnTo>
                  <a:lnTo>
                    <a:pt x="40" y="192"/>
                  </a:lnTo>
                  <a:lnTo>
                    <a:pt x="20" y="171"/>
                  </a:lnTo>
                  <a:lnTo>
                    <a:pt x="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0" y="64"/>
                  </a:lnTo>
                  <a:lnTo>
                    <a:pt x="0" y="43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6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5" name="Freeform 9"/>
            <p:cNvSpPr>
              <a:spLocks/>
            </p:cNvSpPr>
            <p:nvPr/>
          </p:nvSpPr>
          <p:spPr bwMode="auto">
            <a:xfrm>
              <a:off x="11674" y="1229"/>
              <a:ext cx="120" cy="213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21"/>
                </a:cxn>
                <a:cxn ang="0">
                  <a:pos x="20" y="42"/>
                </a:cxn>
                <a:cxn ang="0">
                  <a:pos x="0" y="64"/>
                </a:cxn>
                <a:cxn ang="0">
                  <a:pos x="0" y="106"/>
                </a:cxn>
                <a:cxn ang="0">
                  <a:pos x="0" y="128"/>
                </a:cxn>
                <a:cxn ang="0">
                  <a:pos x="0" y="171"/>
                </a:cxn>
                <a:cxn ang="0">
                  <a:pos x="20" y="192"/>
                </a:cxn>
                <a:cxn ang="0">
                  <a:pos x="40" y="213"/>
                </a:cxn>
                <a:cxn ang="0">
                  <a:pos x="60" y="192"/>
                </a:cxn>
                <a:cxn ang="0">
                  <a:pos x="80" y="192"/>
                </a:cxn>
                <a:cxn ang="0">
                  <a:pos x="100" y="149"/>
                </a:cxn>
                <a:cxn ang="0">
                  <a:pos x="120" y="106"/>
                </a:cxn>
                <a:cxn ang="0">
                  <a:pos x="120" y="85"/>
                </a:cxn>
                <a:cxn ang="0">
                  <a:pos x="100" y="42"/>
                </a:cxn>
                <a:cxn ang="0">
                  <a:pos x="80" y="21"/>
                </a:cxn>
                <a:cxn ang="0">
                  <a:pos x="60" y="0"/>
                </a:cxn>
              </a:cxnLst>
              <a:rect l="0" t="0" r="r" b="b"/>
              <a:pathLst>
                <a:path w="120" h="213">
                  <a:moveTo>
                    <a:pt x="60" y="0"/>
                  </a:moveTo>
                  <a:lnTo>
                    <a:pt x="40" y="21"/>
                  </a:lnTo>
                  <a:lnTo>
                    <a:pt x="20" y="42"/>
                  </a:lnTo>
                  <a:lnTo>
                    <a:pt x="0" y="64"/>
                  </a:lnTo>
                  <a:lnTo>
                    <a:pt x="0" y="106"/>
                  </a:lnTo>
                  <a:lnTo>
                    <a:pt x="0" y="128"/>
                  </a:lnTo>
                  <a:lnTo>
                    <a:pt x="0" y="171"/>
                  </a:lnTo>
                  <a:lnTo>
                    <a:pt x="20" y="192"/>
                  </a:lnTo>
                  <a:lnTo>
                    <a:pt x="40" y="213"/>
                  </a:lnTo>
                  <a:lnTo>
                    <a:pt x="60" y="192"/>
                  </a:lnTo>
                  <a:lnTo>
                    <a:pt x="80" y="192"/>
                  </a:lnTo>
                  <a:lnTo>
                    <a:pt x="100" y="149"/>
                  </a:lnTo>
                  <a:lnTo>
                    <a:pt x="120" y="106"/>
                  </a:lnTo>
                  <a:lnTo>
                    <a:pt x="120" y="85"/>
                  </a:lnTo>
                  <a:lnTo>
                    <a:pt x="100" y="42"/>
                  </a:lnTo>
                  <a:lnTo>
                    <a:pt x="80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12598" y="288"/>
              <a:ext cx="100" cy="171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21"/>
                </a:cxn>
                <a:cxn ang="0">
                  <a:pos x="80" y="43"/>
                </a:cxn>
                <a:cxn ang="0">
                  <a:pos x="100" y="64"/>
                </a:cxn>
                <a:cxn ang="0">
                  <a:pos x="100" y="107"/>
                </a:cxn>
                <a:cxn ang="0">
                  <a:pos x="80" y="128"/>
                </a:cxn>
                <a:cxn ang="0">
                  <a:pos x="80" y="150"/>
                </a:cxn>
                <a:cxn ang="0">
                  <a:pos x="60" y="171"/>
                </a:cxn>
                <a:cxn ang="0">
                  <a:pos x="40" y="171"/>
                </a:cxn>
                <a:cxn ang="0">
                  <a:pos x="20" y="171"/>
                </a:cxn>
                <a:cxn ang="0">
                  <a:pos x="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0" y="64"/>
                </a:cxn>
                <a:cxn ang="0">
                  <a:pos x="20" y="21"/>
                </a:cxn>
                <a:cxn ang="0">
                  <a:pos x="40" y="0"/>
                </a:cxn>
                <a:cxn ang="0">
                  <a:pos x="60" y="0"/>
                </a:cxn>
              </a:cxnLst>
              <a:rect l="0" t="0" r="r" b="b"/>
              <a:pathLst>
                <a:path w="100" h="171">
                  <a:moveTo>
                    <a:pt x="60" y="0"/>
                  </a:moveTo>
                  <a:lnTo>
                    <a:pt x="60" y="21"/>
                  </a:lnTo>
                  <a:lnTo>
                    <a:pt x="80" y="43"/>
                  </a:lnTo>
                  <a:lnTo>
                    <a:pt x="100" y="64"/>
                  </a:lnTo>
                  <a:lnTo>
                    <a:pt x="100" y="107"/>
                  </a:lnTo>
                  <a:lnTo>
                    <a:pt x="80" y="128"/>
                  </a:lnTo>
                  <a:lnTo>
                    <a:pt x="80" y="150"/>
                  </a:lnTo>
                  <a:lnTo>
                    <a:pt x="60" y="171"/>
                  </a:lnTo>
                  <a:lnTo>
                    <a:pt x="40" y="171"/>
                  </a:lnTo>
                  <a:lnTo>
                    <a:pt x="20" y="171"/>
                  </a:lnTo>
                  <a:lnTo>
                    <a:pt x="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0" y="64"/>
                  </a:lnTo>
                  <a:lnTo>
                    <a:pt x="20" y="21"/>
                  </a:lnTo>
                  <a:lnTo>
                    <a:pt x="40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11835" y="1314"/>
              <a:ext cx="100" cy="171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0"/>
                </a:cxn>
                <a:cxn ang="0">
                  <a:pos x="20" y="21"/>
                </a:cxn>
                <a:cxn ang="0">
                  <a:pos x="0" y="43"/>
                </a:cxn>
                <a:cxn ang="0">
                  <a:pos x="0" y="64"/>
                </a:cxn>
                <a:cxn ang="0">
                  <a:pos x="0" y="107"/>
                </a:cxn>
                <a:cxn ang="0">
                  <a:pos x="0" y="128"/>
                </a:cxn>
                <a:cxn ang="0">
                  <a:pos x="0" y="150"/>
                </a:cxn>
                <a:cxn ang="0">
                  <a:pos x="20" y="171"/>
                </a:cxn>
                <a:cxn ang="0">
                  <a:pos x="40" y="171"/>
                </a:cxn>
                <a:cxn ang="0">
                  <a:pos x="60" y="150"/>
                </a:cxn>
                <a:cxn ang="0">
                  <a:pos x="80" y="128"/>
                </a:cxn>
                <a:cxn ang="0">
                  <a:pos x="100" y="107"/>
                </a:cxn>
                <a:cxn ang="0">
                  <a:pos x="100" y="64"/>
                </a:cxn>
                <a:cxn ang="0">
                  <a:pos x="100" y="43"/>
                </a:cxn>
                <a:cxn ang="0">
                  <a:pos x="80" y="21"/>
                </a:cxn>
                <a:cxn ang="0">
                  <a:pos x="60" y="0"/>
                </a:cxn>
              </a:cxnLst>
              <a:rect l="0" t="0" r="r" b="b"/>
              <a:pathLst>
                <a:path w="100" h="171">
                  <a:moveTo>
                    <a:pt x="60" y="0"/>
                  </a:moveTo>
                  <a:lnTo>
                    <a:pt x="40" y="0"/>
                  </a:lnTo>
                  <a:lnTo>
                    <a:pt x="20" y="21"/>
                  </a:lnTo>
                  <a:lnTo>
                    <a:pt x="0" y="43"/>
                  </a:lnTo>
                  <a:lnTo>
                    <a:pt x="0" y="64"/>
                  </a:lnTo>
                  <a:lnTo>
                    <a:pt x="0" y="107"/>
                  </a:lnTo>
                  <a:lnTo>
                    <a:pt x="0" y="128"/>
                  </a:lnTo>
                  <a:lnTo>
                    <a:pt x="0" y="150"/>
                  </a:lnTo>
                  <a:lnTo>
                    <a:pt x="20" y="171"/>
                  </a:lnTo>
                  <a:lnTo>
                    <a:pt x="40" y="171"/>
                  </a:lnTo>
                  <a:lnTo>
                    <a:pt x="60" y="150"/>
                  </a:lnTo>
                  <a:lnTo>
                    <a:pt x="80" y="128"/>
                  </a:lnTo>
                  <a:lnTo>
                    <a:pt x="100" y="107"/>
                  </a:lnTo>
                  <a:lnTo>
                    <a:pt x="100" y="64"/>
                  </a:lnTo>
                  <a:lnTo>
                    <a:pt x="100" y="43"/>
                  </a:lnTo>
                  <a:lnTo>
                    <a:pt x="80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8" name="Freeform 12"/>
            <p:cNvSpPr>
              <a:spLocks/>
            </p:cNvSpPr>
            <p:nvPr/>
          </p:nvSpPr>
          <p:spPr bwMode="auto">
            <a:xfrm>
              <a:off x="12437" y="352"/>
              <a:ext cx="101" cy="171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81" y="22"/>
                </a:cxn>
                <a:cxn ang="0">
                  <a:pos x="101" y="43"/>
                </a:cxn>
                <a:cxn ang="0">
                  <a:pos x="101" y="64"/>
                </a:cxn>
                <a:cxn ang="0">
                  <a:pos x="101" y="107"/>
                </a:cxn>
                <a:cxn ang="0">
                  <a:pos x="101" y="128"/>
                </a:cxn>
                <a:cxn ang="0">
                  <a:pos x="81" y="150"/>
                </a:cxn>
                <a:cxn ang="0">
                  <a:pos x="61" y="171"/>
                </a:cxn>
                <a:cxn ang="0">
                  <a:pos x="40" y="171"/>
                </a:cxn>
                <a:cxn ang="0">
                  <a:pos x="20" y="171"/>
                </a:cxn>
                <a:cxn ang="0">
                  <a:pos x="2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20" y="64"/>
                </a:cxn>
                <a:cxn ang="0">
                  <a:pos x="20" y="22"/>
                </a:cxn>
                <a:cxn ang="0">
                  <a:pos x="40" y="0"/>
                </a:cxn>
                <a:cxn ang="0">
                  <a:pos x="61" y="0"/>
                </a:cxn>
              </a:cxnLst>
              <a:rect l="0" t="0" r="r" b="b"/>
              <a:pathLst>
                <a:path w="101" h="171">
                  <a:moveTo>
                    <a:pt x="61" y="0"/>
                  </a:moveTo>
                  <a:lnTo>
                    <a:pt x="81" y="22"/>
                  </a:lnTo>
                  <a:lnTo>
                    <a:pt x="101" y="43"/>
                  </a:lnTo>
                  <a:lnTo>
                    <a:pt x="101" y="64"/>
                  </a:lnTo>
                  <a:lnTo>
                    <a:pt x="101" y="107"/>
                  </a:lnTo>
                  <a:lnTo>
                    <a:pt x="101" y="128"/>
                  </a:lnTo>
                  <a:lnTo>
                    <a:pt x="81" y="150"/>
                  </a:lnTo>
                  <a:lnTo>
                    <a:pt x="61" y="171"/>
                  </a:lnTo>
                  <a:lnTo>
                    <a:pt x="40" y="171"/>
                  </a:lnTo>
                  <a:lnTo>
                    <a:pt x="20" y="171"/>
                  </a:lnTo>
                  <a:lnTo>
                    <a:pt x="2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20" y="64"/>
                  </a:lnTo>
                  <a:lnTo>
                    <a:pt x="20" y="22"/>
                  </a:lnTo>
                  <a:lnTo>
                    <a:pt x="40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29" name="Freeform 13"/>
            <p:cNvSpPr>
              <a:spLocks/>
            </p:cNvSpPr>
            <p:nvPr/>
          </p:nvSpPr>
          <p:spPr bwMode="auto">
            <a:xfrm>
              <a:off x="11935" y="1421"/>
              <a:ext cx="121" cy="171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60" y="0"/>
                </a:cxn>
                <a:cxn ang="0">
                  <a:pos x="40" y="21"/>
                </a:cxn>
                <a:cxn ang="0">
                  <a:pos x="20" y="43"/>
                </a:cxn>
                <a:cxn ang="0">
                  <a:pos x="20" y="85"/>
                </a:cxn>
                <a:cxn ang="0">
                  <a:pos x="0" y="107"/>
                </a:cxn>
                <a:cxn ang="0">
                  <a:pos x="20" y="150"/>
                </a:cxn>
                <a:cxn ang="0">
                  <a:pos x="20" y="171"/>
                </a:cxn>
                <a:cxn ang="0">
                  <a:pos x="40" y="171"/>
                </a:cxn>
                <a:cxn ang="0">
                  <a:pos x="60" y="171"/>
                </a:cxn>
                <a:cxn ang="0">
                  <a:pos x="80" y="171"/>
                </a:cxn>
                <a:cxn ang="0">
                  <a:pos x="101" y="150"/>
                </a:cxn>
                <a:cxn ang="0">
                  <a:pos x="121" y="107"/>
                </a:cxn>
                <a:cxn ang="0">
                  <a:pos x="121" y="64"/>
                </a:cxn>
                <a:cxn ang="0">
                  <a:pos x="121" y="43"/>
                </a:cxn>
                <a:cxn ang="0">
                  <a:pos x="101" y="21"/>
                </a:cxn>
                <a:cxn ang="0">
                  <a:pos x="80" y="0"/>
                </a:cxn>
              </a:cxnLst>
              <a:rect l="0" t="0" r="r" b="b"/>
              <a:pathLst>
                <a:path w="121" h="171">
                  <a:moveTo>
                    <a:pt x="80" y="0"/>
                  </a:moveTo>
                  <a:lnTo>
                    <a:pt x="60" y="0"/>
                  </a:lnTo>
                  <a:lnTo>
                    <a:pt x="40" y="21"/>
                  </a:lnTo>
                  <a:lnTo>
                    <a:pt x="20" y="43"/>
                  </a:lnTo>
                  <a:lnTo>
                    <a:pt x="20" y="85"/>
                  </a:lnTo>
                  <a:lnTo>
                    <a:pt x="0" y="107"/>
                  </a:lnTo>
                  <a:lnTo>
                    <a:pt x="20" y="150"/>
                  </a:lnTo>
                  <a:lnTo>
                    <a:pt x="20" y="171"/>
                  </a:lnTo>
                  <a:lnTo>
                    <a:pt x="40" y="171"/>
                  </a:lnTo>
                  <a:lnTo>
                    <a:pt x="60" y="171"/>
                  </a:lnTo>
                  <a:lnTo>
                    <a:pt x="80" y="171"/>
                  </a:lnTo>
                  <a:lnTo>
                    <a:pt x="101" y="150"/>
                  </a:lnTo>
                  <a:lnTo>
                    <a:pt x="121" y="107"/>
                  </a:lnTo>
                  <a:lnTo>
                    <a:pt x="121" y="64"/>
                  </a:lnTo>
                  <a:lnTo>
                    <a:pt x="121" y="43"/>
                  </a:lnTo>
                  <a:lnTo>
                    <a:pt x="101" y="21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</p:grpSp>
      <p:grpSp>
        <p:nvGrpSpPr>
          <p:cNvPr id="30" name="Group 1"/>
          <p:cNvGrpSpPr>
            <a:grpSpLocks/>
          </p:cNvGrpSpPr>
          <p:nvPr/>
        </p:nvGrpSpPr>
        <p:grpSpPr bwMode="auto">
          <a:xfrm rot="2527028">
            <a:off x="5137030" y="5214006"/>
            <a:ext cx="1203325" cy="1693863"/>
            <a:chOff x="11232" y="288"/>
            <a:chExt cx="2049" cy="2736"/>
          </a:xfrm>
        </p:grpSpPr>
        <p:sp>
          <p:nvSpPr>
            <p:cNvPr id="31" name="Freeform 2"/>
            <p:cNvSpPr>
              <a:spLocks/>
            </p:cNvSpPr>
            <p:nvPr/>
          </p:nvSpPr>
          <p:spPr bwMode="auto">
            <a:xfrm>
              <a:off x="12337" y="523"/>
              <a:ext cx="803" cy="1518"/>
            </a:xfrm>
            <a:custGeom>
              <a:avLst/>
              <a:gdLst/>
              <a:ahLst/>
              <a:cxnLst>
                <a:cxn ang="0">
                  <a:pos x="783" y="385"/>
                </a:cxn>
                <a:cxn ang="0">
                  <a:pos x="723" y="641"/>
                </a:cxn>
                <a:cxn ang="0">
                  <a:pos x="643" y="855"/>
                </a:cxn>
                <a:cxn ang="0">
                  <a:pos x="542" y="1090"/>
                </a:cxn>
                <a:cxn ang="0">
                  <a:pos x="402" y="1304"/>
                </a:cxn>
                <a:cxn ang="0">
                  <a:pos x="402" y="1325"/>
                </a:cxn>
                <a:cxn ang="0">
                  <a:pos x="402" y="1325"/>
                </a:cxn>
                <a:cxn ang="0">
                  <a:pos x="341" y="1432"/>
                </a:cxn>
                <a:cxn ang="0">
                  <a:pos x="281" y="1496"/>
                </a:cxn>
                <a:cxn ang="0">
                  <a:pos x="201" y="1518"/>
                </a:cxn>
                <a:cxn ang="0">
                  <a:pos x="120" y="1518"/>
                </a:cxn>
                <a:cxn ang="0">
                  <a:pos x="60" y="1475"/>
                </a:cxn>
                <a:cxn ang="0">
                  <a:pos x="20" y="1390"/>
                </a:cxn>
                <a:cxn ang="0">
                  <a:pos x="0" y="1304"/>
                </a:cxn>
                <a:cxn ang="0">
                  <a:pos x="20" y="1197"/>
                </a:cxn>
                <a:cxn ang="0">
                  <a:pos x="60" y="1112"/>
                </a:cxn>
                <a:cxn ang="0">
                  <a:pos x="100" y="1069"/>
                </a:cxn>
                <a:cxn ang="0">
                  <a:pos x="201" y="855"/>
                </a:cxn>
                <a:cxn ang="0">
                  <a:pos x="241" y="684"/>
                </a:cxn>
                <a:cxn ang="0">
                  <a:pos x="241" y="513"/>
                </a:cxn>
                <a:cxn ang="0">
                  <a:pos x="181" y="364"/>
                </a:cxn>
                <a:cxn ang="0">
                  <a:pos x="140" y="321"/>
                </a:cxn>
                <a:cxn ang="0">
                  <a:pos x="100" y="257"/>
                </a:cxn>
                <a:cxn ang="0">
                  <a:pos x="100" y="193"/>
                </a:cxn>
                <a:cxn ang="0">
                  <a:pos x="100" y="128"/>
                </a:cxn>
                <a:cxn ang="0">
                  <a:pos x="120" y="86"/>
                </a:cxn>
                <a:cxn ang="0">
                  <a:pos x="161" y="43"/>
                </a:cxn>
                <a:cxn ang="0">
                  <a:pos x="201" y="22"/>
                </a:cxn>
                <a:cxn ang="0">
                  <a:pos x="261" y="0"/>
                </a:cxn>
                <a:cxn ang="0">
                  <a:pos x="321" y="0"/>
                </a:cxn>
                <a:cxn ang="0">
                  <a:pos x="382" y="0"/>
                </a:cxn>
                <a:cxn ang="0">
                  <a:pos x="462" y="0"/>
                </a:cxn>
                <a:cxn ang="0">
                  <a:pos x="522" y="22"/>
                </a:cxn>
                <a:cxn ang="0">
                  <a:pos x="643" y="86"/>
                </a:cxn>
                <a:cxn ang="0">
                  <a:pos x="743" y="193"/>
                </a:cxn>
                <a:cxn ang="0">
                  <a:pos x="783" y="278"/>
                </a:cxn>
                <a:cxn ang="0">
                  <a:pos x="783" y="385"/>
                </a:cxn>
              </a:cxnLst>
              <a:rect l="0" t="0" r="r" b="b"/>
              <a:pathLst>
                <a:path w="803" h="1518">
                  <a:moveTo>
                    <a:pt x="783" y="385"/>
                  </a:moveTo>
                  <a:lnTo>
                    <a:pt x="783" y="385"/>
                  </a:lnTo>
                  <a:lnTo>
                    <a:pt x="763" y="513"/>
                  </a:lnTo>
                  <a:lnTo>
                    <a:pt x="723" y="641"/>
                  </a:lnTo>
                  <a:lnTo>
                    <a:pt x="683" y="748"/>
                  </a:lnTo>
                  <a:lnTo>
                    <a:pt x="643" y="855"/>
                  </a:lnTo>
                  <a:lnTo>
                    <a:pt x="582" y="983"/>
                  </a:lnTo>
                  <a:lnTo>
                    <a:pt x="542" y="1090"/>
                  </a:lnTo>
                  <a:lnTo>
                    <a:pt x="482" y="1197"/>
                  </a:lnTo>
                  <a:lnTo>
                    <a:pt x="402" y="1304"/>
                  </a:lnTo>
                  <a:lnTo>
                    <a:pt x="402" y="1304"/>
                  </a:lnTo>
                  <a:lnTo>
                    <a:pt x="402" y="1325"/>
                  </a:lnTo>
                  <a:lnTo>
                    <a:pt x="402" y="1325"/>
                  </a:lnTo>
                  <a:lnTo>
                    <a:pt x="402" y="1325"/>
                  </a:lnTo>
                  <a:lnTo>
                    <a:pt x="382" y="1390"/>
                  </a:lnTo>
                  <a:lnTo>
                    <a:pt x="341" y="1432"/>
                  </a:lnTo>
                  <a:lnTo>
                    <a:pt x="321" y="1454"/>
                  </a:lnTo>
                  <a:lnTo>
                    <a:pt x="281" y="1496"/>
                  </a:lnTo>
                  <a:lnTo>
                    <a:pt x="241" y="1518"/>
                  </a:lnTo>
                  <a:lnTo>
                    <a:pt x="201" y="1518"/>
                  </a:lnTo>
                  <a:lnTo>
                    <a:pt x="161" y="1518"/>
                  </a:lnTo>
                  <a:lnTo>
                    <a:pt x="120" y="1518"/>
                  </a:lnTo>
                  <a:lnTo>
                    <a:pt x="80" y="1496"/>
                  </a:lnTo>
                  <a:lnTo>
                    <a:pt x="60" y="1475"/>
                  </a:lnTo>
                  <a:lnTo>
                    <a:pt x="40" y="1432"/>
                  </a:lnTo>
                  <a:lnTo>
                    <a:pt x="20" y="1390"/>
                  </a:lnTo>
                  <a:lnTo>
                    <a:pt x="0" y="1347"/>
                  </a:lnTo>
                  <a:lnTo>
                    <a:pt x="0" y="1304"/>
                  </a:lnTo>
                  <a:lnTo>
                    <a:pt x="20" y="1240"/>
                  </a:lnTo>
                  <a:lnTo>
                    <a:pt x="20" y="1197"/>
                  </a:lnTo>
                  <a:lnTo>
                    <a:pt x="40" y="1154"/>
                  </a:lnTo>
                  <a:lnTo>
                    <a:pt x="60" y="1112"/>
                  </a:lnTo>
                  <a:lnTo>
                    <a:pt x="80" y="1090"/>
                  </a:lnTo>
                  <a:lnTo>
                    <a:pt x="100" y="1069"/>
                  </a:lnTo>
                  <a:lnTo>
                    <a:pt x="161" y="962"/>
                  </a:lnTo>
                  <a:lnTo>
                    <a:pt x="201" y="855"/>
                  </a:lnTo>
                  <a:lnTo>
                    <a:pt x="221" y="770"/>
                  </a:lnTo>
                  <a:lnTo>
                    <a:pt x="241" y="684"/>
                  </a:lnTo>
                  <a:lnTo>
                    <a:pt x="241" y="599"/>
                  </a:lnTo>
                  <a:lnTo>
                    <a:pt x="241" y="513"/>
                  </a:lnTo>
                  <a:lnTo>
                    <a:pt x="201" y="449"/>
                  </a:lnTo>
                  <a:lnTo>
                    <a:pt x="181" y="364"/>
                  </a:lnTo>
                  <a:lnTo>
                    <a:pt x="161" y="342"/>
                  </a:lnTo>
                  <a:lnTo>
                    <a:pt x="140" y="321"/>
                  </a:lnTo>
                  <a:lnTo>
                    <a:pt x="120" y="278"/>
                  </a:lnTo>
                  <a:lnTo>
                    <a:pt x="100" y="257"/>
                  </a:lnTo>
                  <a:lnTo>
                    <a:pt x="100" y="214"/>
                  </a:lnTo>
                  <a:lnTo>
                    <a:pt x="100" y="193"/>
                  </a:lnTo>
                  <a:lnTo>
                    <a:pt x="100" y="150"/>
                  </a:lnTo>
                  <a:lnTo>
                    <a:pt x="100" y="128"/>
                  </a:lnTo>
                  <a:lnTo>
                    <a:pt x="120" y="107"/>
                  </a:lnTo>
                  <a:lnTo>
                    <a:pt x="120" y="86"/>
                  </a:lnTo>
                  <a:lnTo>
                    <a:pt x="140" y="64"/>
                  </a:lnTo>
                  <a:lnTo>
                    <a:pt x="161" y="43"/>
                  </a:lnTo>
                  <a:lnTo>
                    <a:pt x="181" y="43"/>
                  </a:lnTo>
                  <a:lnTo>
                    <a:pt x="201" y="22"/>
                  </a:lnTo>
                  <a:lnTo>
                    <a:pt x="241" y="0"/>
                  </a:lnTo>
                  <a:lnTo>
                    <a:pt x="261" y="0"/>
                  </a:lnTo>
                  <a:lnTo>
                    <a:pt x="281" y="0"/>
                  </a:lnTo>
                  <a:lnTo>
                    <a:pt x="321" y="0"/>
                  </a:lnTo>
                  <a:lnTo>
                    <a:pt x="361" y="0"/>
                  </a:lnTo>
                  <a:lnTo>
                    <a:pt x="382" y="0"/>
                  </a:lnTo>
                  <a:lnTo>
                    <a:pt x="422" y="0"/>
                  </a:lnTo>
                  <a:lnTo>
                    <a:pt x="462" y="0"/>
                  </a:lnTo>
                  <a:lnTo>
                    <a:pt x="482" y="22"/>
                  </a:lnTo>
                  <a:lnTo>
                    <a:pt x="522" y="22"/>
                  </a:lnTo>
                  <a:lnTo>
                    <a:pt x="582" y="64"/>
                  </a:lnTo>
                  <a:lnTo>
                    <a:pt x="643" y="86"/>
                  </a:lnTo>
                  <a:lnTo>
                    <a:pt x="703" y="128"/>
                  </a:lnTo>
                  <a:lnTo>
                    <a:pt x="743" y="193"/>
                  </a:lnTo>
                  <a:lnTo>
                    <a:pt x="763" y="235"/>
                  </a:lnTo>
                  <a:lnTo>
                    <a:pt x="783" y="278"/>
                  </a:lnTo>
                  <a:lnTo>
                    <a:pt x="803" y="342"/>
                  </a:lnTo>
                  <a:lnTo>
                    <a:pt x="783" y="38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32" name="Freeform 3"/>
            <p:cNvSpPr>
              <a:spLocks/>
            </p:cNvSpPr>
            <p:nvPr/>
          </p:nvSpPr>
          <p:spPr bwMode="auto">
            <a:xfrm>
              <a:off x="11232" y="1485"/>
              <a:ext cx="743" cy="1539"/>
            </a:xfrm>
            <a:custGeom>
              <a:avLst/>
              <a:gdLst/>
              <a:ahLst/>
              <a:cxnLst>
                <a:cxn ang="0">
                  <a:pos x="20" y="235"/>
                </a:cxn>
                <a:cxn ang="0">
                  <a:pos x="0" y="492"/>
                </a:cxn>
                <a:cxn ang="0">
                  <a:pos x="0" y="748"/>
                </a:cxn>
                <a:cxn ang="0">
                  <a:pos x="40" y="983"/>
                </a:cxn>
                <a:cxn ang="0">
                  <a:pos x="80" y="1240"/>
                </a:cxn>
                <a:cxn ang="0">
                  <a:pos x="80" y="1240"/>
                </a:cxn>
                <a:cxn ang="0">
                  <a:pos x="80" y="1261"/>
                </a:cxn>
                <a:cxn ang="0">
                  <a:pos x="100" y="1368"/>
                </a:cxn>
                <a:cxn ang="0">
                  <a:pos x="141" y="1454"/>
                </a:cxn>
                <a:cxn ang="0">
                  <a:pos x="201" y="1518"/>
                </a:cxn>
                <a:cxn ang="0">
                  <a:pos x="281" y="1539"/>
                </a:cxn>
                <a:cxn ang="0">
                  <a:pos x="362" y="1518"/>
                </a:cxn>
                <a:cxn ang="0">
                  <a:pos x="422" y="1454"/>
                </a:cxn>
                <a:cxn ang="0">
                  <a:pos x="462" y="1368"/>
                </a:cxn>
                <a:cxn ang="0">
                  <a:pos x="482" y="1261"/>
                </a:cxn>
                <a:cxn ang="0">
                  <a:pos x="482" y="1197"/>
                </a:cxn>
                <a:cxn ang="0">
                  <a:pos x="462" y="1112"/>
                </a:cxn>
                <a:cxn ang="0">
                  <a:pos x="442" y="898"/>
                </a:cxn>
                <a:cxn ang="0">
                  <a:pos x="442" y="705"/>
                </a:cxn>
                <a:cxn ang="0">
                  <a:pos x="502" y="556"/>
                </a:cxn>
                <a:cxn ang="0">
                  <a:pos x="603" y="449"/>
                </a:cxn>
                <a:cxn ang="0">
                  <a:pos x="663" y="406"/>
                </a:cxn>
                <a:cxn ang="0">
                  <a:pos x="703" y="363"/>
                </a:cxn>
                <a:cxn ang="0">
                  <a:pos x="743" y="299"/>
                </a:cxn>
                <a:cxn ang="0">
                  <a:pos x="743" y="235"/>
                </a:cxn>
                <a:cxn ang="0">
                  <a:pos x="723" y="150"/>
                </a:cxn>
                <a:cxn ang="0">
                  <a:pos x="643" y="64"/>
                </a:cxn>
                <a:cxn ang="0">
                  <a:pos x="522" y="0"/>
                </a:cxn>
                <a:cxn ang="0">
                  <a:pos x="382" y="0"/>
                </a:cxn>
                <a:cxn ang="0">
                  <a:pos x="241" y="0"/>
                </a:cxn>
                <a:cxn ang="0">
                  <a:pos x="141" y="64"/>
                </a:cxn>
                <a:cxn ang="0">
                  <a:pos x="60" y="128"/>
                </a:cxn>
                <a:cxn ang="0">
                  <a:pos x="20" y="235"/>
                </a:cxn>
              </a:cxnLst>
              <a:rect l="0" t="0" r="r" b="b"/>
              <a:pathLst>
                <a:path w="743" h="1539">
                  <a:moveTo>
                    <a:pt x="20" y="235"/>
                  </a:moveTo>
                  <a:lnTo>
                    <a:pt x="20" y="235"/>
                  </a:lnTo>
                  <a:lnTo>
                    <a:pt x="0" y="363"/>
                  </a:lnTo>
                  <a:lnTo>
                    <a:pt x="0" y="492"/>
                  </a:lnTo>
                  <a:lnTo>
                    <a:pt x="0" y="620"/>
                  </a:lnTo>
                  <a:lnTo>
                    <a:pt x="0" y="748"/>
                  </a:lnTo>
                  <a:lnTo>
                    <a:pt x="20" y="855"/>
                  </a:lnTo>
                  <a:lnTo>
                    <a:pt x="40" y="983"/>
                  </a:lnTo>
                  <a:lnTo>
                    <a:pt x="60" y="1112"/>
                  </a:lnTo>
                  <a:lnTo>
                    <a:pt x="80" y="1240"/>
                  </a:lnTo>
                  <a:lnTo>
                    <a:pt x="80" y="1240"/>
                  </a:lnTo>
                  <a:lnTo>
                    <a:pt x="80" y="1240"/>
                  </a:lnTo>
                  <a:lnTo>
                    <a:pt x="80" y="1261"/>
                  </a:lnTo>
                  <a:lnTo>
                    <a:pt x="80" y="1261"/>
                  </a:lnTo>
                  <a:lnTo>
                    <a:pt x="80" y="1325"/>
                  </a:lnTo>
                  <a:lnTo>
                    <a:pt x="100" y="1368"/>
                  </a:lnTo>
                  <a:lnTo>
                    <a:pt x="121" y="1411"/>
                  </a:lnTo>
                  <a:lnTo>
                    <a:pt x="141" y="1454"/>
                  </a:lnTo>
                  <a:lnTo>
                    <a:pt x="181" y="1496"/>
                  </a:lnTo>
                  <a:lnTo>
                    <a:pt x="201" y="1518"/>
                  </a:lnTo>
                  <a:lnTo>
                    <a:pt x="241" y="1539"/>
                  </a:lnTo>
                  <a:lnTo>
                    <a:pt x="281" y="1539"/>
                  </a:lnTo>
                  <a:lnTo>
                    <a:pt x="321" y="1539"/>
                  </a:lnTo>
                  <a:lnTo>
                    <a:pt x="362" y="1518"/>
                  </a:lnTo>
                  <a:lnTo>
                    <a:pt x="402" y="1496"/>
                  </a:lnTo>
                  <a:lnTo>
                    <a:pt x="422" y="1454"/>
                  </a:lnTo>
                  <a:lnTo>
                    <a:pt x="442" y="1411"/>
                  </a:lnTo>
                  <a:lnTo>
                    <a:pt x="462" y="1368"/>
                  </a:lnTo>
                  <a:lnTo>
                    <a:pt x="482" y="1325"/>
                  </a:lnTo>
                  <a:lnTo>
                    <a:pt x="482" y="1261"/>
                  </a:lnTo>
                  <a:lnTo>
                    <a:pt x="482" y="1218"/>
                  </a:lnTo>
                  <a:lnTo>
                    <a:pt x="482" y="1197"/>
                  </a:lnTo>
                  <a:lnTo>
                    <a:pt x="462" y="1154"/>
                  </a:lnTo>
                  <a:lnTo>
                    <a:pt x="462" y="1112"/>
                  </a:lnTo>
                  <a:lnTo>
                    <a:pt x="442" y="1005"/>
                  </a:lnTo>
                  <a:lnTo>
                    <a:pt x="442" y="898"/>
                  </a:lnTo>
                  <a:lnTo>
                    <a:pt x="442" y="791"/>
                  </a:lnTo>
                  <a:lnTo>
                    <a:pt x="442" y="705"/>
                  </a:lnTo>
                  <a:lnTo>
                    <a:pt x="482" y="620"/>
                  </a:lnTo>
                  <a:lnTo>
                    <a:pt x="502" y="556"/>
                  </a:lnTo>
                  <a:lnTo>
                    <a:pt x="542" y="492"/>
                  </a:lnTo>
                  <a:lnTo>
                    <a:pt x="603" y="449"/>
                  </a:lnTo>
                  <a:lnTo>
                    <a:pt x="623" y="428"/>
                  </a:lnTo>
                  <a:lnTo>
                    <a:pt x="663" y="406"/>
                  </a:lnTo>
                  <a:lnTo>
                    <a:pt x="683" y="385"/>
                  </a:lnTo>
                  <a:lnTo>
                    <a:pt x="703" y="363"/>
                  </a:lnTo>
                  <a:lnTo>
                    <a:pt x="723" y="321"/>
                  </a:lnTo>
                  <a:lnTo>
                    <a:pt x="743" y="299"/>
                  </a:lnTo>
                  <a:lnTo>
                    <a:pt x="743" y="278"/>
                  </a:lnTo>
                  <a:lnTo>
                    <a:pt x="743" y="235"/>
                  </a:lnTo>
                  <a:lnTo>
                    <a:pt x="743" y="192"/>
                  </a:lnTo>
                  <a:lnTo>
                    <a:pt x="723" y="150"/>
                  </a:lnTo>
                  <a:lnTo>
                    <a:pt x="683" y="107"/>
                  </a:lnTo>
                  <a:lnTo>
                    <a:pt x="643" y="64"/>
                  </a:lnTo>
                  <a:lnTo>
                    <a:pt x="583" y="43"/>
                  </a:lnTo>
                  <a:lnTo>
                    <a:pt x="522" y="0"/>
                  </a:lnTo>
                  <a:lnTo>
                    <a:pt x="462" y="0"/>
                  </a:lnTo>
                  <a:lnTo>
                    <a:pt x="382" y="0"/>
                  </a:lnTo>
                  <a:lnTo>
                    <a:pt x="321" y="0"/>
                  </a:lnTo>
                  <a:lnTo>
                    <a:pt x="241" y="0"/>
                  </a:lnTo>
                  <a:lnTo>
                    <a:pt x="181" y="21"/>
                  </a:lnTo>
                  <a:lnTo>
                    <a:pt x="141" y="64"/>
                  </a:lnTo>
                  <a:lnTo>
                    <a:pt x="100" y="107"/>
                  </a:lnTo>
                  <a:lnTo>
                    <a:pt x="60" y="128"/>
                  </a:lnTo>
                  <a:lnTo>
                    <a:pt x="40" y="192"/>
                  </a:lnTo>
                  <a:lnTo>
                    <a:pt x="20" y="23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33" name="Freeform 4"/>
            <p:cNvSpPr>
              <a:spLocks/>
            </p:cNvSpPr>
            <p:nvPr/>
          </p:nvSpPr>
          <p:spPr bwMode="auto">
            <a:xfrm>
              <a:off x="13060" y="352"/>
              <a:ext cx="221" cy="321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201" y="43"/>
                </a:cxn>
                <a:cxn ang="0">
                  <a:pos x="221" y="86"/>
                </a:cxn>
                <a:cxn ang="0">
                  <a:pos x="221" y="150"/>
                </a:cxn>
                <a:cxn ang="0">
                  <a:pos x="201" y="214"/>
                </a:cxn>
                <a:cxn ang="0">
                  <a:pos x="181" y="235"/>
                </a:cxn>
                <a:cxn ang="0">
                  <a:pos x="161" y="257"/>
                </a:cxn>
                <a:cxn ang="0">
                  <a:pos x="141" y="278"/>
                </a:cxn>
                <a:cxn ang="0">
                  <a:pos x="121" y="299"/>
                </a:cxn>
                <a:cxn ang="0">
                  <a:pos x="100" y="299"/>
                </a:cxn>
                <a:cxn ang="0">
                  <a:pos x="80" y="321"/>
                </a:cxn>
                <a:cxn ang="0">
                  <a:pos x="60" y="321"/>
                </a:cxn>
                <a:cxn ang="0">
                  <a:pos x="40" y="299"/>
                </a:cxn>
                <a:cxn ang="0">
                  <a:pos x="0" y="278"/>
                </a:cxn>
                <a:cxn ang="0">
                  <a:pos x="0" y="235"/>
                </a:cxn>
                <a:cxn ang="0">
                  <a:pos x="0" y="171"/>
                </a:cxn>
                <a:cxn ang="0">
                  <a:pos x="20" y="107"/>
                </a:cxn>
                <a:cxn ang="0">
                  <a:pos x="40" y="86"/>
                </a:cxn>
                <a:cxn ang="0">
                  <a:pos x="60" y="64"/>
                </a:cxn>
                <a:cxn ang="0">
                  <a:pos x="80" y="43"/>
                </a:cxn>
                <a:cxn ang="0">
                  <a:pos x="100" y="22"/>
                </a:cxn>
                <a:cxn ang="0">
                  <a:pos x="121" y="0"/>
                </a:cxn>
                <a:cxn ang="0">
                  <a:pos x="141" y="0"/>
                </a:cxn>
                <a:cxn ang="0">
                  <a:pos x="161" y="0"/>
                </a:cxn>
                <a:cxn ang="0">
                  <a:pos x="181" y="0"/>
                </a:cxn>
              </a:cxnLst>
              <a:rect l="0" t="0" r="r" b="b"/>
              <a:pathLst>
                <a:path w="221" h="321">
                  <a:moveTo>
                    <a:pt x="181" y="0"/>
                  </a:moveTo>
                  <a:lnTo>
                    <a:pt x="201" y="43"/>
                  </a:lnTo>
                  <a:lnTo>
                    <a:pt x="221" y="86"/>
                  </a:lnTo>
                  <a:lnTo>
                    <a:pt x="221" y="150"/>
                  </a:lnTo>
                  <a:lnTo>
                    <a:pt x="201" y="214"/>
                  </a:lnTo>
                  <a:lnTo>
                    <a:pt x="181" y="235"/>
                  </a:lnTo>
                  <a:lnTo>
                    <a:pt x="161" y="257"/>
                  </a:lnTo>
                  <a:lnTo>
                    <a:pt x="141" y="278"/>
                  </a:lnTo>
                  <a:lnTo>
                    <a:pt x="121" y="299"/>
                  </a:lnTo>
                  <a:lnTo>
                    <a:pt x="100" y="299"/>
                  </a:lnTo>
                  <a:lnTo>
                    <a:pt x="80" y="321"/>
                  </a:lnTo>
                  <a:lnTo>
                    <a:pt x="60" y="321"/>
                  </a:lnTo>
                  <a:lnTo>
                    <a:pt x="40" y="299"/>
                  </a:lnTo>
                  <a:lnTo>
                    <a:pt x="0" y="278"/>
                  </a:lnTo>
                  <a:lnTo>
                    <a:pt x="0" y="235"/>
                  </a:lnTo>
                  <a:lnTo>
                    <a:pt x="0" y="171"/>
                  </a:lnTo>
                  <a:lnTo>
                    <a:pt x="20" y="107"/>
                  </a:lnTo>
                  <a:lnTo>
                    <a:pt x="40" y="86"/>
                  </a:lnTo>
                  <a:lnTo>
                    <a:pt x="60" y="64"/>
                  </a:lnTo>
                  <a:lnTo>
                    <a:pt x="80" y="43"/>
                  </a:lnTo>
                  <a:lnTo>
                    <a:pt x="100" y="22"/>
                  </a:lnTo>
                  <a:lnTo>
                    <a:pt x="121" y="0"/>
                  </a:lnTo>
                  <a:lnTo>
                    <a:pt x="141" y="0"/>
                  </a:lnTo>
                  <a:lnTo>
                    <a:pt x="161" y="0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34" name="Freeform 5"/>
            <p:cNvSpPr>
              <a:spLocks/>
            </p:cNvSpPr>
            <p:nvPr/>
          </p:nvSpPr>
          <p:spPr bwMode="auto">
            <a:xfrm>
              <a:off x="11252" y="1164"/>
              <a:ext cx="201" cy="321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60" y="0"/>
                </a:cxn>
                <a:cxn ang="0">
                  <a:pos x="40" y="0"/>
                </a:cxn>
                <a:cxn ang="0">
                  <a:pos x="20" y="22"/>
                </a:cxn>
                <a:cxn ang="0">
                  <a:pos x="20" y="43"/>
                </a:cxn>
                <a:cxn ang="0">
                  <a:pos x="0" y="86"/>
                </a:cxn>
                <a:cxn ang="0">
                  <a:pos x="0" y="107"/>
                </a:cxn>
                <a:cxn ang="0">
                  <a:pos x="0" y="129"/>
                </a:cxn>
                <a:cxn ang="0">
                  <a:pos x="0" y="171"/>
                </a:cxn>
                <a:cxn ang="0">
                  <a:pos x="0" y="214"/>
                </a:cxn>
                <a:cxn ang="0">
                  <a:pos x="20" y="236"/>
                </a:cxn>
                <a:cxn ang="0">
                  <a:pos x="20" y="257"/>
                </a:cxn>
                <a:cxn ang="0">
                  <a:pos x="40" y="278"/>
                </a:cxn>
                <a:cxn ang="0">
                  <a:pos x="60" y="300"/>
                </a:cxn>
                <a:cxn ang="0">
                  <a:pos x="80" y="321"/>
                </a:cxn>
                <a:cxn ang="0">
                  <a:pos x="101" y="321"/>
                </a:cxn>
                <a:cxn ang="0">
                  <a:pos x="121" y="321"/>
                </a:cxn>
                <a:cxn ang="0">
                  <a:pos x="141" y="321"/>
                </a:cxn>
                <a:cxn ang="0">
                  <a:pos x="161" y="321"/>
                </a:cxn>
                <a:cxn ang="0">
                  <a:pos x="161" y="300"/>
                </a:cxn>
                <a:cxn ang="0">
                  <a:pos x="181" y="278"/>
                </a:cxn>
                <a:cxn ang="0">
                  <a:pos x="181" y="236"/>
                </a:cxn>
                <a:cxn ang="0">
                  <a:pos x="201" y="214"/>
                </a:cxn>
                <a:cxn ang="0">
                  <a:pos x="201" y="171"/>
                </a:cxn>
                <a:cxn ang="0">
                  <a:pos x="201" y="150"/>
                </a:cxn>
                <a:cxn ang="0">
                  <a:pos x="181" y="107"/>
                </a:cxn>
                <a:cxn ang="0">
                  <a:pos x="181" y="86"/>
                </a:cxn>
                <a:cxn ang="0">
                  <a:pos x="161" y="65"/>
                </a:cxn>
                <a:cxn ang="0">
                  <a:pos x="161" y="22"/>
                </a:cxn>
                <a:cxn ang="0">
                  <a:pos x="141" y="0"/>
                </a:cxn>
                <a:cxn ang="0">
                  <a:pos x="121" y="0"/>
                </a:cxn>
                <a:cxn ang="0">
                  <a:pos x="101" y="0"/>
                </a:cxn>
                <a:cxn ang="0">
                  <a:pos x="80" y="0"/>
                </a:cxn>
              </a:cxnLst>
              <a:rect l="0" t="0" r="r" b="b"/>
              <a:pathLst>
                <a:path w="201" h="321">
                  <a:moveTo>
                    <a:pt x="80" y="0"/>
                  </a:moveTo>
                  <a:lnTo>
                    <a:pt x="60" y="0"/>
                  </a:lnTo>
                  <a:lnTo>
                    <a:pt x="40" y="0"/>
                  </a:lnTo>
                  <a:lnTo>
                    <a:pt x="20" y="22"/>
                  </a:lnTo>
                  <a:lnTo>
                    <a:pt x="20" y="43"/>
                  </a:lnTo>
                  <a:lnTo>
                    <a:pt x="0" y="86"/>
                  </a:lnTo>
                  <a:lnTo>
                    <a:pt x="0" y="107"/>
                  </a:lnTo>
                  <a:lnTo>
                    <a:pt x="0" y="129"/>
                  </a:lnTo>
                  <a:lnTo>
                    <a:pt x="0" y="171"/>
                  </a:lnTo>
                  <a:lnTo>
                    <a:pt x="0" y="214"/>
                  </a:lnTo>
                  <a:lnTo>
                    <a:pt x="20" y="236"/>
                  </a:lnTo>
                  <a:lnTo>
                    <a:pt x="20" y="257"/>
                  </a:lnTo>
                  <a:lnTo>
                    <a:pt x="40" y="278"/>
                  </a:lnTo>
                  <a:lnTo>
                    <a:pt x="60" y="300"/>
                  </a:lnTo>
                  <a:lnTo>
                    <a:pt x="80" y="321"/>
                  </a:lnTo>
                  <a:lnTo>
                    <a:pt x="101" y="321"/>
                  </a:lnTo>
                  <a:lnTo>
                    <a:pt x="121" y="321"/>
                  </a:lnTo>
                  <a:lnTo>
                    <a:pt x="141" y="321"/>
                  </a:lnTo>
                  <a:lnTo>
                    <a:pt x="161" y="321"/>
                  </a:lnTo>
                  <a:lnTo>
                    <a:pt x="161" y="300"/>
                  </a:lnTo>
                  <a:lnTo>
                    <a:pt x="181" y="278"/>
                  </a:lnTo>
                  <a:lnTo>
                    <a:pt x="181" y="236"/>
                  </a:lnTo>
                  <a:lnTo>
                    <a:pt x="201" y="214"/>
                  </a:lnTo>
                  <a:lnTo>
                    <a:pt x="201" y="171"/>
                  </a:lnTo>
                  <a:lnTo>
                    <a:pt x="201" y="150"/>
                  </a:lnTo>
                  <a:lnTo>
                    <a:pt x="181" y="107"/>
                  </a:lnTo>
                  <a:lnTo>
                    <a:pt x="181" y="86"/>
                  </a:lnTo>
                  <a:lnTo>
                    <a:pt x="161" y="65"/>
                  </a:lnTo>
                  <a:lnTo>
                    <a:pt x="161" y="22"/>
                  </a:lnTo>
                  <a:lnTo>
                    <a:pt x="141" y="0"/>
                  </a:lnTo>
                  <a:lnTo>
                    <a:pt x="121" y="0"/>
                  </a:lnTo>
                  <a:lnTo>
                    <a:pt x="101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35" name="Freeform 6"/>
            <p:cNvSpPr>
              <a:spLocks/>
            </p:cNvSpPr>
            <p:nvPr/>
          </p:nvSpPr>
          <p:spPr bwMode="auto">
            <a:xfrm>
              <a:off x="12899" y="309"/>
              <a:ext cx="141" cy="21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41" y="22"/>
                </a:cxn>
                <a:cxn ang="0">
                  <a:pos x="141" y="43"/>
                </a:cxn>
                <a:cxn ang="0">
                  <a:pos x="141" y="86"/>
                </a:cxn>
                <a:cxn ang="0">
                  <a:pos x="141" y="129"/>
                </a:cxn>
                <a:cxn ang="0">
                  <a:pos x="121" y="150"/>
                </a:cxn>
                <a:cxn ang="0">
                  <a:pos x="121" y="171"/>
                </a:cxn>
                <a:cxn ang="0">
                  <a:pos x="101" y="193"/>
                </a:cxn>
                <a:cxn ang="0">
                  <a:pos x="101" y="214"/>
                </a:cxn>
                <a:cxn ang="0">
                  <a:pos x="81" y="214"/>
                </a:cxn>
                <a:cxn ang="0">
                  <a:pos x="61" y="214"/>
                </a:cxn>
                <a:cxn ang="0">
                  <a:pos x="41" y="214"/>
                </a:cxn>
                <a:cxn ang="0">
                  <a:pos x="41" y="214"/>
                </a:cxn>
                <a:cxn ang="0">
                  <a:pos x="20" y="193"/>
                </a:cxn>
                <a:cxn ang="0">
                  <a:pos x="0" y="171"/>
                </a:cxn>
                <a:cxn ang="0">
                  <a:pos x="0" y="129"/>
                </a:cxn>
                <a:cxn ang="0">
                  <a:pos x="0" y="86"/>
                </a:cxn>
                <a:cxn ang="0">
                  <a:pos x="20" y="65"/>
                </a:cxn>
                <a:cxn ang="0">
                  <a:pos x="20" y="43"/>
                </a:cxn>
                <a:cxn ang="0">
                  <a:pos x="41" y="22"/>
                </a:cxn>
                <a:cxn ang="0">
                  <a:pos x="61" y="22"/>
                </a:cxn>
                <a:cxn ang="0">
                  <a:pos x="61" y="0"/>
                </a:cxn>
                <a:cxn ang="0">
                  <a:pos x="81" y="0"/>
                </a:cxn>
                <a:cxn ang="0">
                  <a:pos x="101" y="0"/>
                </a:cxn>
                <a:cxn ang="0">
                  <a:pos x="101" y="0"/>
                </a:cxn>
              </a:cxnLst>
              <a:rect l="0" t="0" r="r" b="b"/>
              <a:pathLst>
                <a:path w="141" h="214">
                  <a:moveTo>
                    <a:pt x="101" y="0"/>
                  </a:moveTo>
                  <a:lnTo>
                    <a:pt x="141" y="22"/>
                  </a:lnTo>
                  <a:lnTo>
                    <a:pt x="141" y="43"/>
                  </a:lnTo>
                  <a:lnTo>
                    <a:pt x="141" y="86"/>
                  </a:lnTo>
                  <a:lnTo>
                    <a:pt x="141" y="129"/>
                  </a:lnTo>
                  <a:lnTo>
                    <a:pt x="121" y="150"/>
                  </a:lnTo>
                  <a:lnTo>
                    <a:pt x="121" y="171"/>
                  </a:lnTo>
                  <a:lnTo>
                    <a:pt x="101" y="193"/>
                  </a:lnTo>
                  <a:lnTo>
                    <a:pt x="101" y="214"/>
                  </a:lnTo>
                  <a:lnTo>
                    <a:pt x="81" y="214"/>
                  </a:lnTo>
                  <a:lnTo>
                    <a:pt x="61" y="214"/>
                  </a:lnTo>
                  <a:lnTo>
                    <a:pt x="41" y="214"/>
                  </a:lnTo>
                  <a:lnTo>
                    <a:pt x="41" y="214"/>
                  </a:lnTo>
                  <a:lnTo>
                    <a:pt x="20" y="193"/>
                  </a:lnTo>
                  <a:lnTo>
                    <a:pt x="0" y="171"/>
                  </a:lnTo>
                  <a:lnTo>
                    <a:pt x="0" y="129"/>
                  </a:lnTo>
                  <a:lnTo>
                    <a:pt x="0" y="86"/>
                  </a:lnTo>
                  <a:lnTo>
                    <a:pt x="20" y="65"/>
                  </a:lnTo>
                  <a:lnTo>
                    <a:pt x="20" y="43"/>
                  </a:lnTo>
                  <a:lnTo>
                    <a:pt x="41" y="22"/>
                  </a:lnTo>
                  <a:lnTo>
                    <a:pt x="61" y="22"/>
                  </a:lnTo>
                  <a:lnTo>
                    <a:pt x="61" y="0"/>
                  </a:lnTo>
                  <a:lnTo>
                    <a:pt x="81" y="0"/>
                  </a:lnTo>
                  <a:lnTo>
                    <a:pt x="101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36" name="Freeform 7"/>
            <p:cNvSpPr>
              <a:spLocks/>
            </p:cNvSpPr>
            <p:nvPr/>
          </p:nvSpPr>
          <p:spPr bwMode="auto">
            <a:xfrm>
              <a:off x="11493" y="1186"/>
              <a:ext cx="141" cy="23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21"/>
                </a:cxn>
                <a:cxn ang="0">
                  <a:pos x="20" y="43"/>
                </a:cxn>
                <a:cxn ang="0">
                  <a:pos x="0" y="85"/>
                </a:cxn>
                <a:cxn ang="0">
                  <a:pos x="0" y="128"/>
                </a:cxn>
                <a:cxn ang="0">
                  <a:pos x="0" y="171"/>
                </a:cxn>
                <a:cxn ang="0">
                  <a:pos x="20" y="214"/>
                </a:cxn>
                <a:cxn ang="0">
                  <a:pos x="40" y="235"/>
                </a:cxn>
                <a:cxn ang="0">
                  <a:pos x="60" y="235"/>
                </a:cxn>
                <a:cxn ang="0">
                  <a:pos x="81" y="235"/>
                </a:cxn>
                <a:cxn ang="0">
                  <a:pos x="121" y="214"/>
                </a:cxn>
                <a:cxn ang="0">
                  <a:pos x="121" y="171"/>
                </a:cxn>
                <a:cxn ang="0">
                  <a:pos x="141" y="128"/>
                </a:cxn>
                <a:cxn ang="0">
                  <a:pos x="121" y="85"/>
                </a:cxn>
                <a:cxn ang="0">
                  <a:pos x="121" y="43"/>
                </a:cxn>
                <a:cxn ang="0">
                  <a:pos x="81" y="21"/>
                </a:cxn>
                <a:cxn ang="0">
                  <a:pos x="60" y="0"/>
                </a:cxn>
              </a:cxnLst>
              <a:rect l="0" t="0" r="r" b="b"/>
              <a:pathLst>
                <a:path w="141" h="235">
                  <a:moveTo>
                    <a:pt x="60" y="0"/>
                  </a:moveTo>
                  <a:lnTo>
                    <a:pt x="40" y="21"/>
                  </a:lnTo>
                  <a:lnTo>
                    <a:pt x="20" y="43"/>
                  </a:lnTo>
                  <a:lnTo>
                    <a:pt x="0" y="85"/>
                  </a:lnTo>
                  <a:lnTo>
                    <a:pt x="0" y="128"/>
                  </a:lnTo>
                  <a:lnTo>
                    <a:pt x="0" y="171"/>
                  </a:lnTo>
                  <a:lnTo>
                    <a:pt x="20" y="214"/>
                  </a:lnTo>
                  <a:lnTo>
                    <a:pt x="40" y="235"/>
                  </a:lnTo>
                  <a:lnTo>
                    <a:pt x="60" y="235"/>
                  </a:lnTo>
                  <a:lnTo>
                    <a:pt x="81" y="235"/>
                  </a:lnTo>
                  <a:lnTo>
                    <a:pt x="121" y="214"/>
                  </a:lnTo>
                  <a:lnTo>
                    <a:pt x="121" y="171"/>
                  </a:lnTo>
                  <a:lnTo>
                    <a:pt x="141" y="128"/>
                  </a:lnTo>
                  <a:lnTo>
                    <a:pt x="121" y="85"/>
                  </a:lnTo>
                  <a:lnTo>
                    <a:pt x="121" y="43"/>
                  </a:lnTo>
                  <a:lnTo>
                    <a:pt x="81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37" name="Freeform 8"/>
            <p:cNvSpPr>
              <a:spLocks/>
            </p:cNvSpPr>
            <p:nvPr/>
          </p:nvSpPr>
          <p:spPr bwMode="auto">
            <a:xfrm>
              <a:off x="12759" y="288"/>
              <a:ext cx="120" cy="192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100" y="21"/>
                </a:cxn>
                <a:cxn ang="0">
                  <a:pos x="100" y="43"/>
                </a:cxn>
                <a:cxn ang="0">
                  <a:pos x="120" y="64"/>
                </a:cxn>
                <a:cxn ang="0">
                  <a:pos x="100" y="107"/>
                </a:cxn>
                <a:cxn ang="0">
                  <a:pos x="100" y="128"/>
                </a:cxn>
                <a:cxn ang="0">
                  <a:pos x="100" y="150"/>
                </a:cxn>
                <a:cxn ang="0">
                  <a:pos x="80" y="150"/>
                </a:cxn>
                <a:cxn ang="0">
                  <a:pos x="80" y="171"/>
                </a:cxn>
                <a:cxn ang="0">
                  <a:pos x="60" y="192"/>
                </a:cxn>
                <a:cxn ang="0">
                  <a:pos x="60" y="192"/>
                </a:cxn>
                <a:cxn ang="0">
                  <a:pos x="40" y="192"/>
                </a:cxn>
                <a:cxn ang="0">
                  <a:pos x="40" y="192"/>
                </a:cxn>
                <a:cxn ang="0">
                  <a:pos x="20" y="171"/>
                </a:cxn>
                <a:cxn ang="0">
                  <a:pos x="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0" y="64"/>
                </a:cxn>
                <a:cxn ang="0">
                  <a:pos x="0" y="43"/>
                </a:cxn>
                <a:cxn ang="0">
                  <a:pos x="20" y="21"/>
                </a:cxn>
                <a:cxn ang="0">
                  <a:pos x="20" y="21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60" y="0"/>
                </a:cxn>
                <a:cxn ang="0">
                  <a:pos x="80" y="0"/>
                </a:cxn>
              </a:cxnLst>
              <a:rect l="0" t="0" r="r" b="b"/>
              <a:pathLst>
                <a:path w="120" h="192">
                  <a:moveTo>
                    <a:pt x="80" y="0"/>
                  </a:moveTo>
                  <a:lnTo>
                    <a:pt x="100" y="21"/>
                  </a:lnTo>
                  <a:lnTo>
                    <a:pt x="100" y="43"/>
                  </a:lnTo>
                  <a:lnTo>
                    <a:pt x="120" y="64"/>
                  </a:lnTo>
                  <a:lnTo>
                    <a:pt x="100" y="107"/>
                  </a:lnTo>
                  <a:lnTo>
                    <a:pt x="100" y="128"/>
                  </a:lnTo>
                  <a:lnTo>
                    <a:pt x="100" y="150"/>
                  </a:lnTo>
                  <a:lnTo>
                    <a:pt x="80" y="150"/>
                  </a:lnTo>
                  <a:lnTo>
                    <a:pt x="80" y="171"/>
                  </a:lnTo>
                  <a:lnTo>
                    <a:pt x="60" y="192"/>
                  </a:lnTo>
                  <a:lnTo>
                    <a:pt x="60" y="192"/>
                  </a:lnTo>
                  <a:lnTo>
                    <a:pt x="40" y="192"/>
                  </a:lnTo>
                  <a:lnTo>
                    <a:pt x="40" y="192"/>
                  </a:lnTo>
                  <a:lnTo>
                    <a:pt x="20" y="171"/>
                  </a:lnTo>
                  <a:lnTo>
                    <a:pt x="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0" y="64"/>
                  </a:lnTo>
                  <a:lnTo>
                    <a:pt x="0" y="43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6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38" name="Freeform 9"/>
            <p:cNvSpPr>
              <a:spLocks/>
            </p:cNvSpPr>
            <p:nvPr/>
          </p:nvSpPr>
          <p:spPr bwMode="auto">
            <a:xfrm>
              <a:off x="11674" y="1229"/>
              <a:ext cx="120" cy="213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21"/>
                </a:cxn>
                <a:cxn ang="0">
                  <a:pos x="20" y="42"/>
                </a:cxn>
                <a:cxn ang="0">
                  <a:pos x="0" y="64"/>
                </a:cxn>
                <a:cxn ang="0">
                  <a:pos x="0" y="106"/>
                </a:cxn>
                <a:cxn ang="0">
                  <a:pos x="0" y="128"/>
                </a:cxn>
                <a:cxn ang="0">
                  <a:pos x="0" y="171"/>
                </a:cxn>
                <a:cxn ang="0">
                  <a:pos x="20" y="192"/>
                </a:cxn>
                <a:cxn ang="0">
                  <a:pos x="40" y="213"/>
                </a:cxn>
                <a:cxn ang="0">
                  <a:pos x="60" y="192"/>
                </a:cxn>
                <a:cxn ang="0">
                  <a:pos x="80" y="192"/>
                </a:cxn>
                <a:cxn ang="0">
                  <a:pos x="100" y="149"/>
                </a:cxn>
                <a:cxn ang="0">
                  <a:pos x="120" y="106"/>
                </a:cxn>
                <a:cxn ang="0">
                  <a:pos x="120" y="85"/>
                </a:cxn>
                <a:cxn ang="0">
                  <a:pos x="100" y="42"/>
                </a:cxn>
                <a:cxn ang="0">
                  <a:pos x="80" y="21"/>
                </a:cxn>
                <a:cxn ang="0">
                  <a:pos x="60" y="0"/>
                </a:cxn>
              </a:cxnLst>
              <a:rect l="0" t="0" r="r" b="b"/>
              <a:pathLst>
                <a:path w="120" h="213">
                  <a:moveTo>
                    <a:pt x="60" y="0"/>
                  </a:moveTo>
                  <a:lnTo>
                    <a:pt x="40" y="21"/>
                  </a:lnTo>
                  <a:lnTo>
                    <a:pt x="20" y="42"/>
                  </a:lnTo>
                  <a:lnTo>
                    <a:pt x="0" y="64"/>
                  </a:lnTo>
                  <a:lnTo>
                    <a:pt x="0" y="106"/>
                  </a:lnTo>
                  <a:lnTo>
                    <a:pt x="0" y="128"/>
                  </a:lnTo>
                  <a:lnTo>
                    <a:pt x="0" y="171"/>
                  </a:lnTo>
                  <a:lnTo>
                    <a:pt x="20" y="192"/>
                  </a:lnTo>
                  <a:lnTo>
                    <a:pt x="40" y="213"/>
                  </a:lnTo>
                  <a:lnTo>
                    <a:pt x="60" y="192"/>
                  </a:lnTo>
                  <a:lnTo>
                    <a:pt x="80" y="192"/>
                  </a:lnTo>
                  <a:lnTo>
                    <a:pt x="100" y="149"/>
                  </a:lnTo>
                  <a:lnTo>
                    <a:pt x="120" y="106"/>
                  </a:lnTo>
                  <a:lnTo>
                    <a:pt x="120" y="85"/>
                  </a:lnTo>
                  <a:lnTo>
                    <a:pt x="100" y="42"/>
                  </a:lnTo>
                  <a:lnTo>
                    <a:pt x="80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39" name="Freeform 10"/>
            <p:cNvSpPr>
              <a:spLocks/>
            </p:cNvSpPr>
            <p:nvPr/>
          </p:nvSpPr>
          <p:spPr bwMode="auto">
            <a:xfrm>
              <a:off x="12598" y="288"/>
              <a:ext cx="100" cy="171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21"/>
                </a:cxn>
                <a:cxn ang="0">
                  <a:pos x="80" y="43"/>
                </a:cxn>
                <a:cxn ang="0">
                  <a:pos x="100" y="64"/>
                </a:cxn>
                <a:cxn ang="0">
                  <a:pos x="100" y="107"/>
                </a:cxn>
                <a:cxn ang="0">
                  <a:pos x="80" y="128"/>
                </a:cxn>
                <a:cxn ang="0">
                  <a:pos x="80" y="150"/>
                </a:cxn>
                <a:cxn ang="0">
                  <a:pos x="60" y="171"/>
                </a:cxn>
                <a:cxn ang="0">
                  <a:pos x="40" y="171"/>
                </a:cxn>
                <a:cxn ang="0">
                  <a:pos x="20" y="171"/>
                </a:cxn>
                <a:cxn ang="0">
                  <a:pos x="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0" y="64"/>
                </a:cxn>
                <a:cxn ang="0">
                  <a:pos x="20" y="21"/>
                </a:cxn>
                <a:cxn ang="0">
                  <a:pos x="40" y="0"/>
                </a:cxn>
                <a:cxn ang="0">
                  <a:pos x="60" y="0"/>
                </a:cxn>
              </a:cxnLst>
              <a:rect l="0" t="0" r="r" b="b"/>
              <a:pathLst>
                <a:path w="100" h="171">
                  <a:moveTo>
                    <a:pt x="60" y="0"/>
                  </a:moveTo>
                  <a:lnTo>
                    <a:pt x="60" y="21"/>
                  </a:lnTo>
                  <a:lnTo>
                    <a:pt x="80" y="43"/>
                  </a:lnTo>
                  <a:lnTo>
                    <a:pt x="100" y="64"/>
                  </a:lnTo>
                  <a:lnTo>
                    <a:pt x="100" y="107"/>
                  </a:lnTo>
                  <a:lnTo>
                    <a:pt x="80" y="128"/>
                  </a:lnTo>
                  <a:lnTo>
                    <a:pt x="80" y="150"/>
                  </a:lnTo>
                  <a:lnTo>
                    <a:pt x="60" y="171"/>
                  </a:lnTo>
                  <a:lnTo>
                    <a:pt x="40" y="171"/>
                  </a:lnTo>
                  <a:lnTo>
                    <a:pt x="20" y="171"/>
                  </a:lnTo>
                  <a:lnTo>
                    <a:pt x="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0" y="64"/>
                  </a:lnTo>
                  <a:lnTo>
                    <a:pt x="20" y="21"/>
                  </a:lnTo>
                  <a:lnTo>
                    <a:pt x="40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40" name="Freeform 11"/>
            <p:cNvSpPr>
              <a:spLocks/>
            </p:cNvSpPr>
            <p:nvPr/>
          </p:nvSpPr>
          <p:spPr bwMode="auto">
            <a:xfrm>
              <a:off x="11835" y="1314"/>
              <a:ext cx="100" cy="171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40" y="0"/>
                </a:cxn>
                <a:cxn ang="0">
                  <a:pos x="20" y="21"/>
                </a:cxn>
                <a:cxn ang="0">
                  <a:pos x="0" y="43"/>
                </a:cxn>
                <a:cxn ang="0">
                  <a:pos x="0" y="64"/>
                </a:cxn>
                <a:cxn ang="0">
                  <a:pos x="0" y="107"/>
                </a:cxn>
                <a:cxn ang="0">
                  <a:pos x="0" y="128"/>
                </a:cxn>
                <a:cxn ang="0">
                  <a:pos x="0" y="150"/>
                </a:cxn>
                <a:cxn ang="0">
                  <a:pos x="20" y="171"/>
                </a:cxn>
                <a:cxn ang="0">
                  <a:pos x="40" y="171"/>
                </a:cxn>
                <a:cxn ang="0">
                  <a:pos x="60" y="150"/>
                </a:cxn>
                <a:cxn ang="0">
                  <a:pos x="80" y="128"/>
                </a:cxn>
                <a:cxn ang="0">
                  <a:pos x="100" y="107"/>
                </a:cxn>
                <a:cxn ang="0">
                  <a:pos x="100" y="64"/>
                </a:cxn>
                <a:cxn ang="0">
                  <a:pos x="100" y="43"/>
                </a:cxn>
                <a:cxn ang="0">
                  <a:pos x="80" y="21"/>
                </a:cxn>
                <a:cxn ang="0">
                  <a:pos x="60" y="0"/>
                </a:cxn>
              </a:cxnLst>
              <a:rect l="0" t="0" r="r" b="b"/>
              <a:pathLst>
                <a:path w="100" h="171">
                  <a:moveTo>
                    <a:pt x="60" y="0"/>
                  </a:moveTo>
                  <a:lnTo>
                    <a:pt x="40" y="0"/>
                  </a:lnTo>
                  <a:lnTo>
                    <a:pt x="20" y="21"/>
                  </a:lnTo>
                  <a:lnTo>
                    <a:pt x="0" y="43"/>
                  </a:lnTo>
                  <a:lnTo>
                    <a:pt x="0" y="64"/>
                  </a:lnTo>
                  <a:lnTo>
                    <a:pt x="0" y="107"/>
                  </a:lnTo>
                  <a:lnTo>
                    <a:pt x="0" y="128"/>
                  </a:lnTo>
                  <a:lnTo>
                    <a:pt x="0" y="150"/>
                  </a:lnTo>
                  <a:lnTo>
                    <a:pt x="20" y="171"/>
                  </a:lnTo>
                  <a:lnTo>
                    <a:pt x="40" y="171"/>
                  </a:lnTo>
                  <a:lnTo>
                    <a:pt x="60" y="150"/>
                  </a:lnTo>
                  <a:lnTo>
                    <a:pt x="80" y="128"/>
                  </a:lnTo>
                  <a:lnTo>
                    <a:pt x="100" y="107"/>
                  </a:lnTo>
                  <a:lnTo>
                    <a:pt x="100" y="64"/>
                  </a:lnTo>
                  <a:lnTo>
                    <a:pt x="100" y="43"/>
                  </a:lnTo>
                  <a:lnTo>
                    <a:pt x="80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41" name="Freeform 12"/>
            <p:cNvSpPr>
              <a:spLocks/>
            </p:cNvSpPr>
            <p:nvPr/>
          </p:nvSpPr>
          <p:spPr bwMode="auto">
            <a:xfrm>
              <a:off x="12437" y="352"/>
              <a:ext cx="101" cy="171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81" y="22"/>
                </a:cxn>
                <a:cxn ang="0">
                  <a:pos x="101" y="43"/>
                </a:cxn>
                <a:cxn ang="0">
                  <a:pos x="101" y="64"/>
                </a:cxn>
                <a:cxn ang="0">
                  <a:pos x="101" y="107"/>
                </a:cxn>
                <a:cxn ang="0">
                  <a:pos x="101" y="128"/>
                </a:cxn>
                <a:cxn ang="0">
                  <a:pos x="81" y="150"/>
                </a:cxn>
                <a:cxn ang="0">
                  <a:pos x="61" y="171"/>
                </a:cxn>
                <a:cxn ang="0">
                  <a:pos x="40" y="171"/>
                </a:cxn>
                <a:cxn ang="0">
                  <a:pos x="20" y="171"/>
                </a:cxn>
                <a:cxn ang="0">
                  <a:pos x="20" y="150"/>
                </a:cxn>
                <a:cxn ang="0">
                  <a:pos x="0" y="128"/>
                </a:cxn>
                <a:cxn ang="0">
                  <a:pos x="0" y="86"/>
                </a:cxn>
                <a:cxn ang="0">
                  <a:pos x="20" y="64"/>
                </a:cxn>
                <a:cxn ang="0">
                  <a:pos x="20" y="22"/>
                </a:cxn>
                <a:cxn ang="0">
                  <a:pos x="40" y="0"/>
                </a:cxn>
                <a:cxn ang="0">
                  <a:pos x="61" y="0"/>
                </a:cxn>
              </a:cxnLst>
              <a:rect l="0" t="0" r="r" b="b"/>
              <a:pathLst>
                <a:path w="101" h="171">
                  <a:moveTo>
                    <a:pt x="61" y="0"/>
                  </a:moveTo>
                  <a:lnTo>
                    <a:pt x="81" y="22"/>
                  </a:lnTo>
                  <a:lnTo>
                    <a:pt x="101" y="43"/>
                  </a:lnTo>
                  <a:lnTo>
                    <a:pt x="101" y="64"/>
                  </a:lnTo>
                  <a:lnTo>
                    <a:pt x="101" y="107"/>
                  </a:lnTo>
                  <a:lnTo>
                    <a:pt x="101" y="128"/>
                  </a:lnTo>
                  <a:lnTo>
                    <a:pt x="81" y="150"/>
                  </a:lnTo>
                  <a:lnTo>
                    <a:pt x="61" y="171"/>
                  </a:lnTo>
                  <a:lnTo>
                    <a:pt x="40" y="171"/>
                  </a:lnTo>
                  <a:lnTo>
                    <a:pt x="20" y="171"/>
                  </a:lnTo>
                  <a:lnTo>
                    <a:pt x="20" y="150"/>
                  </a:lnTo>
                  <a:lnTo>
                    <a:pt x="0" y="128"/>
                  </a:lnTo>
                  <a:lnTo>
                    <a:pt x="0" y="86"/>
                  </a:lnTo>
                  <a:lnTo>
                    <a:pt x="20" y="64"/>
                  </a:lnTo>
                  <a:lnTo>
                    <a:pt x="20" y="22"/>
                  </a:lnTo>
                  <a:lnTo>
                    <a:pt x="40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  <p:sp>
          <p:nvSpPr>
            <p:cNvPr id="42" name="Freeform 13"/>
            <p:cNvSpPr>
              <a:spLocks/>
            </p:cNvSpPr>
            <p:nvPr/>
          </p:nvSpPr>
          <p:spPr bwMode="auto">
            <a:xfrm>
              <a:off x="11935" y="1421"/>
              <a:ext cx="121" cy="171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60" y="0"/>
                </a:cxn>
                <a:cxn ang="0">
                  <a:pos x="40" y="21"/>
                </a:cxn>
                <a:cxn ang="0">
                  <a:pos x="20" y="43"/>
                </a:cxn>
                <a:cxn ang="0">
                  <a:pos x="20" y="85"/>
                </a:cxn>
                <a:cxn ang="0">
                  <a:pos x="0" y="107"/>
                </a:cxn>
                <a:cxn ang="0">
                  <a:pos x="20" y="150"/>
                </a:cxn>
                <a:cxn ang="0">
                  <a:pos x="20" y="171"/>
                </a:cxn>
                <a:cxn ang="0">
                  <a:pos x="40" y="171"/>
                </a:cxn>
                <a:cxn ang="0">
                  <a:pos x="60" y="171"/>
                </a:cxn>
                <a:cxn ang="0">
                  <a:pos x="80" y="171"/>
                </a:cxn>
                <a:cxn ang="0">
                  <a:pos x="101" y="150"/>
                </a:cxn>
                <a:cxn ang="0">
                  <a:pos x="121" y="107"/>
                </a:cxn>
                <a:cxn ang="0">
                  <a:pos x="121" y="64"/>
                </a:cxn>
                <a:cxn ang="0">
                  <a:pos x="121" y="43"/>
                </a:cxn>
                <a:cxn ang="0">
                  <a:pos x="101" y="21"/>
                </a:cxn>
                <a:cxn ang="0">
                  <a:pos x="80" y="0"/>
                </a:cxn>
              </a:cxnLst>
              <a:rect l="0" t="0" r="r" b="b"/>
              <a:pathLst>
                <a:path w="121" h="171">
                  <a:moveTo>
                    <a:pt x="80" y="0"/>
                  </a:moveTo>
                  <a:lnTo>
                    <a:pt x="60" y="0"/>
                  </a:lnTo>
                  <a:lnTo>
                    <a:pt x="40" y="21"/>
                  </a:lnTo>
                  <a:lnTo>
                    <a:pt x="20" y="43"/>
                  </a:lnTo>
                  <a:lnTo>
                    <a:pt x="20" y="85"/>
                  </a:lnTo>
                  <a:lnTo>
                    <a:pt x="0" y="107"/>
                  </a:lnTo>
                  <a:lnTo>
                    <a:pt x="20" y="150"/>
                  </a:lnTo>
                  <a:lnTo>
                    <a:pt x="20" y="171"/>
                  </a:lnTo>
                  <a:lnTo>
                    <a:pt x="40" y="171"/>
                  </a:lnTo>
                  <a:lnTo>
                    <a:pt x="60" y="171"/>
                  </a:lnTo>
                  <a:lnTo>
                    <a:pt x="80" y="171"/>
                  </a:lnTo>
                  <a:lnTo>
                    <a:pt x="101" y="150"/>
                  </a:lnTo>
                  <a:lnTo>
                    <a:pt x="121" y="107"/>
                  </a:lnTo>
                  <a:lnTo>
                    <a:pt x="121" y="64"/>
                  </a:lnTo>
                  <a:lnTo>
                    <a:pt x="121" y="43"/>
                  </a:lnTo>
                  <a:lnTo>
                    <a:pt x="101" y="21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KW"/>
            </a:p>
          </p:txBody>
        </p:sp>
      </p:grpSp>
      <p:sp>
        <p:nvSpPr>
          <p:cNvPr id="43" name="مربع نص 42"/>
          <p:cNvSpPr txBox="1"/>
          <p:nvPr/>
        </p:nvSpPr>
        <p:spPr>
          <a:xfrm>
            <a:off x="609600" y="2362200"/>
            <a:ext cx="6096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KW" sz="11500" b="1" dirty="0" smtClean="0">
                <a:solidFill>
                  <a:schemeClr val="tx2"/>
                </a:solidFill>
                <a:cs typeface="Traditional Arabic" pitchFamily="2" charset="-78"/>
              </a:rPr>
              <a:t>وأنت ماشي</a:t>
            </a:r>
            <a:endParaRPr lang="en-US" sz="115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44" name="Text Box 6"/>
          <p:cNvSpPr txBox="1">
            <a:spLocks noChangeArrowheads="1"/>
          </p:cNvSpPr>
          <p:nvPr/>
        </p:nvSpPr>
        <p:spPr bwMode="auto">
          <a:xfrm>
            <a:off x="609601" y="5105400"/>
            <a:ext cx="3810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800" b="1" dirty="0" smtClean="0"/>
              <a:t>ثلاثة أشخاص يقفون جنبا لجنب ويتم سؤالهم وأسرع شخص يجاوب صح يتقدم خطوة</a:t>
            </a:r>
            <a:endParaRPr lang="en-US" sz="2800" b="1" dirty="0"/>
          </a:p>
        </p:txBody>
      </p:sp>
      <p:pic>
        <p:nvPicPr>
          <p:cNvPr id="46" name="صورة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01285164476.bmp"/>
          <p:cNvPicPr>
            <a:picLocks noChangeAspect="1"/>
          </p:cNvPicPr>
          <p:nvPr/>
        </p:nvPicPr>
        <p:blipFill>
          <a:blip r:embed="rId2" cstate="print"/>
          <a:srcRect b="6667"/>
          <a:stretch>
            <a:fillRect/>
          </a:stretch>
        </p:blipFill>
        <p:spPr>
          <a:xfrm>
            <a:off x="1828800" y="1524000"/>
            <a:ext cx="4476750" cy="4724400"/>
          </a:xfrm>
          <a:prstGeom prst="rect">
            <a:avLst/>
          </a:prstGeom>
        </p:spPr>
      </p:pic>
      <p:pic>
        <p:nvPicPr>
          <p:cNvPr id="24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ربع نص 4"/>
          <p:cNvSpPr txBox="1"/>
          <p:nvPr/>
        </p:nvSpPr>
        <p:spPr>
          <a:xfrm>
            <a:off x="6400800" y="2667000"/>
            <a:ext cx="2286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KW" sz="72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Traditional Arabic" pitchFamily="2" charset="-78"/>
              </a:rPr>
              <a:t>أجمل تعليق</a:t>
            </a:r>
            <a:endParaRPr lang="en-US" sz="7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Traditional Arabic" pitchFamily="2" charset="-78"/>
            </a:endParaRP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33400" y="4215929"/>
            <a:ext cx="5832475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4800" b="1" dirty="0"/>
              <a:t>لعبة أقوى ذاكرة</a:t>
            </a:r>
            <a:endParaRPr lang="en-US" sz="4800" b="1" dirty="0"/>
          </a:p>
        </p:txBody>
      </p:sp>
      <p:pic>
        <p:nvPicPr>
          <p:cNvPr id="7" name="Picture 8" descr="bra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1045658"/>
            <a:ext cx="5095875" cy="363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09600" y="5105400"/>
            <a:ext cx="58324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800" b="1" dirty="0" smtClean="0"/>
              <a:t>ثلاثة أشخاص الأول يقول محمد والثاني يقول محمد أحمد والثالث يقول محمد أحمد جاسم ثم يقول الأول محمد أحمد جاسم عبدالله وهكذا </a:t>
            </a:r>
            <a:endParaRPr lang="en-US" sz="2800" b="1" dirty="0"/>
          </a:p>
        </p:txBody>
      </p:sp>
      <p:pic>
        <p:nvPicPr>
          <p:cNvPr id="10" name="صورة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833437" y="4510088"/>
            <a:ext cx="5832475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4800" b="1"/>
              <a:t>ماهو هذا الشهر ؟</a:t>
            </a:r>
            <a:endParaRPr lang="en-US" sz="4800" b="1"/>
          </a:p>
        </p:txBody>
      </p:sp>
      <p:pic>
        <p:nvPicPr>
          <p:cNvPr id="6" name="Picture 7" descr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2239725"/>
            <a:ext cx="2879725" cy="1955800"/>
          </a:xfrm>
          <a:prstGeom prst="rect">
            <a:avLst/>
          </a:prstGeom>
          <a:noFill/>
        </p:spPr>
      </p:pic>
      <p:pic>
        <p:nvPicPr>
          <p:cNvPr id="7" name="Picture 8" descr="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50" y="2225675"/>
            <a:ext cx="2879725" cy="1981200"/>
          </a:xfrm>
          <a:prstGeom prst="rect">
            <a:avLst/>
          </a:prstGeom>
          <a:noFill/>
        </p:spPr>
      </p:pic>
      <p:pic>
        <p:nvPicPr>
          <p:cNvPr id="9" name="صورة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صورة 1" descr="LostStarPrintPlay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24225" y="1259443"/>
            <a:ext cx="4781550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صورة 2" descr="LostStarSol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2331006"/>
            <a:ext cx="289560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42"/>
          <p:cNvSpPr txBox="1">
            <a:spLocks noChangeArrowheads="1"/>
          </p:cNvSpPr>
          <p:nvPr/>
        </p:nvSpPr>
        <p:spPr bwMode="auto">
          <a:xfrm>
            <a:off x="228600" y="5486400"/>
            <a:ext cx="2895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3200" b="1"/>
              <a:t>هناك نجمة في هذه الصورة ؟</a:t>
            </a:r>
            <a:endParaRPr lang="en-US" sz="3200" b="1"/>
          </a:p>
        </p:txBody>
      </p:sp>
      <p:pic>
        <p:nvPicPr>
          <p:cNvPr id="9" name="صورة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6" descr="home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3" name="مجموعة 42"/>
          <p:cNvGrpSpPr/>
          <p:nvPr/>
        </p:nvGrpSpPr>
        <p:grpSpPr>
          <a:xfrm>
            <a:off x="1219200" y="1143000"/>
            <a:ext cx="6172200" cy="5562600"/>
            <a:chOff x="1295400" y="0"/>
            <a:chExt cx="7005638" cy="6858000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1295400" y="0"/>
              <a:ext cx="7005638" cy="6858000"/>
            </a:xfrm>
            <a:prstGeom prst="rect">
              <a:avLst/>
            </a:prstGeom>
            <a:gradFill rotWithShape="0">
              <a:gsLst>
                <a:gs pos="0">
                  <a:srgbClr val="FFFF00"/>
                </a:gs>
                <a:gs pos="50000">
                  <a:srgbClr val="CC6600"/>
                </a:gs>
                <a:gs pos="100000">
                  <a:srgbClr val="FFFF00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1371600" y="2362200"/>
              <a:ext cx="2133600" cy="2133600"/>
            </a:xfrm>
            <a:prstGeom prst="rect">
              <a:avLst/>
            </a:prstGeom>
            <a:gradFill rotWithShape="0">
              <a:gsLst>
                <a:gs pos="0">
                  <a:srgbClr val="3399FF">
                    <a:gamma/>
                    <a:shade val="86275"/>
                    <a:invGamma/>
                  </a:srgbClr>
                </a:gs>
                <a:gs pos="100000">
                  <a:srgbClr val="3399FF"/>
                </a:gs>
              </a:gsLst>
              <a:path path="shape">
                <a:fillToRect l="50000" t="50000" r="50000" b="50000"/>
              </a:path>
            </a:gradFill>
            <a:ln w="762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1371600" y="4648200"/>
              <a:ext cx="2133600" cy="2133600"/>
            </a:xfrm>
            <a:prstGeom prst="rect">
              <a:avLst/>
            </a:prstGeom>
            <a:gradFill rotWithShape="0">
              <a:gsLst>
                <a:gs pos="0">
                  <a:srgbClr val="3399FF">
                    <a:gamma/>
                    <a:shade val="86275"/>
                    <a:invGamma/>
                  </a:srgbClr>
                </a:gs>
                <a:gs pos="100000">
                  <a:srgbClr val="3399FF"/>
                </a:gs>
              </a:gsLst>
              <a:path path="shape">
                <a:fillToRect l="50000" t="50000" r="50000" b="50000"/>
              </a:path>
            </a:gradFill>
            <a:ln w="762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3657600" y="76200"/>
              <a:ext cx="2133600" cy="2133600"/>
            </a:xfrm>
            <a:prstGeom prst="rect">
              <a:avLst/>
            </a:prstGeom>
            <a:gradFill rotWithShape="0">
              <a:gsLst>
                <a:gs pos="0">
                  <a:srgbClr val="3399FF">
                    <a:gamma/>
                    <a:shade val="86275"/>
                    <a:invGamma/>
                  </a:srgbClr>
                </a:gs>
                <a:gs pos="100000">
                  <a:srgbClr val="3399FF"/>
                </a:gs>
              </a:gsLst>
              <a:path path="shape">
                <a:fillToRect l="50000" t="50000" r="50000" b="50000"/>
              </a:path>
            </a:gradFill>
            <a:ln w="762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3657600" y="2362200"/>
              <a:ext cx="2133600" cy="2133600"/>
            </a:xfrm>
            <a:prstGeom prst="rect">
              <a:avLst/>
            </a:prstGeom>
            <a:gradFill rotWithShape="0">
              <a:gsLst>
                <a:gs pos="0">
                  <a:srgbClr val="3399FF">
                    <a:gamma/>
                    <a:shade val="86275"/>
                    <a:invGamma/>
                  </a:srgbClr>
                </a:gs>
                <a:gs pos="100000">
                  <a:srgbClr val="3399FF"/>
                </a:gs>
              </a:gsLst>
              <a:path path="shape">
                <a:fillToRect l="50000" t="50000" r="50000" b="50000"/>
              </a:path>
            </a:gradFill>
            <a:ln w="762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3657600" y="4648200"/>
              <a:ext cx="2133600" cy="2133600"/>
            </a:xfrm>
            <a:prstGeom prst="rect">
              <a:avLst/>
            </a:prstGeom>
            <a:gradFill rotWithShape="0">
              <a:gsLst>
                <a:gs pos="0">
                  <a:srgbClr val="3399FF">
                    <a:gamma/>
                    <a:shade val="86275"/>
                    <a:invGamma/>
                  </a:srgbClr>
                </a:gs>
                <a:gs pos="100000">
                  <a:srgbClr val="3399FF"/>
                </a:gs>
              </a:gsLst>
              <a:path path="shape">
                <a:fillToRect l="50000" t="50000" r="50000" b="50000"/>
              </a:path>
            </a:gradFill>
            <a:ln w="762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5943600" y="76200"/>
              <a:ext cx="2133600" cy="2133600"/>
            </a:xfrm>
            <a:prstGeom prst="rect">
              <a:avLst/>
            </a:prstGeom>
            <a:gradFill rotWithShape="0">
              <a:gsLst>
                <a:gs pos="0">
                  <a:srgbClr val="3399FF">
                    <a:gamma/>
                    <a:shade val="86275"/>
                    <a:invGamma/>
                  </a:srgbClr>
                </a:gs>
                <a:gs pos="100000">
                  <a:srgbClr val="3399FF"/>
                </a:gs>
              </a:gsLst>
              <a:path path="shape">
                <a:fillToRect l="50000" t="50000" r="50000" b="50000"/>
              </a:path>
            </a:gradFill>
            <a:ln w="762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5943600" y="2362200"/>
              <a:ext cx="2133600" cy="2133600"/>
            </a:xfrm>
            <a:prstGeom prst="rect">
              <a:avLst/>
            </a:prstGeom>
            <a:gradFill rotWithShape="0">
              <a:gsLst>
                <a:gs pos="0">
                  <a:srgbClr val="3399FF">
                    <a:gamma/>
                    <a:shade val="86275"/>
                    <a:invGamma/>
                  </a:srgbClr>
                </a:gs>
                <a:gs pos="100000">
                  <a:srgbClr val="3399FF"/>
                </a:gs>
              </a:gsLst>
              <a:path path="shape">
                <a:fillToRect l="50000" t="50000" r="50000" b="50000"/>
              </a:path>
            </a:gradFill>
            <a:ln w="762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5943600" y="4648200"/>
              <a:ext cx="2133600" cy="2133600"/>
            </a:xfrm>
            <a:prstGeom prst="rect">
              <a:avLst/>
            </a:prstGeom>
            <a:gradFill rotWithShape="0">
              <a:gsLst>
                <a:gs pos="0">
                  <a:srgbClr val="3399FF">
                    <a:gamma/>
                    <a:shade val="86275"/>
                    <a:invGamma/>
                  </a:srgbClr>
                </a:gs>
                <a:gs pos="100000">
                  <a:srgbClr val="3399FF"/>
                </a:gs>
              </a:gsLst>
              <a:path path="shape">
                <a:fillToRect l="50000" t="50000" r="50000" b="50000"/>
              </a:path>
            </a:gradFill>
            <a:ln w="762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1371600" y="76200"/>
              <a:ext cx="2133600" cy="2133600"/>
            </a:xfrm>
            <a:prstGeom prst="rect">
              <a:avLst/>
            </a:prstGeom>
            <a:gradFill rotWithShape="0">
              <a:gsLst>
                <a:gs pos="0">
                  <a:srgbClr val="3399FF">
                    <a:gamma/>
                    <a:shade val="86275"/>
                    <a:invGamma/>
                  </a:srgbClr>
                </a:gs>
                <a:gs pos="100000">
                  <a:srgbClr val="3399FF"/>
                </a:gs>
              </a:gsLst>
              <a:path path="shape">
                <a:fillToRect l="50000" t="50000" r="50000" b="50000"/>
              </a:path>
            </a:gradFill>
            <a:ln w="762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1395413" y="1147763"/>
              <a:ext cx="2068512" cy="1057275"/>
            </a:xfrm>
            <a:prstGeom prst="rect">
              <a:avLst/>
            </a:prstGeom>
            <a:gradFill rotWithShape="0">
              <a:gsLst>
                <a:gs pos="0">
                  <a:srgbClr val="FFFF00"/>
                </a:gs>
                <a:gs pos="50000">
                  <a:srgbClr val="CC6600"/>
                </a:gs>
                <a:gs pos="100000">
                  <a:srgbClr val="FFFF00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3692525" y="1160463"/>
              <a:ext cx="2068513" cy="1057275"/>
            </a:xfrm>
            <a:prstGeom prst="rect">
              <a:avLst/>
            </a:prstGeom>
            <a:gradFill rotWithShape="0">
              <a:gsLst>
                <a:gs pos="0">
                  <a:srgbClr val="FFFF00"/>
                </a:gs>
                <a:gs pos="50000">
                  <a:srgbClr val="CC6600"/>
                </a:gs>
                <a:gs pos="100000">
                  <a:srgbClr val="FFFF00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5965825" y="1143000"/>
              <a:ext cx="2087563" cy="1057275"/>
            </a:xfrm>
            <a:prstGeom prst="rect">
              <a:avLst/>
            </a:prstGeom>
            <a:gradFill rotWithShape="0">
              <a:gsLst>
                <a:gs pos="0">
                  <a:srgbClr val="FFFF00"/>
                </a:gs>
                <a:gs pos="50000">
                  <a:srgbClr val="CC6600"/>
                </a:gs>
                <a:gs pos="100000">
                  <a:srgbClr val="FFFF00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1406525" y="3413125"/>
              <a:ext cx="2044700" cy="1057275"/>
            </a:xfrm>
            <a:prstGeom prst="rect">
              <a:avLst/>
            </a:prstGeom>
            <a:gradFill rotWithShape="0">
              <a:gsLst>
                <a:gs pos="0">
                  <a:srgbClr val="FFFF00"/>
                </a:gs>
                <a:gs pos="50000">
                  <a:srgbClr val="CC6600"/>
                </a:gs>
                <a:gs pos="100000">
                  <a:srgbClr val="FFFF00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Rectangle 20"/>
            <p:cNvSpPr>
              <a:spLocks noChangeArrowheads="1"/>
            </p:cNvSpPr>
            <p:nvPr/>
          </p:nvSpPr>
          <p:spPr bwMode="auto">
            <a:xfrm>
              <a:off x="3662363" y="3425825"/>
              <a:ext cx="2103437" cy="1057275"/>
            </a:xfrm>
            <a:prstGeom prst="rect">
              <a:avLst/>
            </a:prstGeom>
            <a:gradFill rotWithShape="0">
              <a:gsLst>
                <a:gs pos="0">
                  <a:srgbClr val="FFFF00"/>
                </a:gs>
                <a:gs pos="50000">
                  <a:srgbClr val="CC6600"/>
                </a:gs>
                <a:gs pos="100000">
                  <a:srgbClr val="FFFF00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Rectangle 21"/>
            <p:cNvSpPr>
              <a:spLocks noChangeArrowheads="1"/>
            </p:cNvSpPr>
            <p:nvPr/>
          </p:nvSpPr>
          <p:spPr bwMode="auto">
            <a:xfrm>
              <a:off x="5964238" y="3408363"/>
              <a:ext cx="2070100" cy="1057275"/>
            </a:xfrm>
            <a:prstGeom prst="rect">
              <a:avLst/>
            </a:prstGeom>
            <a:gradFill rotWithShape="0">
              <a:gsLst>
                <a:gs pos="0">
                  <a:srgbClr val="FFFF00"/>
                </a:gs>
                <a:gs pos="50000">
                  <a:srgbClr val="CC6600"/>
                </a:gs>
                <a:gs pos="100000">
                  <a:srgbClr val="FFFF00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Rectangle 22"/>
            <p:cNvSpPr>
              <a:spLocks noChangeArrowheads="1"/>
            </p:cNvSpPr>
            <p:nvPr/>
          </p:nvSpPr>
          <p:spPr bwMode="auto">
            <a:xfrm>
              <a:off x="1412875" y="5678488"/>
              <a:ext cx="2044700" cy="1057275"/>
            </a:xfrm>
            <a:prstGeom prst="rect">
              <a:avLst/>
            </a:prstGeom>
            <a:gradFill rotWithShape="0">
              <a:gsLst>
                <a:gs pos="0">
                  <a:srgbClr val="FFFF00"/>
                </a:gs>
                <a:gs pos="50000">
                  <a:srgbClr val="CC6600"/>
                </a:gs>
                <a:gs pos="100000">
                  <a:srgbClr val="FFFF00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23"/>
            <p:cNvSpPr>
              <a:spLocks noChangeArrowheads="1"/>
            </p:cNvSpPr>
            <p:nvPr/>
          </p:nvSpPr>
          <p:spPr bwMode="auto">
            <a:xfrm>
              <a:off x="3686175" y="5691188"/>
              <a:ext cx="2087563" cy="1057275"/>
            </a:xfrm>
            <a:prstGeom prst="rect">
              <a:avLst/>
            </a:prstGeom>
            <a:gradFill rotWithShape="0">
              <a:gsLst>
                <a:gs pos="0">
                  <a:srgbClr val="FFFF00"/>
                </a:gs>
                <a:gs pos="50000">
                  <a:srgbClr val="CC6600"/>
                </a:gs>
                <a:gs pos="100000">
                  <a:srgbClr val="FFFF00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5978525" y="5691188"/>
              <a:ext cx="2078038" cy="1057275"/>
            </a:xfrm>
            <a:prstGeom prst="rect">
              <a:avLst/>
            </a:prstGeom>
            <a:gradFill rotWithShape="0">
              <a:gsLst>
                <a:gs pos="0">
                  <a:srgbClr val="FFFF00"/>
                </a:gs>
                <a:gs pos="50000">
                  <a:srgbClr val="CC6600"/>
                </a:gs>
                <a:gs pos="100000">
                  <a:srgbClr val="FFFF00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Text Box 53"/>
            <p:cNvSpPr txBox="1">
              <a:spLocks noChangeArrowheads="1"/>
            </p:cNvSpPr>
            <p:nvPr/>
          </p:nvSpPr>
          <p:spPr bwMode="auto">
            <a:xfrm>
              <a:off x="1371600" y="4648200"/>
              <a:ext cx="533400" cy="51911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/>
                <a:t>7</a:t>
              </a:r>
              <a:endParaRPr lang="en-US" sz="2400" b="0">
                <a:latin typeface="Times New Roman" pitchFamily="18" charset="0"/>
              </a:endParaRPr>
            </a:p>
          </p:txBody>
        </p:sp>
        <p:sp>
          <p:nvSpPr>
            <p:cNvPr id="24" name="Text Box 54"/>
            <p:cNvSpPr txBox="1">
              <a:spLocks noChangeArrowheads="1"/>
            </p:cNvSpPr>
            <p:nvPr/>
          </p:nvSpPr>
          <p:spPr bwMode="auto">
            <a:xfrm>
              <a:off x="3657600" y="4648200"/>
              <a:ext cx="533400" cy="51911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/>
                <a:t>8</a:t>
              </a:r>
              <a:endParaRPr lang="en-US" sz="2400" b="0">
                <a:latin typeface="Times New Roman" pitchFamily="18" charset="0"/>
              </a:endParaRPr>
            </a:p>
          </p:txBody>
        </p:sp>
        <p:sp>
          <p:nvSpPr>
            <p:cNvPr id="27" name="Text Box 55"/>
            <p:cNvSpPr txBox="1">
              <a:spLocks noChangeArrowheads="1"/>
            </p:cNvSpPr>
            <p:nvPr/>
          </p:nvSpPr>
          <p:spPr bwMode="auto">
            <a:xfrm>
              <a:off x="5943600" y="4648200"/>
              <a:ext cx="533400" cy="51911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/>
                <a:t>9</a:t>
              </a:r>
              <a:endParaRPr lang="en-US" sz="2400" b="0">
                <a:latin typeface="Times New Roman" pitchFamily="18" charset="0"/>
              </a:endParaRPr>
            </a:p>
          </p:txBody>
        </p:sp>
        <p:sp>
          <p:nvSpPr>
            <p:cNvPr id="28" name="Text Box 56"/>
            <p:cNvSpPr txBox="1">
              <a:spLocks noChangeArrowheads="1"/>
            </p:cNvSpPr>
            <p:nvPr/>
          </p:nvSpPr>
          <p:spPr bwMode="auto">
            <a:xfrm>
              <a:off x="2943225" y="2362200"/>
              <a:ext cx="533400" cy="51911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/>
                <a:t>4</a:t>
              </a:r>
              <a:endParaRPr lang="en-US" sz="2400" b="0">
                <a:latin typeface="Times New Roman" pitchFamily="18" charset="0"/>
              </a:endParaRPr>
            </a:p>
          </p:txBody>
        </p:sp>
        <p:sp>
          <p:nvSpPr>
            <p:cNvPr id="29" name="Text Box 57"/>
            <p:cNvSpPr txBox="1">
              <a:spLocks noChangeArrowheads="1"/>
            </p:cNvSpPr>
            <p:nvPr/>
          </p:nvSpPr>
          <p:spPr bwMode="auto">
            <a:xfrm>
              <a:off x="5229225" y="2362200"/>
              <a:ext cx="533400" cy="51911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/>
                <a:t>5</a:t>
              </a:r>
              <a:endParaRPr lang="en-US" sz="2400" b="0">
                <a:latin typeface="Times New Roman" pitchFamily="18" charset="0"/>
              </a:endParaRPr>
            </a:p>
          </p:txBody>
        </p:sp>
        <p:sp>
          <p:nvSpPr>
            <p:cNvPr id="30" name="Text Box 58"/>
            <p:cNvSpPr txBox="1">
              <a:spLocks noChangeArrowheads="1"/>
            </p:cNvSpPr>
            <p:nvPr/>
          </p:nvSpPr>
          <p:spPr bwMode="auto">
            <a:xfrm>
              <a:off x="7515225" y="2362200"/>
              <a:ext cx="533400" cy="51911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/>
                <a:t>6</a:t>
              </a:r>
              <a:endParaRPr lang="en-US" sz="2400" b="0">
                <a:latin typeface="Times New Roman" pitchFamily="18" charset="0"/>
              </a:endParaRPr>
            </a:p>
          </p:txBody>
        </p:sp>
        <p:sp>
          <p:nvSpPr>
            <p:cNvPr id="31" name="Text Box 59"/>
            <p:cNvSpPr txBox="1">
              <a:spLocks noChangeArrowheads="1"/>
            </p:cNvSpPr>
            <p:nvPr/>
          </p:nvSpPr>
          <p:spPr bwMode="auto">
            <a:xfrm>
              <a:off x="1371600" y="76200"/>
              <a:ext cx="533400" cy="51911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/>
                <a:t>1</a:t>
              </a:r>
              <a:endParaRPr lang="en-US" sz="2400" b="0">
                <a:latin typeface="Times New Roman" pitchFamily="18" charset="0"/>
              </a:endParaRPr>
            </a:p>
          </p:txBody>
        </p:sp>
        <p:sp>
          <p:nvSpPr>
            <p:cNvPr id="32" name="Text Box 60"/>
            <p:cNvSpPr txBox="1">
              <a:spLocks noChangeArrowheads="1"/>
            </p:cNvSpPr>
            <p:nvPr/>
          </p:nvSpPr>
          <p:spPr bwMode="auto">
            <a:xfrm>
              <a:off x="3657600" y="76200"/>
              <a:ext cx="533400" cy="51911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/>
                <a:t>2</a:t>
              </a:r>
              <a:endParaRPr lang="en-US" sz="2400" b="0">
                <a:latin typeface="Times New Roman" pitchFamily="18" charset="0"/>
              </a:endParaRPr>
            </a:p>
          </p:txBody>
        </p:sp>
        <p:sp>
          <p:nvSpPr>
            <p:cNvPr id="33" name="Text Box 61"/>
            <p:cNvSpPr txBox="1">
              <a:spLocks noChangeArrowheads="1"/>
            </p:cNvSpPr>
            <p:nvPr/>
          </p:nvSpPr>
          <p:spPr bwMode="auto">
            <a:xfrm>
              <a:off x="5943600" y="76200"/>
              <a:ext cx="533400" cy="51911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/>
                <a:t>3</a:t>
              </a:r>
            </a:p>
          </p:txBody>
        </p:sp>
      </p:grpSp>
      <p:sp>
        <p:nvSpPr>
          <p:cNvPr id="44" name="Text Box 6"/>
          <p:cNvSpPr txBox="1">
            <a:spLocks noChangeArrowheads="1"/>
          </p:cNvSpPr>
          <p:nvPr/>
        </p:nvSpPr>
        <p:spPr bwMode="auto">
          <a:xfrm>
            <a:off x="270155" y="2275344"/>
            <a:ext cx="103187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4800" b="1" dirty="0"/>
              <a:t>لعبة </a:t>
            </a:r>
            <a:r>
              <a:rPr lang="en-US" sz="4800" b="1" dirty="0" smtClean="0"/>
              <a:t>x</a:t>
            </a:r>
          </a:p>
          <a:p>
            <a:pPr algn="ctr">
              <a:spcBef>
                <a:spcPct val="50000"/>
              </a:spcBef>
            </a:pPr>
            <a:r>
              <a:rPr lang="en-US" sz="4800" b="1" dirty="0" smtClean="0"/>
              <a:t>o</a:t>
            </a:r>
            <a:endParaRPr lang="en-US" sz="4800" b="1" dirty="0"/>
          </a:p>
        </p:txBody>
      </p:sp>
      <p:pic>
        <p:nvPicPr>
          <p:cNvPr id="45" name="صورة 4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  <p:controls>
      <mc:AlternateContent xmlns:mc="http://schemas.openxmlformats.org/markup-compatibility/2006">
        <mc:Choice xmlns:v="urn:schemas-microsoft-com:vml" Requires="v">
          <p:control spid="1062" name="TextBox1" r:id="rId2" imgW="838080" imgH="838080"/>
        </mc:Choice>
        <mc:Fallback>
          <p:control name="TextBox1" r:id="rId2" imgW="838080" imgH="838080">
            <p:pic>
              <p:nvPicPr>
                <p:cNvPr id="2" name="TextBox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766888" y="2085975"/>
                  <a:ext cx="838200" cy="8382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63" name="TextBox2" r:id="rId3" imgW="838080" imgH="838080"/>
        </mc:Choice>
        <mc:Fallback>
          <p:control name="TextBox2" r:id="rId3" imgW="838080" imgH="838080">
            <p:pic>
              <p:nvPicPr>
                <p:cNvPr id="3" name="TextBox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6"/>
                <a:srcRect/>
                <a:stretch>
                  <a:fillRect/>
                </a:stretch>
              </p:blipFill>
              <p:spPr bwMode="auto">
                <a:xfrm>
                  <a:off x="3795713" y="2085975"/>
                  <a:ext cx="838200" cy="8382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64" name="TextBox3" r:id="rId4" imgW="838080" imgH="838080"/>
        </mc:Choice>
        <mc:Fallback>
          <p:control name="TextBox3" r:id="rId4" imgW="838080" imgH="838080">
            <p:pic>
              <p:nvPicPr>
                <p:cNvPr id="26" name="TextBox3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7"/>
                <a:srcRect/>
                <a:stretch>
                  <a:fillRect/>
                </a:stretch>
              </p:blipFill>
              <p:spPr bwMode="auto">
                <a:xfrm>
                  <a:off x="5867400" y="2071688"/>
                  <a:ext cx="838200" cy="8382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65" name="TextBox4" r:id="rId5" imgW="838080" imgH="838080"/>
        </mc:Choice>
        <mc:Fallback>
          <p:control name="TextBox4" r:id="rId5" imgW="838080" imgH="838080">
            <p:pic>
              <p:nvPicPr>
                <p:cNvPr id="35" name="TextBox4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8"/>
                <a:srcRect/>
                <a:stretch>
                  <a:fillRect/>
                </a:stretch>
              </p:blipFill>
              <p:spPr bwMode="auto">
                <a:xfrm>
                  <a:off x="1752600" y="3919538"/>
                  <a:ext cx="838200" cy="8382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66" name="TextBox5" r:id="rId6" imgW="838080" imgH="838080"/>
        </mc:Choice>
        <mc:Fallback>
          <p:control name="TextBox5" r:id="rId6" imgW="838080" imgH="838080">
            <p:pic>
              <p:nvPicPr>
                <p:cNvPr id="36" name="TextBox5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9"/>
                <a:srcRect/>
                <a:stretch>
                  <a:fillRect/>
                </a:stretch>
              </p:blipFill>
              <p:spPr bwMode="auto">
                <a:xfrm>
                  <a:off x="3781425" y="3933825"/>
                  <a:ext cx="838200" cy="8382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67" name="TextBox6" r:id="rId7" imgW="838080" imgH="838080"/>
        </mc:Choice>
        <mc:Fallback>
          <p:control name="TextBox6" r:id="rId7" imgW="838080" imgH="838080">
            <p:pic>
              <p:nvPicPr>
                <p:cNvPr id="37" name="TextBox6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0"/>
                <a:srcRect/>
                <a:stretch>
                  <a:fillRect/>
                </a:stretch>
              </p:blipFill>
              <p:spPr bwMode="auto">
                <a:xfrm>
                  <a:off x="5853113" y="3919538"/>
                  <a:ext cx="838200" cy="8382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68" name="TextBox7" r:id="rId8" imgW="838080" imgH="838080"/>
        </mc:Choice>
        <mc:Fallback>
          <p:control name="TextBox7" r:id="rId8" imgW="838080" imgH="838080">
            <p:pic>
              <p:nvPicPr>
                <p:cNvPr id="38" name="TextBox7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1"/>
                <a:srcRect/>
                <a:stretch>
                  <a:fillRect/>
                </a:stretch>
              </p:blipFill>
              <p:spPr bwMode="auto">
                <a:xfrm>
                  <a:off x="1752600" y="5757863"/>
                  <a:ext cx="838200" cy="8382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69" name="TextBox8" r:id="rId9" imgW="838080" imgH="838080"/>
        </mc:Choice>
        <mc:Fallback>
          <p:control name="TextBox8" r:id="rId9" imgW="838080" imgH="838080">
            <p:pic>
              <p:nvPicPr>
                <p:cNvPr id="39" name="TextBox8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2"/>
                <a:srcRect/>
                <a:stretch>
                  <a:fillRect/>
                </a:stretch>
              </p:blipFill>
              <p:spPr bwMode="auto">
                <a:xfrm>
                  <a:off x="3781425" y="5772150"/>
                  <a:ext cx="838200" cy="8382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70" name="TextBox9" r:id="rId10" imgW="838080" imgH="838080"/>
        </mc:Choice>
        <mc:Fallback>
          <p:control name="TextBox9" r:id="rId10" imgW="838080" imgH="838080">
            <p:pic>
              <p:nvPicPr>
                <p:cNvPr id="40" name="TextBox9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3"/>
                <a:srcRect/>
                <a:stretch>
                  <a:fillRect/>
                </a:stretch>
              </p:blipFill>
              <p:spPr bwMode="auto">
                <a:xfrm>
                  <a:off x="5853113" y="5757863"/>
                  <a:ext cx="838200" cy="8382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066800" y="5043488"/>
            <a:ext cx="5832475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4800" b="1" dirty="0"/>
              <a:t>لعبة الإذاعة</a:t>
            </a:r>
            <a:endParaRPr lang="en-US" sz="4800" b="1" dirty="0"/>
          </a:p>
        </p:txBody>
      </p:sp>
      <p:pic>
        <p:nvPicPr>
          <p:cNvPr id="10" name="Picture 9" descr="radio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4862" y="1082675"/>
            <a:ext cx="3819525" cy="3667125"/>
          </a:xfrm>
          <a:prstGeom prst="rect">
            <a:avLst/>
          </a:prstGeom>
          <a:noFill/>
        </p:spPr>
      </p:pic>
      <p:pic>
        <p:nvPicPr>
          <p:cNvPr id="8" name="صورة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ad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1032</TotalTime>
  <Words>822</Words>
  <Application>Microsoft Office PowerPoint</Application>
  <PresentationFormat>عرض على الشاشة (4:3)</PresentationFormat>
  <Paragraphs>251</Paragraphs>
  <Slides>52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52</vt:i4>
      </vt:variant>
    </vt:vector>
  </HeadingPairs>
  <TitlesOfParts>
    <vt:vector size="57" baseType="lpstr">
      <vt:lpstr>Arial</vt:lpstr>
      <vt:lpstr>Calibri</vt:lpstr>
      <vt:lpstr>Times New Roman</vt:lpstr>
      <vt:lpstr>Traditional Arabic</vt:lpstr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Admin</dc:creator>
  <cp:lastModifiedBy>مسير ماطر عجيل ناجى الظفيرى</cp:lastModifiedBy>
  <cp:revision>339</cp:revision>
  <dcterms:created xsi:type="dcterms:W3CDTF">2011-08-12T12:06:39Z</dcterms:created>
  <dcterms:modified xsi:type="dcterms:W3CDTF">2018-09-30T10:16:16Z</dcterms:modified>
</cp:coreProperties>
</file>