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37" autoAdjust="0"/>
    <p:restoredTop sz="94660"/>
  </p:normalViewPr>
  <p:slideViewPr>
    <p:cSldViewPr>
      <p:cViewPr>
        <p:scale>
          <a:sx n="66" d="100"/>
          <a:sy n="66" d="100"/>
        </p:scale>
        <p:origin x="2142" y="52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FAFB0-046F-4265-B0EB-DBA6328F2404}" type="datetimeFigureOut">
              <a:rPr lang="en-US" smtClean="0"/>
              <a:pPr/>
              <a:t>9/30/2018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F6D2-2B31-4082-ADB2-938034E8B8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FAFB0-046F-4265-B0EB-DBA6328F2404}" type="datetimeFigureOut">
              <a:rPr lang="en-US" smtClean="0"/>
              <a:pPr/>
              <a:t>9/30/2018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F6D2-2B31-4082-ADB2-938034E8B8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FAFB0-046F-4265-B0EB-DBA6328F2404}" type="datetimeFigureOut">
              <a:rPr lang="en-US" smtClean="0"/>
              <a:pPr/>
              <a:t>9/30/2018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F6D2-2B31-4082-ADB2-938034E8B8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FAFB0-046F-4265-B0EB-DBA6328F2404}" type="datetimeFigureOut">
              <a:rPr lang="en-US" smtClean="0"/>
              <a:pPr/>
              <a:t>9/30/2018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F6D2-2B31-4082-ADB2-938034E8B8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FAFB0-046F-4265-B0EB-DBA6328F2404}" type="datetimeFigureOut">
              <a:rPr lang="en-US" smtClean="0"/>
              <a:pPr/>
              <a:t>9/30/2018</a:t>
            </a:fld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F6D2-2B31-4082-ADB2-938034E8B8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FAFB0-046F-4265-B0EB-DBA6328F2404}" type="datetimeFigureOut">
              <a:rPr lang="en-US" smtClean="0"/>
              <a:pPr/>
              <a:t>9/30/2018</a:t>
            </a:fld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F6D2-2B31-4082-ADB2-938034E8B8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FAFB0-046F-4265-B0EB-DBA6328F2404}" type="datetimeFigureOut">
              <a:rPr lang="en-US" smtClean="0"/>
              <a:pPr/>
              <a:t>9/30/2018</a:t>
            </a:fld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F6D2-2B31-4082-ADB2-938034E8B8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FAFB0-046F-4265-B0EB-DBA6328F2404}" type="datetimeFigureOut">
              <a:rPr lang="en-US" smtClean="0"/>
              <a:pPr/>
              <a:t>9/30/2018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F6D2-2B31-4082-ADB2-938034E8B8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FAFB0-046F-4265-B0EB-DBA6328F2404}" type="datetimeFigureOut">
              <a:rPr lang="en-US" smtClean="0"/>
              <a:pPr/>
              <a:t>9/30/2018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F6D2-2B31-4082-ADB2-938034E8B8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FAFB0-046F-4265-B0EB-DBA6328F2404}" type="datetimeFigureOut">
              <a:rPr lang="en-US" smtClean="0"/>
              <a:pPr/>
              <a:t>9/30/2018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F6D2-2B31-4082-ADB2-938034E8B8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FAFB0-046F-4265-B0EB-DBA6328F2404}" type="datetimeFigureOut">
              <a:rPr lang="en-US" smtClean="0"/>
              <a:pPr/>
              <a:t>9/30/2018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F6D2-2B31-4082-ADB2-938034E8B8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FAFB0-046F-4265-B0EB-DBA6328F2404}" type="datetimeFigureOut">
              <a:rPr lang="en-US" smtClean="0"/>
              <a:pPr/>
              <a:t>9/30/2018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27F6D2-2B31-4082-ADB2-938034E8B8C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slide" Target="slide19.xml"/><Relationship Id="rId18" Type="http://schemas.openxmlformats.org/officeDocument/2006/relationships/slide" Target="slide17.xml"/><Relationship Id="rId26" Type="http://schemas.openxmlformats.org/officeDocument/2006/relationships/slide" Target="slide21.xml"/><Relationship Id="rId39" Type="http://schemas.openxmlformats.org/officeDocument/2006/relationships/slide" Target="slide31.xml"/><Relationship Id="rId21" Type="http://schemas.openxmlformats.org/officeDocument/2006/relationships/slide" Target="slide13.xml"/><Relationship Id="rId34" Type="http://schemas.openxmlformats.org/officeDocument/2006/relationships/slide" Target="slide32.xml"/><Relationship Id="rId42" Type="http://schemas.openxmlformats.org/officeDocument/2006/relationships/slide" Target="slide43.xml"/><Relationship Id="rId47" Type="http://schemas.openxmlformats.org/officeDocument/2006/relationships/slide" Target="slide39.xml"/><Relationship Id="rId50" Type="http://schemas.openxmlformats.org/officeDocument/2006/relationships/slide" Target="slide42.xml"/><Relationship Id="rId55" Type="http://schemas.openxmlformats.org/officeDocument/2006/relationships/slide" Target="slide50.xml"/><Relationship Id="rId7" Type="http://schemas.openxmlformats.org/officeDocument/2006/relationships/slide" Target="slide5.xml"/><Relationship Id="rId2" Type="http://schemas.openxmlformats.org/officeDocument/2006/relationships/image" Target="../media/image2.png"/><Relationship Id="rId16" Type="http://schemas.openxmlformats.org/officeDocument/2006/relationships/slide" Target="slide14.xml"/><Relationship Id="rId29" Type="http://schemas.openxmlformats.org/officeDocument/2006/relationships/slide" Target="slide27.xml"/><Relationship Id="rId11" Type="http://schemas.openxmlformats.org/officeDocument/2006/relationships/slide" Target="slide9.xml"/><Relationship Id="rId24" Type="http://schemas.openxmlformats.org/officeDocument/2006/relationships/slide" Target="slide20.xml"/><Relationship Id="rId32" Type="http://schemas.openxmlformats.org/officeDocument/2006/relationships/slide" Target="slide34.xml"/><Relationship Id="rId37" Type="http://schemas.openxmlformats.org/officeDocument/2006/relationships/slide" Target="slide33.xml"/><Relationship Id="rId40" Type="http://schemas.openxmlformats.org/officeDocument/2006/relationships/image" Target="../media/image4.png"/><Relationship Id="rId45" Type="http://schemas.openxmlformats.org/officeDocument/2006/relationships/slide" Target="slide49.xml"/><Relationship Id="rId53" Type="http://schemas.openxmlformats.org/officeDocument/2006/relationships/slide" Target="slide51.xml"/><Relationship Id="rId5" Type="http://schemas.openxmlformats.org/officeDocument/2006/relationships/slide" Target="slide7.xml"/><Relationship Id="rId10" Type="http://schemas.openxmlformats.org/officeDocument/2006/relationships/slide" Target="slide6.xml"/><Relationship Id="rId19" Type="http://schemas.openxmlformats.org/officeDocument/2006/relationships/slide" Target="slide15.xml"/><Relationship Id="rId31" Type="http://schemas.openxmlformats.org/officeDocument/2006/relationships/slide" Target="slide37.xml"/><Relationship Id="rId44" Type="http://schemas.openxmlformats.org/officeDocument/2006/relationships/slide" Target="slide48.xml"/><Relationship Id="rId52" Type="http://schemas.openxmlformats.org/officeDocument/2006/relationships/slide" Target="slide40.xml"/><Relationship Id="rId4" Type="http://schemas.openxmlformats.org/officeDocument/2006/relationships/slide" Target="slide10.xml"/><Relationship Id="rId9" Type="http://schemas.openxmlformats.org/officeDocument/2006/relationships/slide" Target="slide8.xml"/><Relationship Id="rId14" Type="http://schemas.openxmlformats.org/officeDocument/2006/relationships/slide" Target="slide16.xml"/><Relationship Id="rId22" Type="http://schemas.openxmlformats.org/officeDocument/2006/relationships/slide" Target="slide28.xml"/><Relationship Id="rId27" Type="http://schemas.openxmlformats.org/officeDocument/2006/relationships/slide" Target="slide26.xml"/><Relationship Id="rId30" Type="http://schemas.openxmlformats.org/officeDocument/2006/relationships/slide" Target="slide22.xml"/><Relationship Id="rId35" Type="http://schemas.openxmlformats.org/officeDocument/2006/relationships/slide" Target="slide30.xml"/><Relationship Id="rId43" Type="http://schemas.openxmlformats.org/officeDocument/2006/relationships/slide" Target="slide38.xml"/><Relationship Id="rId48" Type="http://schemas.openxmlformats.org/officeDocument/2006/relationships/slide" Target="slide47.xml"/><Relationship Id="rId56" Type="http://schemas.openxmlformats.org/officeDocument/2006/relationships/image" Target="../media/image5.png"/><Relationship Id="rId8" Type="http://schemas.openxmlformats.org/officeDocument/2006/relationships/slide" Target="slide3.xml"/><Relationship Id="rId51" Type="http://schemas.openxmlformats.org/officeDocument/2006/relationships/slide" Target="slide45.xml"/><Relationship Id="rId3" Type="http://schemas.openxmlformats.org/officeDocument/2006/relationships/image" Target="../media/image3.png"/><Relationship Id="rId12" Type="http://schemas.openxmlformats.org/officeDocument/2006/relationships/slide" Target="slide4.xml"/><Relationship Id="rId17" Type="http://schemas.openxmlformats.org/officeDocument/2006/relationships/slide" Target="slide12.xml"/><Relationship Id="rId25" Type="http://schemas.openxmlformats.org/officeDocument/2006/relationships/slide" Target="slide23.xml"/><Relationship Id="rId33" Type="http://schemas.openxmlformats.org/officeDocument/2006/relationships/slide" Target="slide29.xml"/><Relationship Id="rId38" Type="http://schemas.openxmlformats.org/officeDocument/2006/relationships/slide" Target="slide36.xml"/><Relationship Id="rId46" Type="http://schemas.openxmlformats.org/officeDocument/2006/relationships/slide" Target="slide41.xml"/><Relationship Id="rId20" Type="http://schemas.openxmlformats.org/officeDocument/2006/relationships/slide" Target="slide18.xml"/><Relationship Id="rId41" Type="http://schemas.openxmlformats.org/officeDocument/2006/relationships/slide" Target="slide46.xml"/><Relationship Id="rId54" Type="http://schemas.openxmlformats.org/officeDocument/2006/relationships/slide" Target="slide52.xml"/><Relationship Id="rId1" Type="http://schemas.openxmlformats.org/officeDocument/2006/relationships/slideLayout" Target="../slideLayouts/slideLayout1.xml"/><Relationship Id="rId6" Type="http://schemas.openxmlformats.org/officeDocument/2006/relationships/slide" Target="slide2.xml"/><Relationship Id="rId15" Type="http://schemas.openxmlformats.org/officeDocument/2006/relationships/slide" Target="slide11.xml"/><Relationship Id="rId23" Type="http://schemas.openxmlformats.org/officeDocument/2006/relationships/slide" Target="slide25.xml"/><Relationship Id="rId28" Type="http://schemas.openxmlformats.org/officeDocument/2006/relationships/slide" Target="slide24.xml"/><Relationship Id="rId36" Type="http://schemas.openxmlformats.org/officeDocument/2006/relationships/slide" Target="slide35.xml"/><Relationship Id="rId49" Type="http://schemas.openxmlformats.org/officeDocument/2006/relationships/slide" Target="slide4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5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0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Rectangle 4"/>
          <p:cNvSpPr>
            <a:spLocks noChangeArrowheads="1"/>
          </p:cNvSpPr>
          <p:nvPr/>
        </p:nvSpPr>
        <p:spPr bwMode="auto">
          <a:xfrm>
            <a:off x="533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4" name="Rectangle 5"/>
          <p:cNvSpPr>
            <a:spLocks noChangeArrowheads="1"/>
          </p:cNvSpPr>
          <p:nvPr/>
        </p:nvSpPr>
        <p:spPr bwMode="auto">
          <a:xfrm>
            <a:off x="9652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5" name="Rectangle 6"/>
          <p:cNvSpPr>
            <a:spLocks noChangeArrowheads="1"/>
          </p:cNvSpPr>
          <p:nvPr/>
        </p:nvSpPr>
        <p:spPr bwMode="auto">
          <a:xfrm>
            <a:off x="13970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6" name="Rectangle 7"/>
          <p:cNvSpPr>
            <a:spLocks noChangeArrowheads="1"/>
          </p:cNvSpPr>
          <p:nvPr/>
        </p:nvSpPr>
        <p:spPr bwMode="auto">
          <a:xfrm>
            <a:off x="18288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7" name="Rectangle 8"/>
          <p:cNvSpPr>
            <a:spLocks noChangeArrowheads="1"/>
          </p:cNvSpPr>
          <p:nvPr/>
        </p:nvSpPr>
        <p:spPr bwMode="auto">
          <a:xfrm>
            <a:off x="22606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8" name="Rectangle 9"/>
          <p:cNvSpPr>
            <a:spLocks noChangeArrowheads="1"/>
          </p:cNvSpPr>
          <p:nvPr/>
        </p:nvSpPr>
        <p:spPr bwMode="auto">
          <a:xfrm>
            <a:off x="2692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9" name="Rectangle 10"/>
          <p:cNvSpPr>
            <a:spLocks noChangeArrowheads="1"/>
          </p:cNvSpPr>
          <p:nvPr/>
        </p:nvSpPr>
        <p:spPr bwMode="auto">
          <a:xfrm>
            <a:off x="3125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0" name="Rectangle 11"/>
          <p:cNvSpPr>
            <a:spLocks noChangeArrowheads="1"/>
          </p:cNvSpPr>
          <p:nvPr/>
        </p:nvSpPr>
        <p:spPr bwMode="auto">
          <a:xfrm>
            <a:off x="35575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1" name="Rectangle 12"/>
          <p:cNvSpPr>
            <a:spLocks noChangeArrowheads="1"/>
          </p:cNvSpPr>
          <p:nvPr/>
        </p:nvSpPr>
        <p:spPr bwMode="auto">
          <a:xfrm>
            <a:off x="39893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2" name="Rectangle 13"/>
          <p:cNvSpPr>
            <a:spLocks noChangeArrowheads="1"/>
          </p:cNvSpPr>
          <p:nvPr/>
        </p:nvSpPr>
        <p:spPr bwMode="auto">
          <a:xfrm>
            <a:off x="44211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3" name="Rectangle 14"/>
          <p:cNvSpPr>
            <a:spLocks noChangeArrowheads="1"/>
          </p:cNvSpPr>
          <p:nvPr/>
        </p:nvSpPr>
        <p:spPr bwMode="auto">
          <a:xfrm>
            <a:off x="48529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4" name="Rectangle 15"/>
          <p:cNvSpPr>
            <a:spLocks noChangeArrowheads="1"/>
          </p:cNvSpPr>
          <p:nvPr/>
        </p:nvSpPr>
        <p:spPr bwMode="auto">
          <a:xfrm>
            <a:off x="5284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5" name="Rectangle 16"/>
          <p:cNvSpPr>
            <a:spLocks noChangeArrowheads="1"/>
          </p:cNvSpPr>
          <p:nvPr/>
        </p:nvSpPr>
        <p:spPr bwMode="auto">
          <a:xfrm>
            <a:off x="5718175" y="574992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6" name="Rectangle 15"/>
          <p:cNvSpPr>
            <a:spLocks noChangeArrowheads="1"/>
          </p:cNvSpPr>
          <p:nvPr/>
        </p:nvSpPr>
        <p:spPr bwMode="auto">
          <a:xfrm>
            <a:off x="6140450" y="5743576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7" name="Rectangle 16"/>
          <p:cNvSpPr>
            <a:spLocks noChangeArrowheads="1"/>
          </p:cNvSpPr>
          <p:nvPr/>
        </p:nvSpPr>
        <p:spPr bwMode="auto">
          <a:xfrm>
            <a:off x="6573838" y="574357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8" name="مستطيل مستدير الزوايا 107"/>
          <p:cNvSpPr/>
          <p:nvPr/>
        </p:nvSpPr>
        <p:spPr>
          <a:xfrm>
            <a:off x="7086600" y="5562600"/>
            <a:ext cx="19812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 smtClean="0"/>
              <a:t>انتهى </a:t>
            </a:r>
            <a:r>
              <a:rPr lang="ar-SA" sz="2000" b="1" dirty="0" err="1" smtClean="0"/>
              <a:t>وطافك</a:t>
            </a:r>
            <a:r>
              <a:rPr lang="ar-SA" sz="2000" b="1" dirty="0" smtClean="0"/>
              <a:t> الدور</a:t>
            </a:r>
            <a:endParaRPr lang="en-US" sz="2000" b="1" dirty="0"/>
          </a:p>
        </p:txBody>
      </p:sp>
      <p:pic>
        <p:nvPicPr>
          <p:cNvPr id="109" name="صورة 108" descr="صورة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" y="1079129"/>
            <a:ext cx="6589232" cy="1664071"/>
          </a:xfrm>
          <a:prstGeom prst="rect">
            <a:avLst/>
          </a:prstGeom>
        </p:spPr>
      </p:pic>
      <p:pic>
        <p:nvPicPr>
          <p:cNvPr id="110" name="صورة 109" descr="صورة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" y="2743200"/>
            <a:ext cx="6894007" cy="944802"/>
          </a:xfrm>
          <a:prstGeom prst="rect">
            <a:avLst/>
          </a:prstGeom>
        </p:spPr>
      </p:pic>
      <p:sp>
        <p:nvSpPr>
          <p:cNvPr id="111" name="Oval 8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661025" y="4659312"/>
            <a:ext cx="358775" cy="360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9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2" name="Oval 9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5661025" y="4202111"/>
            <a:ext cx="358775" cy="3603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6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3" name="Oval 10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6575425" y="3754438"/>
            <a:ext cx="358775" cy="360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1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6" name="Oval 14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6572252" y="4211638"/>
            <a:ext cx="358775" cy="360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4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7" name="Oval 15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6118225" y="3748089"/>
            <a:ext cx="358775" cy="360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2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9" name="Oval 18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575425" y="4668838"/>
            <a:ext cx="358775" cy="360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7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20" name="Oval 19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115052" y="4211638"/>
            <a:ext cx="358775" cy="360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5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21" name="Oval 22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118225" y="4668837"/>
            <a:ext cx="358775" cy="3603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8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22" name="Oval 23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661025" y="3748089"/>
            <a:ext cx="358775" cy="360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3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23" name="Oval 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3886200" y="4673167"/>
            <a:ext cx="358775" cy="360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9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24" name="Oval 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3886200" y="4215966"/>
            <a:ext cx="358775" cy="3603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6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25" name="Oval 1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800600" y="3768293"/>
            <a:ext cx="358775" cy="360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1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28" name="Oval 14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797427" y="4225493"/>
            <a:ext cx="358775" cy="360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4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29" name="Oval 15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343400" y="3761944"/>
            <a:ext cx="358775" cy="360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2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31" name="Oval 18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4800600" y="4682693"/>
            <a:ext cx="358775" cy="360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7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32" name="Oval 19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4340227" y="4225493"/>
            <a:ext cx="358775" cy="360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5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33" name="Oval 22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4343400" y="4682692"/>
            <a:ext cx="358775" cy="3603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8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34" name="Oval 23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3886200" y="3761944"/>
            <a:ext cx="358775" cy="360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3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35" name="Oval 8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2105890" y="4673167"/>
            <a:ext cx="358775" cy="360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9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36" name="Oval 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2105890" y="4215966"/>
            <a:ext cx="358775" cy="3603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6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37" name="Oval 1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3020290" y="3768293"/>
            <a:ext cx="358775" cy="360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1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40" name="Oval 14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3017117" y="4225493"/>
            <a:ext cx="358775" cy="360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4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41" name="Oval 15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2563090" y="3761944"/>
            <a:ext cx="358775" cy="360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2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43" name="Oval 18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3020290" y="4682693"/>
            <a:ext cx="358775" cy="360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7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44" name="Oval 19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2559917" y="4225493"/>
            <a:ext cx="358775" cy="360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5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45" name="Oval 22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2563090" y="4682692"/>
            <a:ext cx="358775" cy="3603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8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46" name="Oval 23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2105890" y="3761944"/>
            <a:ext cx="358775" cy="360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3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47" name="Oval 8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381000" y="4645023"/>
            <a:ext cx="358775" cy="360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9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48" name="Oval 9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381000" y="4187822"/>
            <a:ext cx="358775" cy="3603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6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49" name="Oval 10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1295400" y="3740149"/>
            <a:ext cx="358775" cy="360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1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52" name="Oval 14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1292227" y="4197349"/>
            <a:ext cx="358775" cy="360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4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53" name="Oval 15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838200" y="3733800"/>
            <a:ext cx="358775" cy="360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2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55" name="Oval 18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1295400" y="4654549"/>
            <a:ext cx="358775" cy="360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7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56" name="Oval 19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835027" y="4197349"/>
            <a:ext cx="358775" cy="360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5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57" name="Oval 2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838200" y="4654548"/>
            <a:ext cx="358775" cy="3603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8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58" name="Oval 2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381000" y="3733800"/>
            <a:ext cx="358775" cy="360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3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59" name="صورة 158" descr="صورة3.png"/>
          <p:cNvPicPr>
            <a:picLocks noChangeAspect="1"/>
          </p:cNvPicPr>
          <p:nvPr/>
        </p:nvPicPr>
        <p:blipFill>
          <a:blip r:embed="rId40" cstate="print"/>
          <a:stretch>
            <a:fillRect/>
          </a:stretch>
        </p:blipFill>
        <p:spPr>
          <a:xfrm>
            <a:off x="7315200" y="228600"/>
            <a:ext cx="1688453" cy="1170335"/>
          </a:xfrm>
          <a:prstGeom prst="rect">
            <a:avLst/>
          </a:prstGeom>
        </p:spPr>
      </p:pic>
      <p:sp>
        <p:nvSpPr>
          <p:cNvPr id="160" name="Oval 8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7489825" y="2581274"/>
            <a:ext cx="358775" cy="360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9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61" name="Oval 9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7489825" y="2124073"/>
            <a:ext cx="358775" cy="3603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6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62" name="Oval 10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8404225" y="1676400"/>
            <a:ext cx="358775" cy="360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1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63" name="Oval 12">
            <a:hlinkClick r:id="rId44" action="ppaction://hlinksldjump"/>
          </p:cNvPr>
          <p:cNvSpPr>
            <a:spLocks noChangeArrowheads="1"/>
          </p:cNvSpPr>
          <p:nvPr/>
        </p:nvSpPr>
        <p:spPr bwMode="auto">
          <a:xfrm>
            <a:off x="7947025" y="3038474"/>
            <a:ext cx="358775" cy="360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11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64" name="Oval 13">
            <a:hlinkClick r:id="rId45" action="ppaction://hlinksldjump"/>
          </p:cNvPr>
          <p:cNvSpPr>
            <a:spLocks noChangeArrowheads="1"/>
          </p:cNvSpPr>
          <p:nvPr/>
        </p:nvSpPr>
        <p:spPr bwMode="auto">
          <a:xfrm>
            <a:off x="7493720" y="3033711"/>
            <a:ext cx="358775" cy="360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12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65" name="Oval 14">
            <a:hlinkClick r:id="rId46" action="ppaction://hlinksldjump"/>
          </p:cNvPr>
          <p:cNvSpPr>
            <a:spLocks noChangeArrowheads="1"/>
          </p:cNvSpPr>
          <p:nvPr/>
        </p:nvSpPr>
        <p:spPr bwMode="auto">
          <a:xfrm>
            <a:off x="8401052" y="2133600"/>
            <a:ext cx="358775" cy="360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4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66" name="Oval 15">
            <a:hlinkClick r:id="rId47" action="ppaction://hlinksldjump"/>
          </p:cNvPr>
          <p:cNvSpPr>
            <a:spLocks noChangeArrowheads="1"/>
          </p:cNvSpPr>
          <p:nvPr/>
        </p:nvSpPr>
        <p:spPr bwMode="auto">
          <a:xfrm>
            <a:off x="7947025" y="1670051"/>
            <a:ext cx="358775" cy="360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2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67" name="Oval 17">
            <a:hlinkClick r:id="rId48" action="ppaction://hlinksldjump"/>
          </p:cNvPr>
          <p:cNvSpPr>
            <a:spLocks noChangeArrowheads="1"/>
          </p:cNvSpPr>
          <p:nvPr/>
        </p:nvSpPr>
        <p:spPr bwMode="auto">
          <a:xfrm>
            <a:off x="8404225" y="3048000"/>
            <a:ext cx="358775" cy="360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10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68" name="Oval 18">
            <a:hlinkClick r:id="rId49" action="ppaction://hlinksldjump"/>
          </p:cNvPr>
          <p:cNvSpPr>
            <a:spLocks noChangeArrowheads="1"/>
          </p:cNvSpPr>
          <p:nvPr/>
        </p:nvSpPr>
        <p:spPr bwMode="auto">
          <a:xfrm>
            <a:off x="8404225" y="2590800"/>
            <a:ext cx="358775" cy="360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7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69" name="Oval 19">
            <a:hlinkClick r:id="rId50" action="ppaction://hlinksldjump"/>
          </p:cNvPr>
          <p:cNvSpPr>
            <a:spLocks noChangeArrowheads="1"/>
          </p:cNvSpPr>
          <p:nvPr/>
        </p:nvSpPr>
        <p:spPr bwMode="auto">
          <a:xfrm>
            <a:off x="7943852" y="2133600"/>
            <a:ext cx="358775" cy="360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5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70" name="Oval 22">
            <a:hlinkClick r:id="rId51" action="ppaction://hlinksldjump"/>
          </p:cNvPr>
          <p:cNvSpPr>
            <a:spLocks noChangeArrowheads="1"/>
          </p:cNvSpPr>
          <p:nvPr/>
        </p:nvSpPr>
        <p:spPr bwMode="auto">
          <a:xfrm>
            <a:off x="7947025" y="2590799"/>
            <a:ext cx="358775" cy="3603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8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71" name="Oval 23">
            <a:hlinkClick r:id="rId52" action="ppaction://hlinksldjump"/>
          </p:cNvPr>
          <p:cNvSpPr>
            <a:spLocks noChangeArrowheads="1"/>
          </p:cNvSpPr>
          <p:nvPr/>
        </p:nvSpPr>
        <p:spPr bwMode="auto">
          <a:xfrm>
            <a:off x="7489825" y="1670051"/>
            <a:ext cx="358775" cy="360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3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72" name="Oval 12">
            <a:hlinkClick r:id="rId53" action="ppaction://hlinksldjump"/>
          </p:cNvPr>
          <p:cNvSpPr>
            <a:spLocks noChangeArrowheads="1"/>
          </p:cNvSpPr>
          <p:nvPr/>
        </p:nvSpPr>
        <p:spPr bwMode="auto">
          <a:xfrm>
            <a:off x="7947025" y="3516312"/>
            <a:ext cx="358775" cy="360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ar-SA" dirty="0" smtClean="0">
                <a:solidFill>
                  <a:schemeClr val="bg1"/>
                </a:solidFill>
              </a:rPr>
              <a:t>14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73" name="Oval 13">
            <a:hlinkClick r:id="rId54" action="ppaction://hlinksldjump"/>
          </p:cNvPr>
          <p:cNvSpPr>
            <a:spLocks noChangeArrowheads="1"/>
          </p:cNvSpPr>
          <p:nvPr/>
        </p:nvSpPr>
        <p:spPr bwMode="auto">
          <a:xfrm>
            <a:off x="7493720" y="3511549"/>
            <a:ext cx="358775" cy="360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ar-SA" dirty="0" smtClean="0">
                <a:solidFill>
                  <a:schemeClr val="bg1"/>
                </a:solidFill>
              </a:rPr>
              <a:t>15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74" name="Oval 17">
            <a:hlinkClick r:id="rId55" action="ppaction://hlinksldjump"/>
          </p:cNvPr>
          <p:cNvSpPr>
            <a:spLocks noChangeArrowheads="1"/>
          </p:cNvSpPr>
          <p:nvPr/>
        </p:nvSpPr>
        <p:spPr bwMode="auto">
          <a:xfrm>
            <a:off x="8404225" y="3525838"/>
            <a:ext cx="358775" cy="360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ar-SA" dirty="0" smtClean="0">
                <a:solidFill>
                  <a:schemeClr val="bg1"/>
                </a:solidFill>
              </a:rPr>
              <a:t>13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74" name="صورة 73"/>
          <p:cNvPicPr>
            <a:picLocks noChangeAspect="1"/>
          </p:cNvPicPr>
          <p:nvPr/>
        </p:nvPicPr>
        <p:blipFill>
          <a:blip r:embed="rId5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7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2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2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000"/>
                            </p:stCondLst>
                            <p:childTnLst>
                              <p:par>
                                <p:cTn id="3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7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7000"/>
                            </p:stCondLst>
                            <p:childTnLst>
                              <p:par>
                                <p:cTn id="4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2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8000"/>
                            </p:stCondLst>
                            <p:childTnLst>
                              <p:par>
                                <p:cTn id="4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7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9000"/>
                            </p:stCondLst>
                            <p:childTnLst>
                              <p:par>
                                <p:cTn id="5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2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0"/>
                            </p:stCondLst>
                            <p:childTnLst>
                              <p:par>
                                <p:cTn id="5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7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1000"/>
                            </p:stCondLst>
                            <p:childTnLst>
                              <p:par>
                                <p:cTn id="6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2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2000"/>
                            </p:stCondLst>
                            <p:childTnLst>
                              <p:par>
                                <p:cTn id="6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7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3000"/>
                            </p:stCondLst>
                            <p:childTnLst>
                              <p:par>
                                <p:cTn id="7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2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4000"/>
                            </p:stCondLst>
                            <p:childTnLst>
                              <p:par>
                                <p:cTn id="7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7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5000"/>
                            </p:stCondLst>
                            <p:childTnLst>
                              <p:par>
                                <p:cTn id="8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1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9" dur="2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90" dur="2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1" dur="2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1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1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6" dur="2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97" dur="2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8" dur="2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"/>
                  </p:tgtEl>
                </p:cond>
              </p:nextCondLst>
            </p:seq>
            <p:seq concurrent="1" nextAc="seek">
              <p:cTn id="99" restart="whenNotActive" fill="hold" evtFilter="cancelBubble" nodeType="interactiveSeq">
                <p:stCondLst>
                  <p:cond evt="onClick" delay="0">
                    <p:tgtEl>
                      <p:spTgt spid="1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0" fill="hold">
                      <p:stCondLst>
                        <p:cond delay="0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3" dur="2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04" dur="2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5" dur="2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3"/>
                  </p:tgtEl>
                </p:cond>
              </p:nextCondLst>
            </p:seq>
            <p:seq concurrent="1" nextAc="seek">
              <p:cTn id="106" restart="whenNotActive" fill="hold" evtFilter="cancelBubble" nodeType="interactiveSeq">
                <p:stCondLst>
                  <p:cond evt="onClick" delay="0">
                    <p:tgtEl>
                      <p:spTgt spid="1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7" fill="hold">
                      <p:stCondLst>
                        <p:cond delay="0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0" dur="2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11" dur="2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2" dur="2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6"/>
                  </p:tgtEl>
                </p:cond>
              </p:nextCondLst>
            </p:seq>
            <p:seq concurrent="1" nextAc="seek">
              <p:cTn id="113" restart="whenNotActive" fill="hold" evtFilter="cancelBubble" nodeType="interactiveSeq">
                <p:stCondLst>
                  <p:cond evt="onClick" delay="0">
                    <p:tgtEl>
                      <p:spTgt spid="1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4" fill="hold">
                      <p:stCondLst>
                        <p:cond delay="0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7" dur="2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18" dur="2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9" dur="2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7"/>
                  </p:tgtEl>
                </p:cond>
              </p:nextCondLst>
            </p:seq>
            <p:seq concurrent="1" nextAc="seek">
              <p:cTn id="120" restart="whenNotActive" fill="hold" evtFilter="cancelBubble" nodeType="interactiveSeq">
                <p:stCondLst>
                  <p:cond evt="onClick" delay="0">
                    <p:tgtEl>
                      <p:spTgt spid="1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1" fill="hold">
                      <p:stCondLst>
                        <p:cond delay="0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4" dur="2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25" dur="2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6" dur="2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9"/>
                  </p:tgtEl>
                </p:cond>
              </p:nextCondLst>
            </p:seq>
            <p:seq concurrent="1" nextAc="seek">
              <p:cTn id="127" restart="whenNotActive" fill="hold" evtFilter="cancelBubble" nodeType="interactiveSeq">
                <p:stCondLst>
                  <p:cond evt="onClick" delay="0">
                    <p:tgtEl>
                      <p:spTgt spid="1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8" fill="hold">
                      <p:stCondLst>
                        <p:cond delay="0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1" dur="2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32" dur="2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3" dur="2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0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1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8" dur="2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39" dur="2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0" dur="2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1"/>
                  </p:tgtEl>
                </p:cond>
              </p:nextCondLst>
            </p:seq>
            <p:seq concurrent="1" nextAc="seek">
              <p:cTn id="141" restart="whenNotActive" fill="hold" evtFilter="cancelBubble" nodeType="interactiveSeq">
                <p:stCondLst>
                  <p:cond evt="onClick" delay="0">
                    <p:tgtEl>
                      <p:spTgt spid="1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2" fill="hold">
                      <p:stCondLst>
                        <p:cond delay="0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5" dur="2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46" dur="2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7" dur="2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2"/>
                  </p:tgtEl>
                </p:cond>
              </p:nextCondLst>
            </p:seq>
            <p:seq concurrent="1" nextAc="seek">
              <p:cTn id="148" restart="whenNotActive" fill="hold" evtFilter="cancelBubble" nodeType="interactiveSeq">
                <p:stCondLst>
                  <p:cond evt="onClick" delay="0">
                    <p:tgtEl>
                      <p:spTgt spid="1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9" fill="hold">
                      <p:stCondLst>
                        <p:cond delay="0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2" dur="2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53" dur="2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4" dur="2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3"/>
                  </p:tgtEl>
                </p:cond>
              </p:nextCondLst>
            </p:seq>
            <p:seq concurrent="1" nextAc="seek">
              <p:cTn id="155" restart="whenNotActive" fill="hold" evtFilter="cancelBubble" nodeType="interactiveSeq">
                <p:stCondLst>
                  <p:cond evt="onClick" delay="0">
                    <p:tgtEl>
                      <p:spTgt spid="1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6" fill="hold">
                      <p:stCondLst>
                        <p:cond delay="0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9" dur="2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60" dur="2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1" dur="2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4"/>
                  </p:tgtEl>
                </p:cond>
              </p:nextCondLst>
            </p:seq>
            <p:seq concurrent="1" nextAc="seek">
              <p:cTn id="162" restart="whenNotActive" fill="hold" evtFilter="cancelBubble" nodeType="interactiveSeq">
                <p:stCondLst>
                  <p:cond evt="onClick" delay="0">
                    <p:tgtEl>
                      <p:spTgt spid="1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3" fill="hold">
                      <p:stCondLst>
                        <p:cond delay="0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6" dur="2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67" dur="2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8" dur="2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5"/>
                  </p:tgtEl>
                </p:cond>
              </p:nextCondLst>
            </p:seq>
            <p:seq concurrent="1" nextAc="seek">
              <p:cTn id="169" restart="whenNotActive" fill="hold" evtFilter="cancelBubble" nodeType="interactiveSeq">
                <p:stCondLst>
                  <p:cond evt="onClick" delay="0">
                    <p:tgtEl>
                      <p:spTgt spid="1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0" fill="hold">
                      <p:stCondLst>
                        <p:cond delay="0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3" dur="2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74" dur="2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5" dur="2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8"/>
                  </p:tgtEl>
                </p:cond>
              </p:nextCondLst>
            </p:seq>
            <p:seq concurrent="1" nextAc="seek">
              <p:cTn id="176" restart="whenNotActive" fill="hold" evtFilter="cancelBubble" nodeType="interactiveSeq">
                <p:stCondLst>
                  <p:cond evt="onClick" delay="0">
                    <p:tgtEl>
                      <p:spTgt spid="1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7" fill="hold">
                      <p:stCondLst>
                        <p:cond delay="0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0" dur="2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81" dur="2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2" dur="2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9"/>
                  </p:tgtEl>
                </p:cond>
              </p:nextCondLst>
            </p:seq>
            <p:seq concurrent="1" nextAc="seek">
              <p:cTn id="183" restart="whenNotActive" fill="hold" evtFilter="cancelBubble" nodeType="interactiveSeq">
                <p:stCondLst>
                  <p:cond evt="onClick" delay="0">
                    <p:tgtEl>
                      <p:spTgt spid="1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4" fill="hold">
                      <p:stCondLst>
                        <p:cond delay="0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7" dur="2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88" dur="2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9" dur="2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1"/>
                  </p:tgtEl>
                </p:cond>
              </p:nextCondLst>
            </p:seq>
            <p:seq concurrent="1" nextAc="seek">
              <p:cTn id="190" restart="whenNotActive" fill="hold" evtFilter="cancelBubble" nodeType="interactiveSeq">
                <p:stCondLst>
                  <p:cond evt="onClick" delay="0">
                    <p:tgtEl>
                      <p:spTgt spid="1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1" fill="hold">
                      <p:stCondLst>
                        <p:cond delay="0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4" dur="2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95" dur="2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6" dur="2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2"/>
                  </p:tgtEl>
                </p:cond>
              </p:nextCondLst>
            </p:seq>
            <p:seq concurrent="1" nextAc="seek">
              <p:cTn id="197" restart="whenNotActive" fill="hold" evtFilter="cancelBubble" nodeType="interactiveSeq">
                <p:stCondLst>
                  <p:cond evt="onClick" delay="0">
                    <p:tgtEl>
                      <p:spTgt spid="1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8" fill="hold">
                      <p:stCondLst>
                        <p:cond delay="0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1" dur="2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02" dur="2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3" dur="2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3"/>
                  </p:tgtEl>
                </p:cond>
              </p:nextCondLst>
            </p:seq>
            <p:seq concurrent="1" nextAc="seek">
              <p:cTn id="204" restart="whenNotActive" fill="hold" evtFilter="cancelBubble" nodeType="interactiveSeq">
                <p:stCondLst>
                  <p:cond evt="onClick" delay="0">
                    <p:tgtEl>
                      <p:spTgt spid="1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5" fill="hold">
                      <p:stCondLst>
                        <p:cond delay="0"/>
                      </p:stCondLst>
                      <p:childTnLst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8" dur="2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09" dur="2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0" dur="2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4"/>
                  </p:tgtEl>
                </p:cond>
              </p:nextCondLst>
            </p:seq>
            <p:seq concurrent="1" nextAc="seek">
              <p:cTn id="211" restart="whenNotActive" fill="hold" evtFilter="cancelBubble" nodeType="interactiveSeq">
                <p:stCondLst>
                  <p:cond evt="onClick" delay="0">
                    <p:tgtEl>
                      <p:spTgt spid="1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2" fill="hold">
                      <p:stCondLst>
                        <p:cond delay="0"/>
                      </p:stCondLst>
                      <p:childTnLst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5" dur="2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16" dur="2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7" dur="2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5"/>
                  </p:tgtEl>
                </p:cond>
              </p:nextCondLst>
            </p:seq>
            <p:seq concurrent="1" nextAc="seek">
              <p:cTn id="218" restart="whenNotActive" fill="hold" evtFilter="cancelBubble" nodeType="interactiveSeq">
                <p:stCondLst>
                  <p:cond evt="onClick" delay="0">
                    <p:tgtEl>
                      <p:spTgt spid="1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9" fill="hold">
                      <p:stCondLst>
                        <p:cond delay="0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2" dur="2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23" dur="2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4" dur="2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6"/>
                  </p:tgtEl>
                </p:cond>
              </p:nextCondLst>
            </p:seq>
            <p:seq concurrent="1" nextAc="seek">
              <p:cTn id="225" restart="whenNotActive" fill="hold" evtFilter="cancelBubble" nodeType="interactiveSeq">
                <p:stCondLst>
                  <p:cond evt="onClick" delay="0">
                    <p:tgtEl>
                      <p:spTgt spid="1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6" fill="hold">
                      <p:stCondLst>
                        <p:cond delay="0"/>
                      </p:stCondLst>
                      <p:childTnLst>
                        <p:par>
                          <p:cTn id="227" fill="hold">
                            <p:stCondLst>
                              <p:cond delay="0"/>
                            </p:stCondLst>
                            <p:childTnLst>
                              <p:par>
                                <p:cTn id="22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9" dur="2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30" dur="2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1" dur="2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7"/>
                  </p:tgtEl>
                </p:cond>
              </p:nextCondLst>
            </p:seq>
            <p:seq concurrent="1" nextAc="seek">
              <p:cTn id="232" restart="whenNotActive" fill="hold" evtFilter="cancelBubble" nodeType="interactiveSeq">
                <p:stCondLst>
                  <p:cond evt="onClick" delay="0">
                    <p:tgtEl>
                      <p:spTgt spid="1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3" fill="hold">
                      <p:stCondLst>
                        <p:cond delay="0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36" dur="2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37" dur="2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8" dur="2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0"/>
                  </p:tgtEl>
                </p:cond>
              </p:nextCondLst>
            </p:seq>
            <p:seq concurrent="1" nextAc="seek">
              <p:cTn id="239" restart="whenNotActive" fill="hold" evtFilter="cancelBubble" nodeType="interactiveSeq">
                <p:stCondLst>
                  <p:cond evt="onClick" delay="0">
                    <p:tgtEl>
                      <p:spTgt spid="1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0" fill="hold">
                      <p:stCondLst>
                        <p:cond delay="0"/>
                      </p:stCondLst>
                      <p:childTnLst>
                        <p:par>
                          <p:cTn id="241" fill="hold">
                            <p:stCondLst>
                              <p:cond delay="0"/>
                            </p:stCondLst>
                            <p:childTnLst>
                              <p:par>
                                <p:cTn id="24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3" dur="2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44" dur="2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5" dur="2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1"/>
                  </p:tgtEl>
                </p:cond>
              </p:nextCondLst>
            </p:seq>
            <p:seq concurrent="1" nextAc="seek">
              <p:cTn id="246" restart="whenNotActive" fill="hold" evtFilter="cancelBubble" nodeType="interactiveSeq">
                <p:stCondLst>
                  <p:cond evt="onClick" delay="0">
                    <p:tgtEl>
                      <p:spTgt spid="1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7" fill="hold">
                      <p:stCondLst>
                        <p:cond delay="0"/>
                      </p:stCondLst>
                      <p:childTnLst>
                        <p:par>
                          <p:cTn id="248" fill="hold">
                            <p:stCondLst>
                              <p:cond delay="0"/>
                            </p:stCondLst>
                            <p:childTnLst>
                              <p:par>
                                <p:cTn id="24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0" dur="2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51" dur="2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2" dur="2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3"/>
                  </p:tgtEl>
                </p:cond>
              </p:nextCondLst>
            </p:seq>
            <p:seq concurrent="1" nextAc="seek">
              <p:cTn id="253" restart="whenNotActive" fill="hold" evtFilter="cancelBubble" nodeType="interactiveSeq">
                <p:stCondLst>
                  <p:cond evt="onClick" delay="0">
                    <p:tgtEl>
                      <p:spTgt spid="1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4" fill="hold">
                      <p:stCondLst>
                        <p:cond delay="0"/>
                      </p:stCondLst>
                      <p:childTnLst>
                        <p:par>
                          <p:cTn id="255" fill="hold">
                            <p:stCondLst>
                              <p:cond delay="0"/>
                            </p:stCondLst>
                            <p:childTnLst>
                              <p:par>
                                <p:cTn id="25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7" dur="2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58" dur="2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9" dur="2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4"/>
                  </p:tgtEl>
                </p:cond>
              </p:nextCondLst>
            </p:seq>
            <p:seq concurrent="1" nextAc="seek">
              <p:cTn id="260" restart="whenNotActive" fill="hold" evtFilter="cancelBubble" nodeType="interactiveSeq">
                <p:stCondLst>
                  <p:cond evt="onClick" delay="0">
                    <p:tgtEl>
                      <p:spTgt spid="1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1" fill="hold">
                      <p:stCondLst>
                        <p:cond delay="0"/>
                      </p:stCondLst>
                      <p:childTnLst>
                        <p:par>
                          <p:cTn id="262" fill="hold">
                            <p:stCondLst>
                              <p:cond delay="0"/>
                            </p:stCondLst>
                            <p:childTnLst>
                              <p:par>
                                <p:cTn id="26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4" dur="2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65" dur="2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6" dur="2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5"/>
                  </p:tgtEl>
                </p:cond>
              </p:nextCondLst>
            </p:seq>
            <p:seq concurrent="1" nextAc="seek">
              <p:cTn id="267" restart="whenNotActive" fill="hold" evtFilter="cancelBubble" nodeType="interactiveSeq">
                <p:stCondLst>
                  <p:cond evt="onClick" delay="0">
                    <p:tgtEl>
                      <p:spTgt spid="1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8" fill="hold">
                      <p:stCondLst>
                        <p:cond delay="0"/>
                      </p:stCondLst>
                      <p:childTnLst>
                        <p:par>
                          <p:cTn id="269" fill="hold">
                            <p:stCondLst>
                              <p:cond delay="0"/>
                            </p:stCondLst>
                            <p:childTnLst>
                              <p:par>
                                <p:cTn id="27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1" dur="2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72" dur="2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3" dur="2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6"/>
                  </p:tgtEl>
                </p:cond>
              </p:nextCondLst>
            </p:seq>
            <p:seq concurrent="1" nextAc="seek">
              <p:cTn id="274" restart="whenNotActive" fill="hold" evtFilter="cancelBubble" nodeType="interactiveSeq">
                <p:stCondLst>
                  <p:cond evt="onClick" delay="0">
                    <p:tgtEl>
                      <p:spTgt spid="1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5" fill="hold">
                      <p:stCondLst>
                        <p:cond delay="0"/>
                      </p:stCondLst>
                      <p:childTnLst>
                        <p:par>
                          <p:cTn id="276" fill="hold">
                            <p:stCondLst>
                              <p:cond delay="0"/>
                            </p:stCondLst>
                            <p:childTnLst>
                              <p:par>
                                <p:cTn id="27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8" dur="2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79" dur="2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0" dur="2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7"/>
                  </p:tgtEl>
                </p:cond>
              </p:nextCondLst>
            </p:seq>
            <p:seq concurrent="1" nextAc="seek">
              <p:cTn id="281" restart="whenNotActive" fill="hold" evtFilter="cancelBubble" nodeType="interactiveSeq">
                <p:stCondLst>
                  <p:cond evt="onClick" delay="0">
                    <p:tgtEl>
                      <p:spTgt spid="1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2" fill="hold">
                      <p:stCondLst>
                        <p:cond delay="0"/>
                      </p:stCondLst>
                      <p:childTnLst>
                        <p:par>
                          <p:cTn id="283" fill="hold">
                            <p:stCondLst>
                              <p:cond delay="0"/>
                            </p:stCondLst>
                            <p:childTnLst>
                              <p:par>
                                <p:cTn id="28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5" dur="2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86" dur="2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7" dur="2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8"/>
                  </p:tgtEl>
                </p:cond>
              </p:nextCondLst>
            </p:seq>
            <p:seq concurrent="1" nextAc="seek">
              <p:cTn id="288" restart="whenNotActive" fill="hold" evtFilter="cancelBubble" nodeType="interactiveSeq">
                <p:stCondLst>
                  <p:cond evt="onClick" delay="0">
                    <p:tgtEl>
                      <p:spTgt spid="1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9" fill="hold">
                      <p:stCondLst>
                        <p:cond delay="0"/>
                      </p:stCondLst>
                      <p:childTnLst>
                        <p:par>
                          <p:cTn id="290" fill="hold">
                            <p:stCondLst>
                              <p:cond delay="0"/>
                            </p:stCondLst>
                            <p:childTnLst>
                              <p:par>
                                <p:cTn id="29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92" dur="2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93" dur="2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4" dur="2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9"/>
                  </p:tgtEl>
                </p:cond>
              </p:nextCondLst>
            </p:seq>
            <p:seq concurrent="1" nextAc="seek">
              <p:cTn id="295" restart="whenNotActive" fill="hold" evtFilter="cancelBubble" nodeType="interactiveSeq">
                <p:stCondLst>
                  <p:cond evt="onClick" delay="0">
                    <p:tgtEl>
                      <p:spTgt spid="1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6" fill="hold">
                      <p:stCondLst>
                        <p:cond delay="0"/>
                      </p:stCondLst>
                      <p:childTnLst>
                        <p:par>
                          <p:cTn id="297" fill="hold">
                            <p:stCondLst>
                              <p:cond delay="0"/>
                            </p:stCondLst>
                            <p:childTnLst>
                              <p:par>
                                <p:cTn id="29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99" dur="2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00" dur="2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1" dur="2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2"/>
                  </p:tgtEl>
                </p:cond>
              </p:nextCondLst>
            </p:seq>
            <p:seq concurrent="1" nextAc="seek">
              <p:cTn id="302" restart="whenNotActive" fill="hold" evtFilter="cancelBubble" nodeType="interactiveSeq">
                <p:stCondLst>
                  <p:cond evt="onClick" delay="0">
                    <p:tgtEl>
                      <p:spTgt spid="1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3" fill="hold">
                      <p:stCondLst>
                        <p:cond delay="0"/>
                      </p:stCondLst>
                      <p:childTnLst>
                        <p:par>
                          <p:cTn id="304" fill="hold">
                            <p:stCondLst>
                              <p:cond delay="0"/>
                            </p:stCondLst>
                            <p:childTnLst>
                              <p:par>
                                <p:cTn id="30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6" dur="20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07" dur="20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8" dur="20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3"/>
                  </p:tgtEl>
                </p:cond>
              </p:nextCondLst>
            </p:seq>
            <p:seq concurrent="1" nextAc="seek">
              <p:cTn id="309" restart="whenNotActive" fill="hold" evtFilter="cancelBubble" nodeType="interactiveSeq">
                <p:stCondLst>
                  <p:cond evt="onClick" delay="0">
                    <p:tgtEl>
                      <p:spTgt spid="1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0" fill="hold">
                      <p:stCondLst>
                        <p:cond delay="0"/>
                      </p:stCondLst>
                      <p:childTnLst>
                        <p:par>
                          <p:cTn id="311" fill="hold">
                            <p:stCondLst>
                              <p:cond delay="0"/>
                            </p:stCondLst>
                            <p:childTnLst>
                              <p:par>
                                <p:cTn id="3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3" dur="2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14" dur="2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5" dur="2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5"/>
                  </p:tgtEl>
                </p:cond>
              </p:nextCondLst>
            </p:seq>
            <p:seq concurrent="1" nextAc="seek">
              <p:cTn id="316" restart="whenNotActive" fill="hold" evtFilter="cancelBubble" nodeType="interactiveSeq">
                <p:stCondLst>
                  <p:cond evt="onClick" delay="0">
                    <p:tgtEl>
                      <p:spTgt spid="1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7" fill="hold">
                      <p:stCondLst>
                        <p:cond delay="0"/>
                      </p:stCondLst>
                      <p:childTnLst>
                        <p:par>
                          <p:cTn id="318" fill="hold">
                            <p:stCondLst>
                              <p:cond delay="0"/>
                            </p:stCondLst>
                            <p:childTnLst>
                              <p:par>
                                <p:cTn id="3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0" dur="2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21" dur="2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2" dur="2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6"/>
                  </p:tgtEl>
                </p:cond>
              </p:nextCondLst>
            </p:seq>
            <p:seq concurrent="1" nextAc="seek">
              <p:cTn id="323" restart="whenNotActive" fill="hold" evtFilter="cancelBubble" nodeType="interactiveSeq">
                <p:stCondLst>
                  <p:cond evt="onClick" delay="0">
                    <p:tgtEl>
                      <p:spTgt spid="1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4" fill="hold">
                      <p:stCondLst>
                        <p:cond delay="0"/>
                      </p:stCondLst>
                      <p:childTnLst>
                        <p:par>
                          <p:cTn id="325" fill="hold">
                            <p:stCondLst>
                              <p:cond delay="0"/>
                            </p:stCondLst>
                            <p:childTnLst>
                              <p:par>
                                <p:cTn id="3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7" dur="2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28" dur="2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9" dur="2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7"/>
                  </p:tgtEl>
                </p:cond>
              </p:nextCondLst>
            </p:seq>
            <p:seq concurrent="1" nextAc="seek">
              <p:cTn id="330" restart="whenNotActive" fill="hold" evtFilter="cancelBubble" nodeType="interactiveSeq">
                <p:stCondLst>
                  <p:cond evt="onClick" delay="0">
                    <p:tgtEl>
                      <p:spTgt spid="1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1" fill="hold">
                      <p:stCondLst>
                        <p:cond delay="0"/>
                      </p:stCondLst>
                      <p:childTnLst>
                        <p:par>
                          <p:cTn id="332" fill="hold">
                            <p:stCondLst>
                              <p:cond delay="0"/>
                            </p:stCondLst>
                            <p:childTnLst>
                              <p:par>
                                <p:cTn id="33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4" dur="2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35" dur="2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6" dur="2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8"/>
                  </p:tgtEl>
                </p:cond>
              </p:nextCondLst>
            </p:seq>
            <p:seq concurrent="1" nextAc="seek">
              <p:cTn id="337" restart="whenNotActive" fill="hold" evtFilter="cancelBubble" nodeType="interactiveSeq">
                <p:stCondLst>
                  <p:cond evt="onClick" delay="0">
                    <p:tgtEl>
                      <p:spTgt spid="1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8" fill="hold">
                      <p:stCondLst>
                        <p:cond delay="0"/>
                      </p:stCondLst>
                      <p:childTnLst>
                        <p:par>
                          <p:cTn id="339" fill="hold">
                            <p:stCondLst>
                              <p:cond delay="0"/>
                            </p:stCondLst>
                            <p:childTnLst>
                              <p:par>
                                <p:cTn id="34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1" dur="2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42" dur="2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3" dur="2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0"/>
                  </p:tgtEl>
                </p:cond>
              </p:nextCondLst>
            </p:seq>
            <p:seq concurrent="1" nextAc="seek">
              <p:cTn id="344" restart="whenNotActive" fill="hold" evtFilter="cancelBubble" nodeType="interactiveSeq">
                <p:stCondLst>
                  <p:cond evt="onClick" delay="0">
                    <p:tgtEl>
                      <p:spTgt spid="1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5" fill="hold">
                      <p:stCondLst>
                        <p:cond delay="0"/>
                      </p:stCondLst>
                      <p:childTnLst>
                        <p:par>
                          <p:cTn id="346" fill="hold">
                            <p:stCondLst>
                              <p:cond delay="0"/>
                            </p:stCondLst>
                            <p:childTnLst>
                              <p:par>
                                <p:cTn id="34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8" dur="20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49" dur="20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0" dur="20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1"/>
                  </p:tgtEl>
                </p:cond>
              </p:nextCondLst>
            </p:seq>
            <p:seq concurrent="1" nextAc="seek">
              <p:cTn id="351" restart="whenNotActive" fill="hold" evtFilter="cancelBubble" nodeType="interactiveSeq">
                <p:stCondLst>
                  <p:cond evt="onClick" delay="0">
                    <p:tgtEl>
                      <p:spTgt spid="1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2" fill="hold">
                      <p:stCondLst>
                        <p:cond delay="0"/>
                      </p:stCondLst>
                      <p:childTnLst>
                        <p:par>
                          <p:cTn id="353" fill="hold">
                            <p:stCondLst>
                              <p:cond delay="0"/>
                            </p:stCondLst>
                            <p:childTnLst>
                              <p:par>
                                <p:cTn id="35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55" dur="2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56" dur="2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7" dur="2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2"/>
                  </p:tgtEl>
                </p:cond>
              </p:nextCondLst>
            </p:seq>
            <p:seq concurrent="1" nextAc="seek">
              <p:cTn id="358" restart="whenNotActive" fill="hold" evtFilter="cancelBubble" nodeType="interactiveSeq">
                <p:stCondLst>
                  <p:cond evt="onClick" delay="0">
                    <p:tgtEl>
                      <p:spTgt spid="1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9" fill="hold">
                      <p:stCondLst>
                        <p:cond delay="0"/>
                      </p:stCondLst>
                      <p:childTnLst>
                        <p:par>
                          <p:cTn id="360" fill="hold">
                            <p:stCondLst>
                              <p:cond delay="0"/>
                            </p:stCondLst>
                            <p:childTnLst>
                              <p:par>
                                <p:cTn id="36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2" dur="2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63" dur="2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4" dur="2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3"/>
                  </p:tgtEl>
                </p:cond>
              </p:nextCondLst>
            </p:seq>
            <p:seq concurrent="1" nextAc="seek">
              <p:cTn id="365" restart="whenNotActive" fill="hold" evtFilter="cancelBubble" nodeType="interactiveSeq">
                <p:stCondLst>
                  <p:cond evt="onClick" delay="0">
                    <p:tgtEl>
                      <p:spTgt spid="1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6" fill="hold">
                      <p:stCondLst>
                        <p:cond delay="0"/>
                      </p:stCondLst>
                      <p:childTnLst>
                        <p:par>
                          <p:cTn id="367" fill="hold">
                            <p:stCondLst>
                              <p:cond delay="0"/>
                            </p:stCondLst>
                            <p:childTnLst>
                              <p:par>
                                <p:cTn id="36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9" dur="20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70" dur="20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1" dur="20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4"/>
                  </p:tgtEl>
                </p:cond>
              </p:nextCondLst>
            </p:seq>
            <p:seq concurrent="1" nextAc="seek">
              <p:cTn id="372" restart="whenNotActive" fill="hold" evtFilter="cancelBubble" nodeType="interactiveSeq">
                <p:stCondLst>
                  <p:cond evt="onClick" delay="0">
                    <p:tgtEl>
                      <p:spTgt spid="1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3" fill="hold">
                      <p:stCondLst>
                        <p:cond delay="0"/>
                      </p:stCondLst>
                      <p:childTnLst>
                        <p:par>
                          <p:cTn id="374" fill="hold">
                            <p:stCondLst>
                              <p:cond delay="0"/>
                            </p:stCondLst>
                            <p:childTnLst>
                              <p:par>
                                <p:cTn id="37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76" dur="2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77" dur="2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8" dur="2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5"/>
                  </p:tgtEl>
                </p:cond>
              </p:nextCondLst>
            </p:seq>
            <p:seq concurrent="1" nextAc="seek">
              <p:cTn id="379" restart="whenNotActive" fill="hold" evtFilter="cancelBubble" nodeType="interactiveSeq">
                <p:stCondLst>
                  <p:cond evt="onClick" delay="0">
                    <p:tgtEl>
                      <p:spTgt spid="1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0" fill="hold">
                      <p:stCondLst>
                        <p:cond delay="0"/>
                      </p:stCondLst>
                      <p:childTnLst>
                        <p:par>
                          <p:cTn id="381" fill="hold">
                            <p:stCondLst>
                              <p:cond delay="0"/>
                            </p:stCondLst>
                            <p:childTnLst>
                              <p:par>
                                <p:cTn id="38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3" dur="2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84" dur="2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5" dur="2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6"/>
                  </p:tgtEl>
                </p:cond>
              </p:nextCondLst>
            </p:seq>
            <p:seq concurrent="1" nextAc="seek">
              <p:cTn id="386" restart="whenNotActive" fill="hold" evtFilter="cancelBubble" nodeType="interactiveSeq">
                <p:stCondLst>
                  <p:cond evt="onClick" delay="0">
                    <p:tgtEl>
                      <p:spTgt spid="1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7" fill="hold">
                      <p:stCondLst>
                        <p:cond delay="0"/>
                      </p:stCondLst>
                      <p:childTnLst>
                        <p:par>
                          <p:cTn id="388" fill="hold">
                            <p:stCondLst>
                              <p:cond delay="0"/>
                            </p:stCondLst>
                            <p:childTnLst>
                              <p:par>
                                <p:cTn id="389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0" dur="20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91" dur="20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2" dur="20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7"/>
                  </p:tgtEl>
                </p:cond>
              </p:nextCondLst>
            </p:seq>
            <p:seq concurrent="1" nextAc="seek">
              <p:cTn id="393" restart="whenNotActive" fill="hold" evtFilter="cancelBubble" nodeType="interactiveSeq">
                <p:stCondLst>
                  <p:cond evt="onClick" delay="0">
                    <p:tgtEl>
                      <p:spTgt spid="1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4" fill="hold">
                      <p:stCondLst>
                        <p:cond delay="0"/>
                      </p:stCondLst>
                      <p:childTnLst>
                        <p:par>
                          <p:cTn id="395" fill="hold">
                            <p:stCondLst>
                              <p:cond delay="0"/>
                            </p:stCondLst>
                            <p:childTnLst>
                              <p:par>
                                <p:cTn id="39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7" dur="20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98" dur="20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9" dur="20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8"/>
                  </p:tgtEl>
                </p:cond>
              </p:nextCondLst>
            </p:seq>
            <p:seq concurrent="1" nextAc="seek">
              <p:cTn id="400" restart="whenNotActive" fill="hold" evtFilter="cancelBubble" nodeType="interactiveSeq">
                <p:stCondLst>
                  <p:cond evt="onClick" delay="0">
                    <p:tgtEl>
                      <p:spTgt spid="1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1" fill="hold">
                      <p:stCondLst>
                        <p:cond delay="0"/>
                      </p:stCondLst>
                      <p:childTnLst>
                        <p:par>
                          <p:cTn id="402" fill="hold">
                            <p:stCondLst>
                              <p:cond delay="0"/>
                            </p:stCondLst>
                            <p:childTnLst>
                              <p:par>
                                <p:cTn id="40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04" dur="20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05" dur="20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6" dur="20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9"/>
                  </p:tgtEl>
                </p:cond>
              </p:nextCondLst>
            </p:seq>
            <p:seq concurrent="1" nextAc="seek">
              <p:cTn id="407" restart="whenNotActive" fill="hold" evtFilter="cancelBubble" nodeType="interactiveSeq">
                <p:stCondLst>
                  <p:cond evt="onClick" delay="0">
                    <p:tgtEl>
                      <p:spTgt spid="1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8" fill="hold">
                      <p:stCondLst>
                        <p:cond delay="0"/>
                      </p:stCondLst>
                      <p:childTnLst>
                        <p:par>
                          <p:cTn id="409" fill="hold">
                            <p:stCondLst>
                              <p:cond delay="0"/>
                            </p:stCondLst>
                            <p:childTnLst>
                              <p:par>
                                <p:cTn id="41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1" dur="20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12" dur="20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3" dur="20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0"/>
                  </p:tgtEl>
                </p:cond>
              </p:nextCondLst>
            </p:seq>
            <p:seq concurrent="1" nextAc="seek">
              <p:cTn id="414" restart="whenNotActive" fill="hold" evtFilter="cancelBubble" nodeType="interactiveSeq">
                <p:stCondLst>
                  <p:cond evt="onClick" delay="0">
                    <p:tgtEl>
                      <p:spTgt spid="1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5" fill="hold">
                      <p:stCondLst>
                        <p:cond delay="0"/>
                      </p:stCondLst>
                      <p:childTnLst>
                        <p:par>
                          <p:cTn id="416" fill="hold">
                            <p:stCondLst>
                              <p:cond delay="0"/>
                            </p:stCondLst>
                            <p:childTnLst>
                              <p:par>
                                <p:cTn id="41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8" dur="20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19" dur="20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20" dur="20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1"/>
                  </p:tgtEl>
                </p:cond>
              </p:nextCondLst>
            </p:seq>
            <p:seq concurrent="1" nextAc="seek">
              <p:cTn id="421" restart="whenNotActive" fill="hold" evtFilter="cancelBubble" nodeType="interactiveSeq">
                <p:stCondLst>
                  <p:cond evt="onClick" delay="0">
                    <p:tgtEl>
                      <p:spTgt spid="1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2" fill="hold">
                      <p:stCondLst>
                        <p:cond delay="0"/>
                      </p:stCondLst>
                      <p:childTnLst>
                        <p:par>
                          <p:cTn id="423" fill="hold">
                            <p:stCondLst>
                              <p:cond delay="0"/>
                            </p:stCondLst>
                            <p:childTnLst>
                              <p:par>
                                <p:cTn id="42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5" dur="20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26" dur="20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27" dur="20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2"/>
                  </p:tgtEl>
                </p:cond>
              </p:nextCondLst>
            </p:seq>
            <p:seq concurrent="1" nextAc="seek">
              <p:cTn id="428" restart="whenNotActive" fill="hold" evtFilter="cancelBubble" nodeType="interactiveSeq">
                <p:stCondLst>
                  <p:cond evt="onClick" delay="0">
                    <p:tgtEl>
                      <p:spTgt spid="1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9" fill="hold">
                      <p:stCondLst>
                        <p:cond delay="0"/>
                      </p:stCondLst>
                      <p:childTnLst>
                        <p:par>
                          <p:cTn id="430" fill="hold">
                            <p:stCondLst>
                              <p:cond delay="0"/>
                            </p:stCondLst>
                            <p:childTnLst>
                              <p:par>
                                <p:cTn id="43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32" dur="20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33" dur="20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4" dur="20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3"/>
                  </p:tgtEl>
                </p:cond>
              </p:nextCondLst>
            </p:seq>
            <p:seq concurrent="1" nextAc="seek">
              <p:cTn id="435" restart="whenNotActive" fill="hold" evtFilter="cancelBubble" nodeType="interactiveSeq">
                <p:stCondLst>
                  <p:cond evt="onClick" delay="0">
                    <p:tgtEl>
                      <p:spTgt spid="1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6" fill="hold">
                      <p:stCondLst>
                        <p:cond delay="0"/>
                      </p:stCondLst>
                      <p:childTnLst>
                        <p:par>
                          <p:cTn id="437" fill="hold">
                            <p:stCondLst>
                              <p:cond delay="0"/>
                            </p:stCondLst>
                            <p:childTnLst>
                              <p:par>
                                <p:cTn id="438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39" dur="20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40" dur="20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1" dur="20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"/>
                  </p:tgtEl>
                </p:cond>
              </p:nextCondLst>
            </p:seq>
          </p:childTnLst>
        </p:cTn>
      </p:par>
    </p:tnLst>
    <p:bldLst>
      <p:bldP spid="108" grpId="0" animBg="1"/>
      <p:bldP spid="167" grpId="0" animBg="1"/>
      <p:bldP spid="17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533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Rectangle 5"/>
          <p:cNvSpPr>
            <a:spLocks noChangeArrowheads="1"/>
          </p:cNvSpPr>
          <p:nvPr/>
        </p:nvSpPr>
        <p:spPr bwMode="auto">
          <a:xfrm>
            <a:off x="9652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13970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Rectangle 7"/>
          <p:cNvSpPr>
            <a:spLocks noChangeArrowheads="1"/>
          </p:cNvSpPr>
          <p:nvPr/>
        </p:nvSpPr>
        <p:spPr bwMode="auto">
          <a:xfrm>
            <a:off x="18288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Rectangle 8"/>
          <p:cNvSpPr>
            <a:spLocks noChangeArrowheads="1"/>
          </p:cNvSpPr>
          <p:nvPr/>
        </p:nvSpPr>
        <p:spPr bwMode="auto">
          <a:xfrm>
            <a:off x="22606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Rectangle 9"/>
          <p:cNvSpPr>
            <a:spLocks noChangeArrowheads="1"/>
          </p:cNvSpPr>
          <p:nvPr/>
        </p:nvSpPr>
        <p:spPr bwMode="auto">
          <a:xfrm>
            <a:off x="2692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Rectangle 10"/>
          <p:cNvSpPr>
            <a:spLocks noChangeArrowheads="1"/>
          </p:cNvSpPr>
          <p:nvPr/>
        </p:nvSpPr>
        <p:spPr bwMode="auto">
          <a:xfrm>
            <a:off x="3125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Rectangle 11"/>
          <p:cNvSpPr>
            <a:spLocks noChangeArrowheads="1"/>
          </p:cNvSpPr>
          <p:nvPr/>
        </p:nvSpPr>
        <p:spPr bwMode="auto">
          <a:xfrm>
            <a:off x="35575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Rectangle 12"/>
          <p:cNvSpPr>
            <a:spLocks noChangeArrowheads="1"/>
          </p:cNvSpPr>
          <p:nvPr/>
        </p:nvSpPr>
        <p:spPr bwMode="auto">
          <a:xfrm>
            <a:off x="39893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Rectangle 13"/>
          <p:cNvSpPr>
            <a:spLocks noChangeArrowheads="1"/>
          </p:cNvSpPr>
          <p:nvPr/>
        </p:nvSpPr>
        <p:spPr bwMode="auto">
          <a:xfrm>
            <a:off x="44211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Rectangle 14"/>
          <p:cNvSpPr>
            <a:spLocks noChangeArrowheads="1"/>
          </p:cNvSpPr>
          <p:nvPr/>
        </p:nvSpPr>
        <p:spPr bwMode="auto">
          <a:xfrm>
            <a:off x="48529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Rectangle 15"/>
          <p:cNvSpPr>
            <a:spLocks noChangeArrowheads="1"/>
          </p:cNvSpPr>
          <p:nvPr/>
        </p:nvSpPr>
        <p:spPr bwMode="auto">
          <a:xfrm>
            <a:off x="5284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Rectangle 16"/>
          <p:cNvSpPr>
            <a:spLocks noChangeArrowheads="1"/>
          </p:cNvSpPr>
          <p:nvPr/>
        </p:nvSpPr>
        <p:spPr bwMode="auto">
          <a:xfrm>
            <a:off x="5718175" y="574992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Rectangle 15"/>
          <p:cNvSpPr>
            <a:spLocks noChangeArrowheads="1"/>
          </p:cNvSpPr>
          <p:nvPr/>
        </p:nvSpPr>
        <p:spPr bwMode="auto">
          <a:xfrm>
            <a:off x="6140450" y="5743576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Rectangle 16"/>
          <p:cNvSpPr>
            <a:spLocks noChangeArrowheads="1"/>
          </p:cNvSpPr>
          <p:nvPr/>
        </p:nvSpPr>
        <p:spPr bwMode="auto">
          <a:xfrm>
            <a:off x="6573838" y="574357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مستطيل مستدير الزوايا 34"/>
          <p:cNvSpPr/>
          <p:nvPr/>
        </p:nvSpPr>
        <p:spPr>
          <a:xfrm>
            <a:off x="7086600" y="5562600"/>
            <a:ext cx="19812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 smtClean="0"/>
              <a:t>انتهى </a:t>
            </a:r>
            <a:r>
              <a:rPr lang="ar-SA" sz="2000" b="1" dirty="0" err="1" smtClean="0"/>
              <a:t>وطافك</a:t>
            </a:r>
            <a:r>
              <a:rPr lang="ar-SA" sz="2000" b="1" dirty="0" smtClean="0"/>
              <a:t> الدور</a:t>
            </a:r>
            <a:endParaRPr lang="en-US" sz="2000" b="1" dirty="0"/>
          </a:p>
        </p:txBody>
      </p:sp>
      <p:sp>
        <p:nvSpPr>
          <p:cNvPr id="36" name="مربع نص 35"/>
          <p:cNvSpPr txBox="1"/>
          <p:nvPr/>
        </p:nvSpPr>
        <p:spPr>
          <a:xfrm>
            <a:off x="515937" y="2532882"/>
            <a:ext cx="78105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4400" b="1" dirty="0" smtClean="0">
                <a:solidFill>
                  <a:schemeClr val="tx2"/>
                </a:solidFill>
                <a:cs typeface="Traditional Arabic" pitchFamily="2" charset="-78"/>
              </a:rPr>
              <a:t>س: </a:t>
            </a:r>
            <a:r>
              <a:rPr lang="ar-KW" sz="4400" b="1" dirty="0" smtClean="0">
                <a:solidFill>
                  <a:schemeClr val="tx2"/>
                </a:solidFill>
                <a:cs typeface="Traditional Arabic" pitchFamily="2" charset="-78"/>
              </a:rPr>
              <a:t>على أي شيء أطلق العرب اسم ( </a:t>
            </a:r>
            <a:r>
              <a:rPr lang="ar-KW" sz="4400" b="1" dirty="0" err="1" smtClean="0">
                <a:solidFill>
                  <a:schemeClr val="tx2"/>
                </a:solidFill>
                <a:cs typeface="Traditional Arabic" pitchFamily="2" charset="-78"/>
              </a:rPr>
              <a:t>الفرصاد</a:t>
            </a:r>
            <a:r>
              <a:rPr lang="ar-KW" sz="4400" b="1" dirty="0" smtClean="0">
                <a:solidFill>
                  <a:schemeClr val="tx2"/>
                </a:solidFill>
                <a:cs typeface="Traditional Arabic" pitchFamily="2" charset="-78"/>
              </a:rPr>
              <a:t> ) </a:t>
            </a:r>
            <a:r>
              <a:rPr lang="ar-SA" sz="4400" b="1" dirty="0" smtClean="0">
                <a:solidFill>
                  <a:schemeClr val="tx2"/>
                </a:solidFill>
                <a:cs typeface="Traditional Arabic" pitchFamily="2" charset="-78"/>
              </a:rPr>
              <a:t>؟ </a:t>
            </a:r>
            <a:endParaRPr lang="en-US" sz="4400" b="1" dirty="0">
              <a:solidFill>
                <a:schemeClr val="tx2"/>
              </a:solidFill>
              <a:cs typeface="Traditional Arabic" pitchFamily="2" charset="-78"/>
            </a:endParaRPr>
          </a:p>
        </p:txBody>
      </p:sp>
      <p:pic>
        <p:nvPicPr>
          <p:cNvPr id="40" name="Picture 6" descr="ho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" name="مستطيل ذو زوايا قطرية مستديرة 37"/>
          <p:cNvSpPr/>
          <p:nvPr/>
        </p:nvSpPr>
        <p:spPr>
          <a:xfrm>
            <a:off x="4267200" y="43434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KW" sz="3200" b="1" dirty="0" smtClean="0">
                <a:cs typeface="Traditional Arabic" pitchFamily="2" charset="-78"/>
              </a:rPr>
              <a:t>الموز</a:t>
            </a:r>
            <a:endParaRPr lang="en-US" sz="3200" b="1" dirty="0">
              <a:cs typeface="Traditional Arabic" pitchFamily="2" charset="-78"/>
            </a:endParaRPr>
          </a:p>
        </p:txBody>
      </p:sp>
      <p:sp>
        <p:nvSpPr>
          <p:cNvPr id="39" name="مستطيل ذو زوايا قطرية مستديرة 38"/>
          <p:cNvSpPr/>
          <p:nvPr/>
        </p:nvSpPr>
        <p:spPr>
          <a:xfrm>
            <a:off x="2438400" y="43434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KW" sz="3200" b="1" dirty="0" smtClean="0">
                <a:cs typeface="Traditional Arabic" pitchFamily="2" charset="-78"/>
              </a:rPr>
              <a:t>التوت</a:t>
            </a:r>
            <a:endParaRPr lang="en-US" sz="3200" b="1" dirty="0">
              <a:cs typeface="Traditional Arabic" pitchFamily="2" charset="-78"/>
            </a:endParaRPr>
          </a:p>
        </p:txBody>
      </p:sp>
      <p:sp>
        <p:nvSpPr>
          <p:cNvPr id="41" name="مستطيل ذو زوايا قطرية مستديرة 40"/>
          <p:cNvSpPr/>
          <p:nvPr/>
        </p:nvSpPr>
        <p:spPr>
          <a:xfrm>
            <a:off x="533400" y="43434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KW" sz="2400" b="1" dirty="0" smtClean="0">
                <a:cs typeface="Traditional Arabic" pitchFamily="2" charset="-78"/>
              </a:rPr>
              <a:t>التين </a:t>
            </a:r>
            <a:r>
              <a:rPr lang="ar-KW" sz="2400" b="1" dirty="0" err="1" smtClean="0">
                <a:cs typeface="Traditional Arabic" pitchFamily="2" charset="-78"/>
              </a:rPr>
              <a:t>الشوكي</a:t>
            </a:r>
            <a:endParaRPr lang="en-US" sz="2400" b="1" dirty="0">
              <a:cs typeface="Traditional Arabic" pitchFamily="2" charset="-78"/>
            </a:endParaRPr>
          </a:p>
        </p:txBody>
      </p:sp>
      <p:pic>
        <p:nvPicPr>
          <p:cNvPr id="42" name="صورة 4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000"/>
                            </p:stCondLst>
                            <p:childTnLst>
                              <p:par>
                                <p:cTn id="6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000"/>
                            </p:stCondLst>
                            <p:childTnLst>
                              <p:par>
                                <p:cTn id="6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9000"/>
                            </p:stCondLst>
                            <p:childTnLst>
                              <p:par>
                                <p:cTn id="7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0"/>
                            </p:stCondLst>
                            <p:childTnLst>
                              <p:par>
                                <p:cTn id="7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1000"/>
                            </p:stCondLst>
                            <p:childTnLst>
                              <p:par>
                                <p:cTn id="8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2000"/>
                            </p:stCondLst>
                            <p:childTnLst>
                              <p:par>
                                <p:cTn id="8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3000"/>
                            </p:stCondLst>
                            <p:childTnLst>
                              <p:par>
                                <p:cTn id="9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4000"/>
                            </p:stCondLst>
                            <p:childTnLst>
                              <p:par>
                                <p:cTn id="9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5000"/>
                            </p:stCondLst>
                            <p:childTnLst>
                              <p:par>
                                <p:cTn id="10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8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109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0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/>
      <p:bldP spid="38" grpId="0" animBg="1"/>
      <p:bldP spid="39" grpId="0" animBg="1"/>
      <p:bldP spid="4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6" descr="ho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533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Rectangle 5"/>
          <p:cNvSpPr>
            <a:spLocks noChangeArrowheads="1"/>
          </p:cNvSpPr>
          <p:nvPr/>
        </p:nvSpPr>
        <p:spPr bwMode="auto">
          <a:xfrm>
            <a:off x="9652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Rectangle 6"/>
          <p:cNvSpPr>
            <a:spLocks noChangeArrowheads="1"/>
          </p:cNvSpPr>
          <p:nvPr/>
        </p:nvSpPr>
        <p:spPr bwMode="auto">
          <a:xfrm>
            <a:off x="13970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Rectangle 7"/>
          <p:cNvSpPr>
            <a:spLocks noChangeArrowheads="1"/>
          </p:cNvSpPr>
          <p:nvPr/>
        </p:nvSpPr>
        <p:spPr bwMode="auto">
          <a:xfrm>
            <a:off x="18288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Rectangle 8"/>
          <p:cNvSpPr>
            <a:spLocks noChangeArrowheads="1"/>
          </p:cNvSpPr>
          <p:nvPr/>
        </p:nvSpPr>
        <p:spPr bwMode="auto">
          <a:xfrm>
            <a:off x="22606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7" name="Rectangle 9"/>
          <p:cNvSpPr>
            <a:spLocks noChangeArrowheads="1"/>
          </p:cNvSpPr>
          <p:nvPr/>
        </p:nvSpPr>
        <p:spPr bwMode="auto">
          <a:xfrm>
            <a:off x="2692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8" name="Rectangle 10"/>
          <p:cNvSpPr>
            <a:spLocks noChangeArrowheads="1"/>
          </p:cNvSpPr>
          <p:nvPr/>
        </p:nvSpPr>
        <p:spPr bwMode="auto">
          <a:xfrm>
            <a:off x="3125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9" name="Rectangle 11"/>
          <p:cNvSpPr>
            <a:spLocks noChangeArrowheads="1"/>
          </p:cNvSpPr>
          <p:nvPr/>
        </p:nvSpPr>
        <p:spPr bwMode="auto">
          <a:xfrm>
            <a:off x="35575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0" name="Rectangle 12"/>
          <p:cNvSpPr>
            <a:spLocks noChangeArrowheads="1"/>
          </p:cNvSpPr>
          <p:nvPr/>
        </p:nvSpPr>
        <p:spPr bwMode="auto">
          <a:xfrm>
            <a:off x="39893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1" name="Rectangle 13"/>
          <p:cNvSpPr>
            <a:spLocks noChangeArrowheads="1"/>
          </p:cNvSpPr>
          <p:nvPr/>
        </p:nvSpPr>
        <p:spPr bwMode="auto">
          <a:xfrm>
            <a:off x="44211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2" name="Rectangle 14"/>
          <p:cNvSpPr>
            <a:spLocks noChangeArrowheads="1"/>
          </p:cNvSpPr>
          <p:nvPr/>
        </p:nvSpPr>
        <p:spPr bwMode="auto">
          <a:xfrm>
            <a:off x="48529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3" name="Rectangle 15"/>
          <p:cNvSpPr>
            <a:spLocks noChangeArrowheads="1"/>
          </p:cNvSpPr>
          <p:nvPr/>
        </p:nvSpPr>
        <p:spPr bwMode="auto">
          <a:xfrm>
            <a:off x="5284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4" name="Rectangle 16"/>
          <p:cNvSpPr>
            <a:spLocks noChangeArrowheads="1"/>
          </p:cNvSpPr>
          <p:nvPr/>
        </p:nvSpPr>
        <p:spPr bwMode="auto">
          <a:xfrm>
            <a:off x="5718175" y="574992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5" name="Rectangle 15"/>
          <p:cNvSpPr>
            <a:spLocks noChangeArrowheads="1"/>
          </p:cNvSpPr>
          <p:nvPr/>
        </p:nvSpPr>
        <p:spPr bwMode="auto">
          <a:xfrm>
            <a:off x="6140450" y="5743576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6" name="Rectangle 16"/>
          <p:cNvSpPr>
            <a:spLocks noChangeArrowheads="1"/>
          </p:cNvSpPr>
          <p:nvPr/>
        </p:nvSpPr>
        <p:spPr bwMode="auto">
          <a:xfrm>
            <a:off x="6573838" y="574357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7" name="مستطيل مستدير الزوايا 56"/>
          <p:cNvSpPr/>
          <p:nvPr/>
        </p:nvSpPr>
        <p:spPr>
          <a:xfrm>
            <a:off x="7086600" y="5562600"/>
            <a:ext cx="19812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 smtClean="0"/>
              <a:t>انتهى </a:t>
            </a:r>
            <a:r>
              <a:rPr lang="ar-SA" sz="2000" b="1" dirty="0" err="1" smtClean="0"/>
              <a:t>وطافك</a:t>
            </a:r>
            <a:r>
              <a:rPr lang="ar-SA" sz="2000" b="1" dirty="0" smtClean="0"/>
              <a:t> الدور</a:t>
            </a:r>
            <a:endParaRPr lang="en-US" sz="2000" b="1" dirty="0"/>
          </a:p>
        </p:txBody>
      </p:sp>
      <p:sp>
        <p:nvSpPr>
          <p:cNvPr id="58" name="مربع نص 57"/>
          <p:cNvSpPr txBox="1"/>
          <p:nvPr/>
        </p:nvSpPr>
        <p:spPr>
          <a:xfrm>
            <a:off x="1403350" y="2286000"/>
            <a:ext cx="58928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4400" b="1" dirty="0" smtClean="0">
                <a:solidFill>
                  <a:schemeClr val="tx2"/>
                </a:solidFill>
                <a:cs typeface="Traditional Arabic" pitchFamily="2" charset="-78"/>
              </a:rPr>
              <a:t>س : كم </a:t>
            </a:r>
            <a:r>
              <a:rPr lang="ar-SA" sz="4400" b="1" dirty="0" err="1" smtClean="0">
                <a:solidFill>
                  <a:schemeClr val="tx2"/>
                </a:solidFill>
                <a:cs typeface="Traditional Arabic" pitchFamily="2" charset="-78"/>
              </a:rPr>
              <a:t>ي</a:t>
            </a:r>
            <a:r>
              <a:rPr lang="ar-KW" sz="4400" b="1" dirty="0" smtClean="0">
                <a:solidFill>
                  <a:schemeClr val="tx2"/>
                </a:solidFill>
                <a:cs typeface="Traditional Arabic" pitchFamily="2" charset="-78"/>
              </a:rPr>
              <a:t>بلغ عدد أسماء الأسد في اللغة العربية </a:t>
            </a:r>
            <a:r>
              <a:rPr lang="ar-SA" sz="4400" b="1" dirty="0" smtClean="0">
                <a:solidFill>
                  <a:schemeClr val="tx2"/>
                </a:solidFill>
                <a:cs typeface="Traditional Arabic" pitchFamily="2" charset="-78"/>
              </a:rPr>
              <a:t>؟</a:t>
            </a:r>
            <a:endParaRPr lang="en-US" sz="4400" b="1" dirty="0">
              <a:solidFill>
                <a:schemeClr val="tx2"/>
              </a:solidFill>
              <a:cs typeface="Traditional Arabic" pitchFamily="2" charset="-78"/>
            </a:endParaRPr>
          </a:p>
        </p:txBody>
      </p:sp>
      <p:sp>
        <p:nvSpPr>
          <p:cNvPr id="59" name="مستطيل ذو زوايا قطرية مستديرة 58"/>
          <p:cNvSpPr/>
          <p:nvPr/>
        </p:nvSpPr>
        <p:spPr>
          <a:xfrm>
            <a:off x="4267200" y="43434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KW" sz="3200" b="1" dirty="0" smtClean="0">
                <a:cs typeface="Traditional Arabic" pitchFamily="2" charset="-78"/>
              </a:rPr>
              <a:t>1500</a:t>
            </a:r>
            <a:endParaRPr lang="en-US" sz="3200" b="1" dirty="0">
              <a:cs typeface="Traditional Arabic" pitchFamily="2" charset="-78"/>
            </a:endParaRPr>
          </a:p>
        </p:txBody>
      </p:sp>
      <p:sp>
        <p:nvSpPr>
          <p:cNvPr id="60" name="مستطيل ذو زوايا قطرية مستديرة 59"/>
          <p:cNvSpPr/>
          <p:nvPr/>
        </p:nvSpPr>
        <p:spPr>
          <a:xfrm>
            <a:off x="2438400" y="43434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KW" sz="3200" b="1" dirty="0" smtClean="0">
                <a:cs typeface="Traditional Arabic" pitchFamily="2" charset="-78"/>
              </a:rPr>
              <a:t>1350</a:t>
            </a:r>
            <a:endParaRPr lang="en-US" sz="3200" b="1" dirty="0">
              <a:cs typeface="Traditional Arabic" pitchFamily="2" charset="-78"/>
            </a:endParaRPr>
          </a:p>
        </p:txBody>
      </p:sp>
      <p:sp>
        <p:nvSpPr>
          <p:cNvPr id="61" name="مستطيل ذو زوايا قطرية مستديرة 60"/>
          <p:cNvSpPr/>
          <p:nvPr/>
        </p:nvSpPr>
        <p:spPr>
          <a:xfrm>
            <a:off x="533400" y="43434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KW" sz="3200" b="1" dirty="0" smtClean="0">
                <a:cs typeface="Traditional Arabic" pitchFamily="2" charset="-78"/>
              </a:rPr>
              <a:t>999</a:t>
            </a:r>
            <a:endParaRPr lang="en-US" sz="3200" b="1" dirty="0">
              <a:cs typeface="Traditional Arabic" pitchFamily="2" charset="-78"/>
            </a:endParaRPr>
          </a:p>
        </p:txBody>
      </p:sp>
      <p:pic>
        <p:nvPicPr>
          <p:cNvPr id="24" name="صورة 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7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000"/>
                            </p:stCondLst>
                            <p:childTnLst>
                              <p:par>
                                <p:cTn id="6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000"/>
                            </p:stCondLst>
                            <p:childTnLst>
                              <p:par>
                                <p:cTn id="6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9000"/>
                            </p:stCondLst>
                            <p:childTnLst>
                              <p:par>
                                <p:cTn id="7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2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0"/>
                            </p:stCondLst>
                            <p:childTnLst>
                              <p:par>
                                <p:cTn id="7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7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1000"/>
                            </p:stCondLst>
                            <p:childTnLst>
                              <p:par>
                                <p:cTn id="8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2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2000"/>
                            </p:stCondLst>
                            <p:childTnLst>
                              <p:par>
                                <p:cTn id="8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7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3000"/>
                            </p:stCondLst>
                            <p:childTnLst>
                              <p:par>
                                <p:cTn id="9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1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2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3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4000"/>
                            </p:stCondLst>
                            <p:childTnLst>
                              <p:par>
                                <p:cTn id="9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6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7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8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5000"/>
                            </p:stCondLst>
                            <p:childTnLst>
                              <p:par>
                                <p:cTn id="10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8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109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0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 animBg="1"/>
      <p:bldP spid="58" grpId="0"/>
      <p:bldP spid="59" grpId="0" animBg="1"/>
      <p:bldP spid="60" grpId="0" animBg="1"/>
      <p:bldP spid="6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6" descr="ho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" name="Rectangle 4"/>
          <p:cNvSpPr>
            <a:spLocks noChangeArrowheads="1"/>
          </p:cNvSpPr>
          <p:nvPr/>
        </p:nvSpPr>
        <p:spPr bwMode="auto">
          <a:xfrm>
            <a:off x="533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Rectangle 5"/>
          <p:cNvSpPr>
            <a:spLocks noChangeArrowheads="1"/>
          </p:cNvSpPr>
          <p:nvPr/>
        </p:nvSpPr>
        <p:spPr bwMode="auto">
          <a:xfrm>
            <a:off x="9652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2" name="Rectangle 6"/>
          <p:cNvSpPr>
            <a:spLocks noChangeArrowheads="1"/>
          </p:cNvSpPr>
          <p:nvPr/>
        </p:nvSpPr>
        <p:spPr bwMode="auto">
          <a:xfrm>
            <a:off x="13970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Rectangle 7"/>
          <p:cNvSpPr>
            <a:spLocks noChangeArrowheads="1"/>
          </p:cNvSpPr>
          <p:nvPr/>
        </p:nvSpPr>
        <p:spPr bwMode="auto">
          <a:xfrm>
            <a:off x="18288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Rectangle 8"/>
          <p:cNvSpPr>
            <a:spLocks noChangeArrowheads="1"/>
          </p:cNvSpPr>
          <p:nvPr/>
        </p:nvSpPr>
        <p:spPr bwMode="auto">
          <a:xfrm>
            <a:off x="22606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Rectangle 9"/>
          <p:cNvSpPr>
            <a:spLocks noChangeArrowheads="1"/>
          </p:cNvSpPr>
          <p:nvPr/>
        </p:nvSpPr>
        <p:spPr bwMode="auto">
          <a:xfrm>
            <a:off x="2692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Rectangle 10"/>
          <p:cNvSpPr>
            <a:spLocks noChangeArrowheads="1"/>
          </p:cNvSpPr>
          <p:nvPr/>
        </p:nvSpPr>
        <p:spPr bwMode="auto">
          <a:xfrm>
            <a:off x="3125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7" name="Rectangle 11"/>
          <p:cNvSpPr>
            <a:spLocks noChangeArrowheads="1"/>
          </p:cNvSpPr>
          <p:nvPr/>
        </p:nvSpPr>
        <p:spPr bwMode="auto">
          <a:xfrm>
            <a:off x="35575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8" name="Rectangle 12"/>
          <p:cNvSpPr>
            <a:spLocks noChangeArrowheads="1"/>
          </p:cNvSpPr>
          <p:nvPr/>
        </p:nvSpPr>
        <p:spPr bwMode="auto">
          <a:xfrm>
            <a:off x="39893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9" name="Rectangle 13"/>
          <p:cNvSpPr>
            <a:spLocks noChangeArrowheads="1"/>
          </p:cNvSpPr>
          <p:nvPr/>
        </p:nvSpPr>
        <p:spPr bwMode="auto">
          <a:xfrm>
            <a:off x="44211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0" name="Rectangle 14"/>
          <p:cNvSpPr>
            <a:spLocks noChangeArrowheads="1"/>
          </p:cNvSpPr>
          <p:nvPr/>
        </p:nvSpPr>
        <p:spPr bwMode="auto">
          <a:xfrm>
            <a:off x="48529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1" name="Rectangle 15"/>
          <p:cNvSpPr>
            <a:spLocks noChangeArrowheads="1"/>
          </p:cNvSpPr>
          <p:nvPr/>
        </p:nvSpPr>
        <p:spPr bwMode="auto">
          <a:xfrm>
            <a:off x="5284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2" name="Rectangle 16"/>
          <p:cNvSpPr>
            <a:spLocks noChangeArrowheads="1"/>
          </p:cNvSpPr>
          <p:nvPr/>
        </p:nvSpPr>
        <p:spPr bwMode="auto">
          <a:xfrm>
            <a:off x="5718175" y="574992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3" name="Rectangle 15"/>
          <p:cNvSpPr>
            <a:spLocks noChangeArrowheads="1"/>
          </p:cNvSpPr>
          <p:nvPr/>
        </p:nvSpPr>
        <p:spPr bwMode="auto">
          <a:xfrm>
            <a:off x="6140450" y="5743576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4" name="Rectangle 16"/>
          <p:cNvSpPr>
            <a:spLocks noChangeArrowheads="1"/>
          </p:cNvSpPr>
          <p:nvPr/>
        </p:nvSpPr>
        <p:spPr bwMode="auto">
          <a:xfrm>
            <a:off x="6573838" y="574357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5" name="مستطيل مستدير الزوايا 54"/>
          <p:cNvSpPr/>
          <p:nvPr/>
        </p:nvSpPr>
        <p:spPr>
          <a:xfrm>
            <a:off x="7086600" y="5562600"/>
            <a:ext cx="19812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 smtClean="0"/>
              <a:t>انتهى </a:t>
            </a:r>
            <a:r>
              <a:rPr lang="ar-SA" sz="2000" b="1" dirty="0" err="1" smtClean="0"/>
              <a:t>وطافك</a:t>
            </a:r>
            <a:r>
              <a:rPr lang="ar-SA" sz="2000" b="1" dirty="0" smtClean="0"/>
              <a:t> الدور</a:t>
            </a:r>
            <a:endParaRPr lang="en-US" sz="2000" b="1" dirty="0"/>
          </a:p>
        </p:txBody>
      </p:sp>
      <p:sp>
        <p:nvSpPr>
          <p:cNvPr id="56" name="مربع نص 55"/>
          <p:cNvSpPr txBox="1"/>
          <p:nvPr/>
        </p:nvSpPr>
        <p:spPr>
          <a:xfrm>
            <a:off x="1235868" y="2590800"/>
            <a:ext cx="5867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5400" b="1" dirty="0" smtClean="0">
                <a:solidFill>
                  <a:schemeClr val="tx2"/>
                </a:solidFill>
                <a:cs typeface="Traditional Arabic" pitchFamily="2" charset="-78"/>
              </a:rPr>
              <a:t>س : </a:t>
            </a:r>
            <a:r>
              <a:rPr lang="ar-KW" sz="5400" b="1" dirty="0" smtClean="0">
                <a:solidFill>
                  <a:schemeClr val="tx2"/>
                </a:solidFill>
                <a:cs typeface="Traditional Arabic" pitchFamily="2" charset="-78"/>
              </a:rPr>
              <a:t>ما أصل كلمة أستاذ </a:t>
            </a:r>
            <a:r>
              <a:rPr lang="ar-SA" sz="5400" b="1" dirty="0" smtClean="0">
                <a:solidFill>
                  <a:schemeClr val="tx2"/>
                </a:solidFill>
                <a:cs typeface="Traditional Arabic" pitchFamily="2" charset="-78"/>
              </a:rPr>
              <a:t>؟</a:t>
            </a:r>
            <a:endParaRPr lang="en-US" sz="5400" b="1" dirty="0">
              <a:solidFill>
                <a:schemeClr val="tx2"/>
              </a:solidFill>
              <a:cs typeface="Traditional Arabic" pitchFamily="2" charset="-78"/>
            </a:endParaRPr>
          </a:p>
        </p:txBody>
      </p:sp>
      <p:sp>
        <p:nvSpPr>
          <p:cNvPr id="57" name="مستطيل ذو زوايا قطرية مستديرة 56"/>
          <p:cNvSpPr/>
          <p:nvPr/>
        </p:nvSpPr>
        <p:spPr>
          <a:xfrm>
            <a:off x="4267200" y="43434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KW" sz="3600" b="1" dirty="0" smtClean="0">
                <a:cs typeface="Traditional Arabic" pitchFamily="2" charset="-78"/>
              </a:rPr>
              <a:t>يونانية</a:t>
            </a:r>
            <a:endParaRPr lang="en-US" sz="3600" b="1" dirty="0">
              <a:cs typeface="Traditional Arabic" pitchFamily="2" charset="-78"/>
            </a:endParaRPr>
          </a:p>
        </p:txBody>
      </p:sp>
      <p:sp>
        <p:nvSpPr>
          <p:cNvPr id="58" name="مستطيل ذو زوايا قطرية مستديرة 57"/>
          <p:cNvSpPr/>
          <p:nvPr/>
        </p:nvSpPr>
        <p:spPr>
          <a:xfrm>
            <a:off x="2438400" y="43434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KW" sz="3600" b="1" dirty="0" smtClean="0">
                <a:cs typeface="Traditional Arabic" pitchFamily="2" charset="-78"/>
              </a:rPr>
              <a:t>رومانية</a:t>
            </a:r>
            <a:endParaRPr lang="en-US" sz="3600" b="1" dirty="0">
              <a:cs typeface="Traditional Arabic" pitchFamily="2" charset="-78"/>
            </a:endParaRPr>
          </a:p>
        </p:txBody>
      </p:sp>
      <p:sp>
        <p:nvSpPr>
          <p:cNvPr id="59" name="مستطيل ذو زوايا قطرية مستديرة 58"/>
          <p:cNvSpPr/>
          <p:nvPr/>
        </p:nvSpPr>
        <p:spPr>
          <a:xfrm>
            <a:off x="533400" y="43434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KW" sz="3600" b="1" dirty="0" smtClean="0">
                <a:cs typeface="Traditional Arabic" pitchFamily="2" charset="-78"/>
              </a:rPr>
              <a:t>فارسية</a:t>
            </a:r>
            <a:endParaRPr lang="en-US" sz="3600" b="1" dirty="0">
              <a:cs typeface="Traditional Arabic" pitchFamily="2" charset="-78"/>
            </a:endParaRPr>
          </a:p>
        </p:txBody>
      </p:sp>
      <p:pic>
        <p:nvPicPr>
          <p:cNvPr id="24" name="صورة 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7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000"/>
                            </p:stCondLst>
                            <p:childTnLst>
                              <p:par>
                                <p:cTn id="6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000"/>
                            </p:stCondLst>
                            <p:childTnLst>
                              <p:par>
                                <p:cTn id="6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9000"/>
                            </p:stCondLst>
                            <p:childTnLst>
                              <p:par>
                                <p:cTn id="7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0"/>
                            </p:stCondLst>
                            <p:childTnLst>
                              <p:par>
                                <p:cTn id="7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1000"/>
                            </p:stCondLst>
                            <p:childTnLst>
                              <p:par>
                                <p:cTn id="8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2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2000"/>
                            </p:stCondLst>
                            <p:childTnLst>
                              <p:par>
                                <p:cTn id="8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7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3000"/>
                            </p:stCondLst>
                            <p:childTnLst>
                              <p:par>
                                <p:cTn id="9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1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2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3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4000"/>
                            </p:stCondLst>
                            <p:childTnLst>
                              <p:par>
                                <p:cTn id="9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6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7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5000"/>
                            </p:stCondLst>
                            <p:childTnLst>
                              <p:par>
                                <p:cTn id="10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8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109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0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56" grpId="0"/>
      <p:bldP spid="57" grpId="0" animBg="1"/>
      <p:bldP spid="58" grpId="0" animBg="1"/>
      <p:bldP spid="5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6" descr="ho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" name="Rectangle 4"/>
          <p:cNvSpPr>
            <a:spLocks noChangeArrowheads="1"/>
          </p:cNvSpPr>
          <p:nvPr/>
        </p:nvSpPr>
        <p:spPr bwMode="auto">
          <a:xfrm>
            <a:off x="533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9652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8" name="Rectangle 6"/>
          <p:cNvSpPr>
            <a:spLocks noChangeArrowheads="1"/>
          </p:cNvSpPr>
          <p:nvPr/>
        </p:nvSpPr>
        <p:spPr bwMode="auto">
          <a:xfrm>
            <a:off x="13970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9" name="Rectangle 7"/>
          <p:cNvSpPr>
            <a:spLocks noChangeArrowheads="1"/>
          </p:cNvSpPr>
          <p:nvPr/>
        </p:nvSpPr>
        <p:spPr bwMode="auto">
          <a:xfrm>
            <a:off x="18288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Rectangle 8"/>
          <p:cNvSpPr>
            <a:spLocks noChangeArrowheads="1"/>
          </p:cNvSpPr>
          <p:nvPr/>
        </p:nvSpPr>
        <p:spPr bwMode="auto">
          <a:xfrm>
            <a:off x="22606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Rectangle 9"/>
          <p:cNvSpPr>
            <a:spLocks noChangeArrowheads="1"/>
          </p:cNvSpPr>
          <p:nvPr/>
        </p:nvSpPr>
        <p:spPr bwMode="auto">
          <a:xfrm>
            <a:off x="2692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Rectangle 10"/>
          <p:cNvSpPr>
            <a:spLocks noChangeArrowheads="1"/>
          </p:cNvSpPr>
          <p:nvPr/>
        </p:nvSpPr>
        <p:spPr bwMode="auto">
          <a:xfrm>
            <a:off x="3125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Rectangle 11"/>
          <p:cNvSpPr>
            <a:spLocks noChangeArrowheads="1"/>
          </p:cNvSpPr>
          <p:nvPr/>
        </p:nvSpPr>
        <p:spPr bwMode="auto">
          <a:xfrm>
            <a:off x="35575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Rectangle 12"/>
          <p:cNvSpPr>
            <a:spLocks noChangeArrowheads="1"/>
          </p:cNvSpPr>
          <p:nvPr/>
        </p:nvSpPr>
        <p:spPr bwMode="auto">
          <a:xfrm>
            <a:off x="39893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0" name="Rectangle 13"/>
          <p:cNvSpPr>
            <a:spLocks noChangeArrowheads="1"/>
          </p:cNvSpPr>
          <p:nvPr/>
        </p:nvSpPr>
        <p:spPr bwMode="auto">
          <a:xfrm>
            <a:off x="44211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1" name="Rectangle 14"/>
          <p:cNvSpPr>
            <a:spLocks noChangeArrowheads="1"/>
          </p:cNvSpPr>
          <p:nvPr/>
        </p:nvSpPr>
        <p:spPr bwMode="auto">
          <a:xfrm>
            <a:off x="48529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2" name="Rectangle 15"/>
          <p:cNvSpPr>
            <a:spLocks noChangeArrowheads="1"/>
          </p:cNvSpPr>
          <p:nvPr/>
        </p:nvSpPr>
        <p:spPr bwMode="auto">
          <a:xfrm>
            <a:off x="5284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3" name="Rectangle 16"/>
          <p:cNvSpPr>
            <a:spLocks noChangeArrowheads="1"/>
          </p:cNvSpPr>
          <p:nvPr/>
        </p:nvSpPr>
        <p:spPr bwMode="auto">
          <a:xfrm>
            <a:off x="5718175" y="574992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4" name="Rectangle 15"/>
          <p:cNvSpPr>
            <a:spLocks noChangeArrowheads="1"/>
          </p:cNvSpPr>
          <p:nvPr/>
        </p:nvSpPr>
        <p:spPr bwMode="auto">
          <a:xfrm>
            <a:off x="6140450" y="5743576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5" name="Rectangle 16"/>
          <p:cNvSpPr>
            <a:spLocks noChangeArrowheads="1"/>
          </p:cNvSpPr>
          <p:nvPr/>
        </p:nvSpPr>
        <p:spPr bwMode="auto">
          <a:xfrm>
            <a:off x="6573838" y="574357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6" name="مستطيل مستدير الزوايا 55"/>
          <p:cNvSpPr/>
          <p:nvPr/>
        </p:nvSpPr>
        <p:spPr>
          <a:xfrm>
            <a:off x="7086600" y="5562600"/>
            <a:ext cx="19812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 smtClean="0"/>
              <a:t>انتهى </a:t>
            </a:r>
            <a:r>
              <a:rPr lang="ar-SA" sz="2000" b="1" dirty="0" err="1" smtClean="0"/>
              <a:t>وطافك</a:t>
            </a:r>
            <a:r>
              <a:rPr lang="ar-SA" sz="2000" b="1" dirty="0" smtClean="0"/>
              <a:t> الدور</a:t>
            </a:r>
            <a:endParaRPr lang="en-US" sz="2000" b="1" dirty="0"/>
          </a:p>
        </p:txBody>
      </p:sp>
      <p:sp>
        <p:nvSpPr>
          <p:cNvPr id="57" name="مربع نص 56"/>
          <p:cNvSpPr txBox="1"/>
          <p:nvPr/>
        </p:nvSpPr>
        <p:spPr>
          <a:xfrm>
            <a:off x="1145381" y="2312350"/>
            <a:ext cx="58674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5400" b="1" dirty="0" smtClean="0">
                <a:solidFill>
                  <a:schemeClr val="tx2"/>
                </a:solidFill>
                <a:cs typeface="Traditional Arabic" pitchFamily="2" charset="-78"/>
              </a:rPr>
              <a:t>س : </a:t>
            </a:r>
            <a:r>
              <a:rPr lang="ar-KW" sz="5400" b="1" dirty="0" smtClean="0">
                <a:solidFill>
                  <a:schemeClr val="tx2"/>
                </a:solidFill>
                <a:cs typeface="Traditional Arabic" pitchFamily="2" charset="-78"/>
              </a:rPr>
              <a:t>من هو صاحب لقب ترجمان القرآن </a:t>
            </a:r>
            <a:r>
              <a:rPr lang="ar-SA" sz="5400" b="1" dirty="0" smtClean="0">
                <a:solidFill>
                  <a:schemeClr val="tx2"/>
                </a:solidFill>
                <a:cs typeface="Traditional Arabic" pitchFamily="2" charset="-78"/>
              </a:rPr>
              <a:t>؟</a:t>
            </a:r>
            <a:endParaRPr lang="en-US" sz="5400" b="1" dirty="0">
              <a:solidFill>
                <a:schemeClr val="tx2"/>
              </a:solidFill>
              <a:cs typeface="Traditional Arabic" pitchFamily="2" charset="-78"/>
            </a:endParaRPr>
          </a:p>
        </p:txBody>
      </p:sp>
      <p:sp>
        <p:nvSpPr>
          <p:cNvPr id="60" name="مستطيل ذو زوايا قطرية مستديرة 59"/>
          <p:cNvSpPr/>
          <p:nvPr/>
        </p:nvSpPr>
        <p:spPr>
          <a:xfrm>
            <a:off x="533400" y="4343400"/>
            <a:ext cx="37338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KW" sz="2800" b="1" dirty="0" smtClean="0">
                <a:cs typeface="Traditional Arabic" pitchFamily="2" charset="-78"/>
              </a:rPr>
              <a:t>عبدالله بن عباس رضي الله عنهما</a:t>
            </a:r>
            <a:endParaRPr lang="en-US" sz="2800" b="1" dirty="0">
              <a:cs typeface="Traditional Arabic" pitchFamily="2" charset="-78"/>
            </a:endParaRPr>
          </a:p>
        </p:txBody>
      </p:sp>
      <p:pic>
        <p:nvPicPr>
          <p:cNvPr id="22" name="صورة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000"/>
                            </p:stCondLst>
                            <p:childTnLst>
                              <p:par>
                                <p:cTn id="4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000"/>
                            </p:stCondLst>
                            <p:childTnLst>
                              <p:par>
                                <p:cTn id="4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8000"/>
                            </p:stCondLst>
                            <p:childTnLst>
                              <p:par>
                                <p:cTn id="5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2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9000"/>
                            </p:stCondLst>
                            <p:childTnLst>
                              <p:par>
                                <p:cTn id="5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0"/>
                            </p:stCondLst>
                            <p:childTnLst>
                              <p:par>
                                <p:cTn id="6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2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1000"/>
                            </p:stCondLst>
                            <p:childTnLst>
                              <p:par>
                                <p:cTn id="6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7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2000"/>
                            </p:stCondLst>
                            <p:childTnLst>
                              <p:par>
                                <p:cTn id="7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2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3000"/>
                            </p:stCondLst>
                            <p:childTnLst>
                              <p:par>
                                <p:cTn id="7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7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4000"/>
                            </p:stCondLst>
                            <p:childTnLst>
                              <p:par>
                                <p:cTn id="8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2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5000"/>
                            </p:stCondLst>
                            <p:childTnLst>
                              <p:par>
                                <p:cTn id="8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57" grpId="0"/>
      <p:bldP spid="6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6" descr="ho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" name="Rectangle 4"/>
          <p:cNvSpPr>
            <a:spLocks noChangeArrowheads="1"/>
          </p:cNvSpPr>
          <p:nvPr/>
        </p:nvSpPr>
        <p:spPr bwMode="auto">
          <a:xfrm>
            <a:off x="533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9652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8" name="Rectangle 6"/>
          <p:cNvSpPr>
            <a:spLocks noChangeArrowheads="1"/>
          </p:cNvSpPr>
          <p:nvPr/>
        </p:nvSpPr>
        <p:spPr bwMode="auto">
          <a:xfrm>
            <a:off x="13970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9" name="Rectangle 7"/>
          <p:cNvSpPr>
            <a:spLocks noChangeArrowheads="1"/>
          </p:cNvSpPr>
          <p:nvPr/>
        </p:nvSpPr>
        <p:spPr bwMode="auto">
          <a:xfrm>
            <a:off x="18288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2" name="Rectangle 8"/>
          <p:cNvSpPr>
            <a:spLocks noChangeArrowheads="1"/>
          </p:cNvSpPr>
          <p:nvPr/>
        </p:nvSpPr>
        <p:spPr bwMode="auto">
          <a:xfrm>
            <a:off x="22606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Rectangle 9"/>
          <p:cNvSpPr>
            <a:spLocks noChangeArrowheads="1"/>
          </p:cNvSpPr>
          <p:nvPr/>
        </p:nvSpPr>
        <p:spPr bwMode="auto">
          <a:xfrm>
            <a:off x="2692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Rectangle 10"/>
          <p:cNvSpPr>
            <a:spLocks noChangeArrowheads="1"/>
          </p:cNvSpPr>
          <p:nvPr/>
        </p:nvSpPr>
        <p:spPr bwMode="auto">
          <a:xfrm>
            <a:off x="3125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Rectangle 11"/>
          <p:cNvSpPr>
            <a:spLocks noChangeArrowheads="1"/>
          </p:cNvSpPr>
          <p:nvPr/>
        </p:nvSpPr>
        <p:spPr bwMode="auto">
          <a:xfrm>
            <a:off x="35575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9" name="Rectangle 12"/>
          <p:cNvSpPr>
            <a:spLocks noChangeArrowheads="1"/>
          </p:cNvSpPr>
          <p:nvPr/>
        </p:nvSpPr>
        <p:spPr bwMode="auto">
          <a:xfrm>
            <a:off x="39893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0" name="Rectangle 13"/>
          <p:cNvSpPr>
            <a:spLocks noChangeArrowheads="1"/>
          </p:cNvSpPr>
          <p:nvPr/>
        </p:nvSpPr>
        <p:spPr bwMode="auto">
          <a:xfrm>
            <a:off x="44211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1" name="Rectangle 14"/>
          <p:cNvSpPr>
            <a:spLocks noChangeArrowheads="1"/>
          </p:cNvSpPr>
          <p:nvPr/>
        </p:nvSpPr>
        <p:spPr bwMode="auto">
          <a:xfrm>
            <a:off x="48529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2" name="Rectangle 15"/>
          <p:cNvSpPr>
            <a:spLocks noChangeArrowheads="1"/>
          </p:cNvSpPr>
          <p:nvPr/>
        </p:nvSpPr>
        <p:spPr bwMode="auto">
          <a:xfrm>
            <a:off x="5284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3" name="Rectangle 16"/>
          <p:cNvSpPr>
            <a:spLocks noChangeArrowheads="1"/>
          </p:cNvSpPr>
          <p:nvPr/>
        </p:nvSpPr>
        <p:spPr bwMode="auto">
          <a:xfrm>
            <a:off x="5718175" y="574992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4" name="Rectangle 15"/>
          <p:cNvSpPr>
            <a:spLocks noChangeArrowheads="1"/>
          </p:cNvSpPr>
          <p:nvPr/>
        </p:nvSpPr>
        <p:spPr bwMode="auto">
          <a:xfrm>
            <a:off x="6140450" y="5743576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5" name="Rectangle 16"/>
          <p:cNvSpPr>
            <a:spLocks noChangeArrowheads="1"/>
          </p:cNvSpPr>
          <p:nvPr/>
        </p:nvSpPr>
        <p:spPr bwMode="auto">
          <a:xfrm>
            <a:off x="6573838" y="574357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6" name="مستطيل مستدير الزوايا 55"/>
          <p:cNvSpPr/>
          <p:nvPr/>
        </p:nvSpPr>
        <p:spPr>
          <a:xfrm>
            <a:off x="7086600" y="5562600"/>
            <a:ext cx="19812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 smtClean="0"/>
              <a:t>انتهى </a:t>
            </a:r>
            <a:r>
              <a:rPr lang="ar-SA" sz="2000" b="1" dirty="0" err="1" smtClean="0"/>
              <a:t>وطافك</a:t>
            </a:r>
            <a:r>
              <a:rPr lang="ar-SA" sz="2000" b="1" dirty="0" smtClean="0"/>
              <a:t> الدور</a:t>
            </a:r>
            <a:endParaRPr lang="en-US" sz="2000" b="1" dirty="0"/>
          </a:p>
        </p:txBody>
      </p:sp>
      <p:sp>
        <p:nvSpPr>
          <p:cNvPr id="57" name="مربع نص 56"/>
          <p:cNvSpPr txBox="1"/>
          <p:nvPr/>
        </p:nvSpPr>
        <p:spPr>
          <a:xfrm>
            <a:off x="1315170" y="2362200"/>
            <a:ext cx="5867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4800" b="1" dirty="0" smtClean="0">
                <a:solidFill>
                  <a:schemeClr val="tx2"/>
                </a:solidFill>
                <a:cs typeface="Traditional Arabic" pitchFamily="2" charset="-78"/>
              </a:rPr>
              <a:t>س : </a:t>
            </a:r>
            <a:r>
              <a:rPr lang="ar-KW" sz="4800" b="1" dirty="0" smtClean="0">
                <a:solidFill>
                  <a:schemeClr val="tx2"/>
                </a:solidFill>
                <a:cs typeface="Traditional Arabic" pitchFamily="2" charset="-78"/>
              </a:rPr>
              <a:t>ما هو اسم الإمام البخاري </a:t>
            </a:r>
            <a:r>
              <a:rPr lang="ar-SA" sz="4800" b="1" dirty="0" smtClean="0">
                <a:solidFill>
                  <a:schemeClr val="tx2"/>
                </a:solidFill>
                <a:cs typeface="Traditional Arabic" pitchFamily="2" charset="-78"/>
              </a:rPr>
              <a:t>؟</a:t>
            </a:r>
            <a:endParaRPr lang="en-US" sz="4800" b="1" dirty="0">
              <a:solidFill>
                <a:schemeClr val="tx2"/>
              </a:solidFill>
              <a:cs typeface="Traditional Arabic" pitchFamily="2" charset="-78"/>
            </a:endParaRPr>
          </a:p>
        </p:txBody>
      </p:sp>
      <p:sp>
        <p:nvSpPr>
          <p:cNvPr id="61" name="مستطيل ذو زوايا قطرية مستديرة 60"/>
          <p:cNvSpPr/>
          <p:nvPr/>
        </p:nvSpPr>
        <p:spPr>
          <a:xfrm>
            <a:off x="533400" y="4038600"/>
            <a:ext cx="37338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KW" sz="3200" b="1" dirty="0" smtClean="0">
                <a:cs typeface="Traditional Arabic" pitchFamily="2" charset="-78"/>
              </a:rPr>
              <a:t>محمد بن إسماعيل البخاري</a:t>
            </a:r>
            <a:endParaRPr lang="en-US" sz="3200" b="1" dirty="0">
              <a:cs typeface="Traditional Arabic" pitchFamily="2" charset="-78"/>
            </a:endParaRPr>
          </a:p>
        </p:txBody>
      </p:sp>
      <p:pic>
        <p:nvPicPr>
          <p:cNvPr id="22" name="صورة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000"/>
                            </p:stCondLst>
                            <p:childTnLst>
                              <p:par>
                                <p:cTn id="4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000"/>
                            </p:stCondLst>
                            <p:childTnLst>
                              <p:par>
                                <p:cTn id="4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8000"/>
                            </p:stCondLst>
                            <p:childTnLst>
                              <p:par>
                                <p:cTn id="5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9000"/>
                            </p:stCondLst>
                            <p:childTnLst>
                              <p:par>
                                <p:cTn id="5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0"/>
                            </p:stCondLst>
                            <p:childTnLst>
                              <p:par>
                                <p:cTn id="6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2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1000"/>
                            </p:stCondLst>
                            <p:childTnLst>
                              <p:par>
                                <p:cTn id="6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7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2000"/>
                            </p:stCondLst>
                            <p:childTnLst>
                              <p:par>
                                <p:cTn id="7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2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3000"/>
                            </p:stCondLst>
                            <p:childTnLst>
                              <p:par>
                                <p:cTn id="7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7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4000"/>
                            </p:stCondLst>
                            <p:childTnLst>
                              <p:par>
                                <p:cTn id="8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2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5000"/>
                            </p:stCondLst>
                            <p:childTnLst>
                              <p:par>
                                <p:cTn id="8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57" grpId="0"/>
      <p:bldP spid="6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6" descr="ho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" name="Rectangle 4"/>
          <p:cNvSpPr>
            <a:spLocks noChangeArrowheads="1"/>
          </p:cNvSpPr>
          <p:nvPr/>
        </p:nvSpPr>
        <p:spPr bwMode="auto">
          <a:xfrm>
            <a:off x="533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Rectangle 5"/>
          <p:cNvSpPr>
            <a:spLocks noChangeArrowheads="1"/>
          </p:cNvSpPr>
          <p:nvPr/>
        </p:nvSpPr>
        <p:spPr bwMode="auto">
          <a:xfrm>
            <a:off x="9652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Rectangle 6"/>
          <p:cNvSpPr>
            <a:spLocks noChangeArrowheads="1"/>
          </p:cNvSpPr>
          <p:nvPr/>
        </p:nvSpPr>
        <p:spPr bwMode="auto">
          <a:xfrm>
            <a:off x="13970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Rectangle 7"/>
          <p:cNvSpPr>
            <a:spLocks noChangeArrowheads="1"/>
          </p:cNvSpPr>
          <p:nvPr/>
        </p:nvSpPr>
        <p:spPr bwMode="auto">
          <a:xfrm>
            <a:off x="18288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Rectangle 8"/>
          <p:cNvSpPr>
            <a:spLocks noChangeArrowheads="1"/>
          </p:cNvSpPr>
          <p:nvPr/>
        </p:nvSpPr>
        <p:spPr bwMode="auto">
          <a:xfrm>
            <a:off x="22606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Rectangle 9"/>
          <p:cNvSpPr>
            <a:spLocks noChangeArrowheads="1"/>
          </p:cNvSpPr>
          <p:nvPr/>
        </p:nvSpPr>
        <p:spPr bwMode="auto">
          <a:xfrm>
            <a:off x="2692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7" name="Rectangle 10"/>
          <p:cNvSpPr>
            <a:spLocks noChangeArrowheads="1"/>
          </p:cNvSpPr>
          <p:nvPr/>
        </p:nvSpPr>
        <p:spPr bwMode="auto">
          <a:xfrm>
            <a:off x="3125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8" name="Rectangle 11"/>
          <p:cNvSpPr>
            <a:spLocks noChangeArrowheads="1"/>
          </p:cNvSpPr>
          <p:nvPr/>
        </p:nvSpPr>
        <p:spPr bwMode="auto">
          <a:xfrm>
            <a:off x="35575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9" name="Rectangle 12"/>
          <p:cNvSpPr>
            <a:spLocks noChangeArrowheads="1"/>
          </p:cNvSpPr>
          <p:nvPr/>
        </p:nvSpPr>
        <p:spPr bwMode="auto">
          <a:xfrm>
            <a:off x="39893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0" name="Rectangle 13"/>
          <p:cNvSpPr>
            <a:spLocks noChangeArrowheads="1"/>
          </p:cNvSpPr>
          <p:nvPr/>
        </p:nvSpPr>
        <p:spPr bwMode="auto">
          <a:xfrm>
            <a:off x="44211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1" name="Rectangle 14"/>
          <p:cNvSpPr>
            <a:spLocks noChangeArrowheads="1"/>
          </p:cNvSpPr>
          <p:nvPr/>
        </p:nvSpPr>
        <p:spPr bwMode="auto">
          <a:xfrm>
            <a:off x="48529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2" name="Rectangle 15"/>
          <p:cNvSpPr>
            <a:spLocks noChangeArrowheads="1"/>
          </p:cNvSpPr>
          <p:nvPr/>
        </p:nvSpPr>
        <p:spPr bwMode="auto">
          <a:xfrm>
            <a:off x="5284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3" name="Rectangle 16"/>
          <p:cNvSpPr>
            <a:spLocks noChangeArrowheads="1"/>
          </p:cNvSpPr>
          <p:nvPr/>
        </p:nvSpPr>
        <p:spPr bwMode="auto">
          <a:xfrm>
            <a:off x="5718175" y="574992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4" name="Rectangle 15"/>
          <p:cNvSpPr>
            <a:spLocks noChangeArrowheads="1"/>
          </p:cNvSpPr>
          <p:nvPr/>
        </p:nvSpPr>
        <p:spPr bwMode="auto">
          <a:xfrm>
            <a:off x="6140450" y="5743576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5" name="Rectangle 16"/>
          <p:cNvSpPr>
            <a:spLocks noChangeArrowheads="1"/>
          </p:cNvSpPr>
          <p:nvPr/>
        </p:nvSpPr>
        <p:spPr bwMode="auto">
          <a:xfrm>
            <a:off x="6573838" y="574357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6" name="مستطيل مستدير الزوايا 55"/>
          <p:cNvSpPr/>
          <p:nvPr/>
        </p:nvSpPr>
        <p:spPr>
          <a:xfrm>
            <a:off x="7086600" y="5562600"/>
            <a:ext cx="19812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 smtClean="0"/>
              <a:t>انتهى </a:t>
            </a:r>
            <a:r>
              <a:rPr lang="ar-SA" sz="2000" b="1" dirty="0" err="1" smtClean="0"/>
              <a:t>وطافك</a:t>
            </a:r>
            <a:r>
              <a:rPr lang="ar-SA" sz="2000" b="1" dirty="0" smtClean="0"/>
              <a:t> الدور</a:t>
            </a:r>
            <a:endParaRPr lang="en-US" sz="2000" b="1" dirty="0"/>
          </a:p>
        </p:txBody>
      </p:sp>
      <p:sp>
        <p:nvSpPr>
          <p:cNvPr id="57" name="مربع نص 56"/>
          <p:cNvSpPr txBox="1"/>
          <p:nvPr/>
        </p:nvSpPr>
        <p:spPr>
          <a:xfrm>
            <a:off x="404850" y="2438400"/>
            <a:ext cx="8001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5400" b="1" dirty="0" smtClean="0">
                <a:solidFill>
                  <a:schemeClr val="tx2"/>
                </a:solidFill>
                <a:cs typeface="Traditional Arabic" pitchFamily="2" charset="-78"/>
              </a:rPr>
              <a:t>س : </a:t>
            </a:r>
            <a:r>
              <a:rPr lang="ar-KW" sz="5400" b="1" dirty="0" smtClean="0">
                <a:solidFill>
                  <a:schemeClr val="tx2"/>
                </a:solidFill>
                <a:cs typeface="Traditional Arabic" pitchFamily="2" charset="-78"/>
              </a:rPr>
              <a:t>ما الإسم الحقيقي للإمام الشافعي </a:t>
            </a:r>
            <a:r>
              <a:rPr lang="ar-SA" sz="5400" b="1" dirty="0" smtClean="0">
                <a:solidFill>
                  <a:schemeClr val="tx2"/>
                </a:solidFill>
                <a:cs typeface="Traditional Arabic" pitchFamily="2" charset="-78"/>
              </a:rPr>
              <a:t>؟</a:t>
            </a:r>
            <a:endParaRPr lang="en-US" sz="5400" b="1" dirty="0">
              <a:solidFill>
                <a:schemeClr val="tx2"/>
              </a:solidFill>
              <a:cs typeface="Traditional Arabic" pitchFamily="2" charset="-78"/>
            </a:endParaRPr>
          </a:p>
        </p:txBody>
      </p:sp>
      <p:sp>
        <p:nvSpPr>
          <p:cNvPr id="58" name="مستطيل ذو زوايا قطرية مستديرة 57"/>
          <p:cNvSpPr/>
          <p:nvPr/>
        </p:nvSpPr>
        <p:spPr>
          <a:xfrm>
            <a:off x="533400" y="4343400"/>
            <a:ext cx="37338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KW" sz="3200" b="1" dirty="0" smtClean="0">
                <a:cs typeface="Traditional Arabic" pitchFamily="2" charset="-78"/>
              </a:rPr>
              <a:t>محمد بن إدريس الشافعي</a:t>
            </a:r>
            <a:endParaRPr lang="en-US" sz="3200" b="1" dirty="0">
              <a:cs typeface="Traditional Arabic" pitchFamily="2" charset="-78"/>
            </a:endParaRPr>
          </a:p>
        </p:txBody>
      </p:sp>
      <p:pic>
        <p:nvPicPr>
          <p:cNvPr id="22" name="صورة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000"/>
                            </p:stCondLst>
                            <p:childTnLst>
                              <p:par>
                                <p:cTn id="4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000"/>
                            </p:stCondLst>
                            <p:childTnLst>
                              <p:par>
                                <p:cTn id="4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8000"/>
                            </p:stCondLst>
                            <p:childTnLst>
                              <p:par>
                                <p:cTn id="5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9000"/>
                            </p:stCondLst>
                            <p:childTnLst>
                              <p:par>
                                <p:cTn id="5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0"/>
                            </p:stCondLst>
                            <p:childTnLst>
                              <p:par>
                                <p:cTn id="6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2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1000"/>
                            </p:stCondLst>
                            <p:childTnLst>
                              <p:par>
                                <p:cTn id="6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7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2000"/>
                            </p:stCondLst>
                            <p:childTnLst>
                              <p:par>
                                <p:cTn id="7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2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3000"/>
                            </p:stCondLst>
                            <p:childTnLst>
                              <p:par>
                                <p:cTn id="7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7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4000"/>
                            </p:stCondLst>
                            <p:childTnLst>
                              <p:par>
                                <p:cTn id="8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2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5000"/>
                            </p:stCondLst>
                            <p:childTnLst>
                              <p:par>
                                <p:cTn id="8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57" grpId="0"/>
      <p:bldP spid="5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6" descr="ho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" name="Rectangle 4"/>
          <p:cNvSpPr>
            <a:spLocks noChangeArrowheads="1"/>
          </p:cNvSpPr>
          <p:nvPr/>
        </p:nvSpPr>
        <p:spPr bwMode="auto">
          <a:xfrm>
            <a:off x="533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2" name="Rectangle 5"/>
          <p:cNvSpPr>
            <a:spLocks noChangeArrowheads="1"/>
          </p:cNvSpPr>
          <p:nvPr/>
        </p:nvSpPr>
        <p:spPr bwMode="auto">
          <a:xfrm>
            <a:off x="9652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Rectangle 6"/>
          <p:cNvSpPr>
            <a:spLocks noChangeArrowheads="1"/>
          </p:cNvSpPr>
          <p:nvPr/>
        </p:nvSpPr>
        <p:spPr bwMode="auto">
          <a:xfrm>
            <a:off x="13970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Rectangle 7"/>
          <p:cNvSpPr>
            <a:spLocks noChangeArrowheads="1"/>
          </p:cNvSpPr>
          <p:nvPr/>
        </p:nvSpPr>
        <p:spPr bwMode="auto">
          <a:xfrm>
            <a:off x="18288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Rectangle 8"/>
          <p:cNvSpPr>
            <a:spLocks noChangeArrowheads="1"/>
          </p:cNvSpPr>
          <p:nvPr/>
        </p:nvSpPr>
        <p:spPr bwMode="auto">
          <a:xfrm>
            <a:off x="22606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Rectangle 9"/>
          <p:cNvSpPr>
            <a:spLocks noChangeArrowheads="1"/>
          </p:cNvSpPr>
          <p:nvPr/>
        </p:nvSpPr>
        <p:spPr bwMode="auto">
          <a:xfrm>
            <a:off x="2692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7" name="Rectangle 10"/>
          <p:cNvSpPr>
            <a:spLocks noChangeArrowheads="1"/>
          </p:cNvSpPr>
          <p:nvPr/>
        </p:nvSpPr>
        <p:spPr bwMode="auto">
          <a:xfrm>
            <a:off x="3125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8" name="Rectangle 11"/>
          <p:cNvSpPr>
            <a:spLocks noChangeArrowheads="1"/>
          </p:cNvSpPr>
          <p:nvPr/>
        </p:nvSpPr>
        <p:spPr bwMode="auto">
          <a:xfrm>
            <a:off x="35575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9" name="Rectangle 12"/>
          <p:cNvSpPr>
            <a:spLocks noChangeArrowheads="1"/>
          </p:cNvSpPr>
          <p:nvPr/>
        </p:nvSpPr>
        <p:spPr bwMode="auto">
          <a:xfrm>
            <a:off x="39893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0" name="Rectangle 13"/>
          <p:cNvSpPr>
            <a:spLocks noChangeArrowheads="1"/>
          </p:cNvSpPr>
          <p:nvPr/>
        </p:nvSpPr>
        <p:spPr bwMode="auto">
          <a:xfrm>
            <a:off x="44211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1" name="Rectangle 14"/>
          <p:cNvSpPr>
            <a:spLocks noChangeArrowheads="1"/>
          </p:cNvSpPr>
          <p:nvPr/>
        </p:nvSpPr>
        <p:spPr bwMode="auto">
          <a:xfrm>
            <a:off x="48529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2" name="Rectangle 15"/>
          <p:cNvSpPr>
            <a:spLocks noChangeArrowheads="1"/>
          </p:cNvSpPr>
          <p:nvPr/>
        </p:nvSpPr>
        <p:spPr bwMode="auto">
          <a:xfrm>
            <a:off x="5284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3" name="Rectangle 16"/>
          <p:cNvSpPr>
            <a:spLocks noChangeArrowheads="1"/>
          </p:cNvSpPr>
          <p:nvPr/>
        </p:nvSpPr>
        <p:spPr bwMode="auto">
          <a:xfrm>
            <a:off x="5718175" y="574992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4" name="Rectangle 15"/>
          <p:cNvSpPr>
            <a:spLocks noChangeArrowheads="1"/>
          </p:cNvSpPr>
          <p:nvPr/>
        </p:nvSpPr>
        <p:spPr bwMode="auto">
          <a:xfrm>
            <a:off x="6140450" y="5743576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5" name="Rectangle 16"/>
          <p:cNvSpPr>
            <a:spLocks noChangeArrowheads="1"/>
          </p:cNvSpPr>
          <p:nvPr/>
        </p:nvSpPr>
        <p:spPr bwMode="auto">
          <a:xfrm>
            <a:off x="6573838" y="574357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6" name="مستطيل مستدير الزوايا 55"/>
          <p:cNvSpPr/>
          <p:nvPr/>
        </p:nvSpPr>
        <p:spPr>
          <a:xfrm>
            <a:off x="7086600" y="5562600"/>
            <a:ext cx="19812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 smtClean="0"/>
              <a:t>انتهى </a:t>
            </a:r>
            <a:r>
              <a:rPr lang="ar-SA" sz="2000" b="1" dirty="0" err="1" smtClean="0"/>
              <a:t>وطافك</a:t>
            </a:r>
            <a:r>
              <a:rPr lang="ar-SA" sz="2000" b="1" dirty="0" smtClean="0"/>
              <a:t> الدور</a:t>
            </a:r>
            <a:endParaRPr lang="en-US" sz="2000" b="1" dirty="0"/>
          </a:p>
        </p:txBody>
      </p:sp>
      <p:sp>
        <p:nvSpPr>
          <p:cNvPr id="57" name="مربع نص 56"/>
          <p:cNvSpPr txBox="1"/>
          <p:nvPr/>
        </p:nvSpPr>
        <p:spPr>
          <a:xfrm>
            <a:off x="458787" y="2209800"/>
            <a:ext cx="7924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5400" b="1" dirty="0" smtClean="0">
                <a:solidFill>
                  <a:schemeClr val="tx2"/>
                </a:solidFill>
                <a:cs typeface="Traditional Arabic" pitchFamily="2" charset="-78"/>
              </a:rPr>
              <a:t>س : </a:t>
            </a:r>
            <a:r>
              <a:rPr lang="ar-KW" sz="5400" b="1" dirty="0" smtClean="0">
                <a:solidFill>
                  <a:schemeClr val="tx2"/>
                </a:solidFill>
                <a:cs typeface="Traditional Arabic" pitchFamily="2" charset="-78"/>
              </a:rPr>
              <a:t>ما هي السورة التي نزلت في يهود بني النضير </a:t>
            </a:r>
            <a:r>
              <a:rPr lang="ar-SA" sz="5400" b="1" dirty="0" smtClean="0">
                <a:solidFill>
                  <a:schemeClr val="tx2"/>
                </a:solidFill>
                <a:cs typeface="Traditional Arabic" pitchFamily="2" charset="-78"/>
              </a:rPr>
              <a:t>؟</a:t>
            </a:r>
            <a:endParaRPr lang="en-US" sz="5400" b="1" dirty="0">
              <a:solidFill>
                <a:schemeClr val="tx2"/>
              </a:solidFill>
              <a:cs typeface="Traditional Arabic" pitchFamily="2" charset="-78"/>
            </a:endParaRPr>
          </a:p>
        </p:txBody>
      </p:sp>
      <p:sp>
        <p:nvSpPr>
          <p:cNvPr id="58" name="مستطيل ذو زوايا قطرية مستديرة 57"/>
          <p:cNvSpPr/>
          <p:nvPr/>
        </p:nvSpPr>
        <p:spPr>
          <a:xfrm>
            <a:off x="533400" y="4343400"/>
            <a:ext cx="37338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KW" sz="4000" b="1" dirty="0" smtClean="0">
                <a:cs typeface="Traditional Arabic" pitchFamily="2" charset="-78"/>
              </a:rPr>
              <a:t>سورة الحشر</a:t>
            </a:r>
            <a:endParaRPr lang="en-US" sz="4000" b="1" dirty="0">
              <a:cs typeface="Traditional Arabic" pitchFamily="2" charset="-78"/>
            </a:endParaRPr>
          </a:p>
        </p:txBody>
      </p:sp>
      <p:pic>
        <p:nvPicPr>
          <p:cNvPr id="22" name="صورة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000"/>
                            </p:stCondLst>
                            <p:childTnLst>
                              <p:par>
                                <p:cTn id="4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000"/>
                            </p:stCondLst>
                            <p:childTnLst>
                              <p:par>
                                <p:cTn id="4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8000"/>
                            </p:stCondLst>
                            <p:childTnLst>
                              <p:par>
                                <p:cTn id="5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9000"/>
                            </p:stCondLst>
                            <p:childTnLst>
                              <p:par>
                                <p:cTn id="5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0"/>
                            </p:stCondLst>
                            <p:childTnLst>
                              <p:par>
                                <p:cTn id="6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2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1000"/>
                            </p:stCondLst>
                            <p:childTnLst>
                              <p:par>
                                <p:cTn id="6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7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2000"/>
                            </p:stCondLst>
                            <p:childTnLst>
                              <p:par>
                                <p:cTn id="7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2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3000"/>
                            </p:stCondLst>
                            <p:childTnLst>
                              <p:par>
                                <p:cTn id="7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7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4000"/>
                            </p:stCondLst>
                            <p:childTnLst>
                              <p:par>
                                <p:cTn id="8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2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5000"/>
                            </p:stCondLst>
                            <p:childTnLst>
                              <p:par>
                                <p:cTn id="8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57" grpId="0"/>
      <p:bldP spid="5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6" descr="ho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" name="Rectangle 4"/>
          <p:cNvSpPr>
            <a:spLocks noChangeArrowheads="1"/>
          </p:cNvSpPr>
          <p:nvPr/>
        </p:nvSpPr>
        <p:spPr bwMode="auto">
          <a:xfrm>
            <a:off x="533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8" name="Rectangle 5"/>
          <p:cNvSpPr>
            <a:spLocks noChangeArrowheads="1"/>
          </p:cNvSpPr>
          <p:nvPr/>
        </p:nvSpPr>
        <p:spPr bwMode="auto">
          <a:xfrm>
            <a:off x="9652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13970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2" name="Rectangle 7"/>
          <p:cNvSpPr>
            <a:spLocks noChangeArrowheads="1"/>
          </p:cNvSpPr>
          <p:nvPr/>
        </p:nvSpPr>
        <p:spPr bwMode="auto">
          <a:xfrm>
            <a:off x="18288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Rectangle 8"/>
          <p:cNvSpPr>
            <a:spLocks noChangeArrowheads="1"/>
          </p:cNvSpPr>
          <p:nvPr/>
        </p:nvSpPr>
        <p:spPr bwMode="auto">
          <a:xfrm>
            <a:off x="22606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Rectangle 9"/>
          <p:cNvSpPr>
            <a:spLocks noChangeArrowheads="1"/>
          </p:cNvSpPr>
          <p:nvPr/>
        </p:nvSpPr>
        <p:spPr bwMode="auto">
          <a:xfrm>
            <a:off x="2692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Rectangle 10"/>
          <p:cNvSpPr>
            <a:spLocks noChangeArrowheads="1"/>
          </p:cNvSpPr>
          <p:nvPr/>
        </p:nvSpPr>
        <p:spPr bwMode="auto">
          <a:xfrm>
            <a:off x="3125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Rectangle 11"/>
          <p:cNvSpPr>
            <a:spLocks noChangeArrowheads="1"/>
          </p:cNvSpPr>
          <p:nvPr/>
        </p:nvSpPr>
        <p:spPr bwMode="auto">
          <a:xfrm>
            <a:off x="35575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7" name="Rectangle 12"/>
          <p:cNvSpPr>
            <a:spLocks noChangeArrowheads="1"/>
          </p:cNvSpPr>
          <p:nvPr/>
        </p:nvSpPr>
        <p:spPr bwMode="auto">
          <a:xfrm>
            <a:off x="39893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8" name="Rectangle 13"/>
          <p:cNvSpPr>
            <a:spLocks noChangeArrowheads="1"/>
          </p:cNvSpPr>
          <p:nvPr/>
        </p:nvSpPr>
        <p:spPr bwMode="auto">
          <a:xfrm>
            <a:off x="44211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48529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0" name="Rectangle 15"/>
          <p:cNvSpPr>
            <a:spLocks noChangeArrowheads="1"/>
          </p:cNvSpPr>
          <p:nvPr/>
        </p:nvSpPr>
        <p:spPr bwMode="auto">
          <a:xfrm>
            <a:off x="5284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1" name="Rectangle 16"/>
          <p:cNvSpPr>
            <a:spLocks noChangeArrowheads="1"/>
          </p:cNvSpPr>
          <p:nvPr/>
        </p:nvSpPr>
        <p:spPr bwMode="auto">
          <a:xfrm>
            <a:off x="5718175" y="574992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2" name="Rectangle 15"/>
          <p:cNvSpPr>
            <a:spLocks noChangeArrowheads="1"/>
          </p:cNvSpPr>
          <p:nvPr/>
        </p:nvSpPr>
        <p:spPr bwMode="auto">
          <a:xfrm>
            <a:off x="6140450" y="5743576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3" name="Rectangle 16"/>
          <p:cNvSpPr>
            <a:spLocks noChangeArrowheads="1"/>
          </p:cNvSpPr>
          <p:nvPr/>
        </p:nvSpPr>
        <p:spPr bwMode="auto">
          <a:xfrm>
            <a:off x="6573838" y="574357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4" name="مستطيل مستدير الزوايا 53"/>
          <p:cNvSpPr/>
          <p:nvPr/>
        </p:nvSpPr>
        <p:spPr>
          <a:xfrm>
            <a:off x="7086600" y="5562600"/>
            <a:ext cx="19812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 smtClean="0"/>
              <a:t>انتهى </a:t>
            </a:r>
            <a:r>
              <a:rPr lang="ar-SA" sz="2000" b="1" dirty="0" err="1" smtClean="0"/>
              <a:t>وطافك</a:t>
            </a:r>
            <a:r>
              <a:rPr lang="ar-SA" sz="2000" b="1" dirty="0" smtClean="0"/>
              <a:t> الدور</a:t>
            </a:r>
            <a:endParaRPr lang="en-US" sz="2000" b="1" dirty="0"/>
          </a:p>
        </p:txBody>
      </p:sp>
      <p:sp>
        <p:nvSpPr>
          <p:cNvPr id="55" name="مربع نص 54"/>
          <p:cNvSpPr txBox="1"/>
          <p:nvPr/>
        </p:nvSpPr>
        <p:spPr>
          <a:xfrm>
            <a:off x="687387" y="2595265"/>
            <a:ext cx="7467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5400" b="1" dirty="0" smtClean="0">
                <a:solidFill>
                  <a:schemeClr val="tx2"/>
                </a:solidFill>
                <a:cs typeface="Traditional Arabic" pitchFamily="2" charset="-78"/>
              </a:rPr>
              <a:t>س : </a:t>
            </a:r>
            <a:r>
              <a:rPr lang="ar-KW" sz="5400" b="1" dirty="0" smtClean="0">
                <a:solidFill>
                  <a:schemeClr val="tx2"/>
                </a:solidFill>
                <a:cs typeface="Traditional Arabic" pitchFamily="2" charset="-78"/>
              </a:rPr>
              <a:t>كم سجدة في القرآن الكريم </a:t>
            </a:r>
            <a:r>
              <a:rPr lang="ar-SA" sz="5400" b="1" dirty="0" smtClean="0">
                <a:solidFill>
                  <a:schemeClr val="tx2"/>
                </a:solidFill>
                <a:cs typeface="Traditional Arabic" pitchFamily="2" charset="-78"/>
              </a:rPr>
              <a:t>؟</a:t>
            </a:r>
            <a:endParaRPr lang="en-US" sz="5400" b="1" dirty="0">
              <a:solidFill>
                <a:schemeClr val="tx2"/>
              </a:solidFill>
              <a:cs typeface="Traditional Arabic" pitchFamily="2" charset="-78"/>
            </a:endParaRPr>
          </a:p>
        </p:txBody>
      </p:sp>
      <p:sp>
        <p:nvSpPr>
          <p:cNvPr id="56" name="مستطيل ذو زوايا قطرية مستديرة 55"/>
          <p:cNvSpPr/>
          <p:nvPr/>
        </p:nvSpPr>
        <p:spPr>
          <a:xfrm>
            <a:off x="533400" y="4343400"/>
            <a:ext cx="37338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KW" sz="3200" b="1" dirty="0" smtClean="0">
                <a:cs typeface="Traditional Arabic" pitchFamily="2" charset="-78"/>
              </a:rPr>
              <a:t>14 سجدة</a:t>
            </a:r>
            <a:endParaRPr lang="en-US" sz="3200" b="1" dirty="0">
              <a:cs typeface="Traditional Arabic" pitchFamily="2" charset="-78"/>
            </a:endParaRPr>
          </a:p>
        </p:txBody>
      </p:sp>
      <p:pic>
        <p:nvPicPr>
          <p:cNvPr id="22" name="صورة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7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000"/>
                            </p:stCondLst>
                            <p:childTnLst>
                              <p:par>
                                <p:cTn id="4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000"/>
                            </p:stCondLst>
                            <p:childTnLst>
                              <p:par>
                                <p:cTn id="4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8000"/>
                            </p:stCondLst>
                            <p:childTnLst>
                              <p:par>
                                <p:cTn id="5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9000"/>
                            </p:stCondLst>
                            <p:childTnLst>
                              <p:par>
                                <p:cTn id="5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0"/>
                            </p:stCondLst>
                            <p:childTnLst>
                              <p:par>
                                <p:cTn id="6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1000"/>
                            </p:stCondLst>
                            <p:childTnLst>
                              <p:par>
                                <p:cTn id="6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2000"/>
                            </p:stCondLst>
                            <p:childTnLst>
                              <p:par>
                                <p:cTn id="7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2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3000"/>
                            </p:stCondLst>
                            <p:childTnLst>
                              <p:par>
                                <p:cTn id="7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7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4000"/>
                            </p:stCondLst>
                            <p:childTnLst>
                              <p:par>
                                <p:cTn id="8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2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5000"/>
                            </p:stCondLst>
                            <p:childTnLst>
                              <p:par>
                                <p:cTn id="8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55" grpId="0"/>
      <p:bldP spid="5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533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Rectangle 5"/>
          <p:cNvSpPr>
            <a:spLocks noChangeArrowheads="1"/>
          </p:cNvSpPr>
          <p:nvPr/>
        </p:nvSpPr>
        <p:spPr bwMode="auto">
          <a:xfrm>
            <a:off x="9652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13970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Rectangle 7"/>
          <p:cNvSpPr>
            <a:spLocks noChangeArrowheads="1"/>
          </p:cNvSpPr>
          <p:nvPr/>
        </p:nvSpPr>
        <p:spPr bwMode="auto">
          <a:xfrm>
            <a:off x="18288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Rectangle 8"/>
          <p:cNvSpPr>
            <a:spLocks noChangeArrowheads="1"/>
          </p:cNvSpPr>
          <p:nvPr/>
        </p:nvSpPr>
        <p:spPr bwMode="auto">
          <a:xfrm>
            <a:off x="22606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Rectangle 9"/>
          <p:cNvSpPr>
            <a:spLocks noChangeArrowheads="1"/>
          </p:cNvSpPr>
          <p:nvPr/>
        </p:nvSpPr>
        <p:spPr bwMode="auto">
          <a:xfrm>
            <a:off x="2692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Rectangle 10"/>
          <p:cNvSpPr>
            <a:spLocks noChangeArrowheads="1"/>
          </p:cNvSpPr>
          <p:nvPr/>
        </p:nvSpPr>
        <p:spPr bwMode="auto">
          <a:xfrm>
            <a:off x="3125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Rectangle 11"/>
          <p:cNvSpPr>
            <a:spLocks noChangeArrowheads="1"/>
          </p:cNvSpPr>
          <p:nvPr/>
        </p:nvSpPr>
        <p:spPr bwMode="auto">
          <a:xfrm>
            <a:off x="35575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Rectangle 12"/>
          <p:cNvSpPr>
            <a:spLocks noChangeArrowheads="1"/>
          </p:cNvSpPr>
          <p:nvPr/>
        </p:nvSpPr>
        <p:spPr bwMode="auto">
          <a:xfrm>
            <a:off x="39893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Rectangle 13"/>
          <p:cNvSpPr>
            <a:spLocks noChangeArrowheads="1"/>
          </p:cNvSpPr>
          <p:nvPr/>
        </p:nvSpPr>
        <p:spPr bwMode="auto">
          <a:xfrm>
            <a:off x="44211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Rectangle 14"/>
          <p:cNvSpPr>
            <a:spLocks noChangeArrowheads="1"/>
          </p:cNvSpPr>
          <p:nvPr/>
        </p:nvSpPr>
        <p:spPr bwMode="auto">
          <a:xfrm>
            <a:off x="48529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Rectangle 15"/>
          <p:cNvSpPr>
            <a:spLocks noChangeArrowheads="1"/>
          </p:cNvSpPr>
          <p:nvPr/>
        </p:nvSpPr>
        <p:spPr bwMode="auto">
          <a:xfrm>
            <a:off x="5284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Rectangle 16"/>
          <p:cNvSpPr>
            <a:spLocks noChangeArrowheads="1"/>
          </p:cNvSpPr>
          <p:nvPr/>
        </p:nvSpPr>
        <p:spPr bwMode="auto">
          <a:xfrm>
            <a:off x="5718175" y="574992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Rectangle 15"/>
          <p:cNvSpPr>
            <a:spLocks noChangeArrowheads="1"/>
          </p:cNvSpPr>
          <p:nvPr/>
        </p:nvSpPr>
        <p:spPr bwMode="auto">
          <a:xfrm>
            <a:off x="6140450" y="5743576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Rectangle 16"/>
          <p:cNvSpPr>
            <a:spLocks noChangeArrowheads="1"/>
          </p:cNvSpPr>
          <p:nvPr/>
        </p:nvSpPr>
        <p:spPr bwMode="auto">
          <a:xfrm>
            <a:off x="6573838" y="574357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مستطيل مستدير الزوايا 34"/>
          <p:cNvSpPr/>
          <p:nvPr/>
        </p:nvSpPr>
        <p:spPr>
          <a:xfrm>
            <a:off x="7086600" y="5562600"/>
            <a:ext cx="19812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 smtClean="0"/>
              <a:t>انتهى </a:t>
            </a:r>
            <a:r>
              <a:rPr lang="ar-SA" sz="2000" b="1" dirty="0" err="1" smtClean="0"/>
              <a:t>وطافك</a:t>
            </a:r>
            <a:r>
              <a:rPr lang="ar-SA" sz="2000" b="1" dirty="0" smtClean="0"/>
              <a:t> الدور</a:t>
            </a:r>
            <a:endParaRPr lang="en-US" sz="2000" b="1" dirty="0"/>
          </a:p>
        </p:txBody>
      </p:sp>
      <p:sp>
        <p:nvSpPr>
          <p:cNvPr id="36" name="مربع نص 35"/>
          <p:cNvSpPr txBox="1"/>
          <p:nvPr/>
        </p:nvSpPr>
        <p:spPr>
          <a:xfrm>
            <a:off x="724968" y="2514600"/>
            <a:ext cx="7467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4800" b="1" dirty="0" smtClean="0">
                <a:solidFill>
                  <a:schemeClr val="tx2"/>
                </a:solidFill>
                <a:cs typeface="Traditional Arabic" pitchFamily="2" charset="-78"/>
              </a:rPr>
              <a:t>س : </a:t>
            </a:r>
            <a:r>
              <a:rPr lang="ar-KW" sz="4800" b="1" dirty="0" smtClean="0">
                <a:solidFill>
                  <a:schemeClr val="tx2"/>
                </a:solidFill>
                <a:cs typeface="Traditional Arabic" pitchFamily="2" charset="-78"/>
              </a:rPr>
              <a:t>لأي دولة تنتمي وكالة الأنباء رويتر </a:t>
            </a:r>
            <a:r>
              <a:rPr lang="ar-SA" sz="4800" b="1" dirty="0" smtClean="0">
                <a:solidFill>
                  <a:schemeClr val="tx2"/>
                </a:solidFill>
                <a:cs typeface="Traditional Arabic" pitchFamily="2" charset="-78"/>
              </a:rPr>
              <a:t>؟</a:t>
            </a:r>
            <a:endParaRPr lang="en-US" sz="4800" b="1" dirty="0">
              <a:solidFill>
                <a:schemeClr val="tx2"/>
              </a:solidFill>
              <a:cs typeface="Traditional Arabic" pitchFamily="2" charset="-78"/>
            </a:endParaRPr>
          </a:p>
        </p:txBody>
      </p:sp>
      <p:sp>
        <p:nvSpPr>
          <p:cNvPr id="37" name="مستطيل ذو زوايا قطرية مستديرة 36"/>
          <p:cNvSpPr/>
          <p:nvPr/>
        </p:nvSpPr>
        <p:spPr>
          <a:xfrm>
            <a:off x="4724400" y="41910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KW" sz="3200" dirty="0" smtClean="0"/>
              <a:t>فرنسا</a:t>
            </a:r>
            <a:endParaRPr lang="en-US" sz="3200" dirty="0"/>
          </a:p>
        </p:txBody>
      </p:sp>
      <p:sp>
        <p:nvSpPr>
          <p:cNvPr id="38" name="مستطيل ذو زوايا قطرية مستديرة 37"/>
          <p:cNvSpPr/>
          <p:nvPr/>
        </p:nvSpPr>
        <p:spPr>
          <a:xfrm>
            <a:off x="2895600" y="41910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KW" sz="3200" dirty="0" smtClean="0"/>
              <a:t>بريطانيا</a:t>
            </a:r>
            <a:endParaRPr lang="en-US" sz="3200" dirty="0"/>
          </a:p>
        </p:txBody>
      </p:sp>
      <p:sp>
        <p:nvSpPr>
          <p:cNvPr id="39" name="مستطيل ذو زوايا قطرية مستديرة 38"/>
          <p:cNvSpPr/>
          <p:nvPr/>
        </p:nvSpPr>
        <p:spPr>
          <a:xfrm>
            <a:off x="685800" y="4191000"/>
            <a:ext cx="18288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KW" sz="2400" dirty="0" smtClean="0"/>
              <a:t>الولايات المتحدة الأمريكية</a:t>
            </a:r>
            <a:endParaRPr lang="en-US" sz="2400" dirty="0"/>
          </a:p>
        </p:txBody>
      </p:sp>
      <p:pic>
        <p:nvPicPr>
          <p:cNvPr id="40" name="Picture 6" descr="ho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" name="صورة 4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000"/>
                            </p:stCondLst>
                            <p:childTnLst>
                              <p:par>
                                <p:cTn id="6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000"/>
                            </p:stCondLst>
                            <p:childTnLst>
                              <p:par>
                                <p:cTn id="6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9000"/>
                            </p:stCondLst>
                            <p:childTnLst>
                              <p:par>
                                <p:cTn id="7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0"/>
                            </p:stCondLst>
                            <p:childTnLst>
                              <p:par>
                                <p:cTn id="7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1000"/>
                            </p:stCondLst>
                            <p:childTnLst>
                              <p:par>
                                <p:cTn id="8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2000"/>
                            </p:stCondLst>
                            <p:childTnLst>
                              <p:par>
                                <p:cTn id="8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3000"/>
                            </p:stCondLst>
                            <p:childTnLst>
                              <p:par>
                                <p:cTn id="9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4000"/>
                            </p:stCondLst>
                            <p:childTnLst>
                              <p:par>
                                <p:cTn id="9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5000"/>
                            </p:stCondLst>
                            <p:childTnLst>
                              <p:par>
                                <p:cTn id="10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8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66FF"/>
                                      </p:to>
                                    </p:animClr>
                                    <p:set>
                                      <p:cBhvr>
                                        <p:cTn id="109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0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/>
      <p:bldP spid="37" grpId="0" animBg="1"/>
      <p:bldP spid="38" grpId="0" animBg="1"/>
      <p:bldP spid="3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533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Rectangle 5"/>
          <p:cNvSpPr>
            <a:spLocks noChangeArrowheads="1"/>
          </p:cNvSpPr>
          <p:nvPr/>
        </p:nvSpPr>
        <p:spPr bwMode="auto">
          <a:xfrm>
            <a:off x="9652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13970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Rectangle 7"/>
          <p:cNvSpPr>
            <a:spLocks noChangeArrowheads="1"/>
          </p:cNvSpPr>
          <p:nvPr/>
        </p:nvSpPr>
        <p:spPr bwMode="auto">
          <a:xfrm>
            <a:off x="18288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Rectangle 8"/>
          <p:cNvSpPr>
            <a:spLocks noChangeArrowheads="1"/>
          </p:cNvSpPr>
          <p:nvPr/>
        </p:nvSpPr>
        <p:spPr bwMode="auto">
          <a:xfrm>
            <a:off x="22606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Rectangle 9"/>
          <p:cNvSpPr>
            <a:spLocks noChangeArrowheads="1"/>
          </p:cNvSpPr>
          <p:nvPr/>
        </p:nvSpPr>
        <p:spPr bwMode="auto">
          <a:xfrm>
            <a:off x="2692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Rectangle 10"/>
          <p:cNvSpPr>
            <a:spLocks noChangeArrowheads="1"/>
          </p:cNvSpPr>
          <p:nvPr/>
        </p:nvSpPr>
        <p:spPr bwMode="auto">
          <a:xfrm>
            <a:off x="3125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Rectangle 11"/>
          <p:cNvSpPr>
            <a:spLocks noChangeArrowheads="1"/>
          </p:cNvSpPr>
          <p:nvPr/>
        </p:nvSpPr>
        <p:spPr bwMode="auto">
          <a:xfrm>
            <a:off x="35575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Rectangle 12"/>
          <p:cNvSpPr>
            <a:spLocks noChangeArrowheads="1"/>
          </p:cNvSpPr>
          <p:nvPr/>
        </p:nvSpPr>
        <p:spPr bwMode="auto">
          <a:xfrm>
            <a:off x="39893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Rectangle 13"/>
          <p:cNvSpPr>
            <a:spLocks noChangeArrowheads="1"/>
          </p:cNvSpPr>
          <p:nvPr/>
        </p:nvSpPr>
        <p:spPr bwMode="auto">
          <a:xfrm>
            <a:off x="44211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Rectangle 14"/>
          <p:cNvSpPr>
            <a:spLocks noChangeArrowheads="1"/>
          </p:cNvSpPr>
          <p:nvPr/>
        </p:nvSpPr>
        <p:spPr bwMode="auto">
          <a:xfrm>
            <a:off x="48529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Rectangle 15"/>
          <p:cNvSpPr>
            <a:spLocks noChangeArrowheads="1"/>
          </p:cNvSpPr>
          <p:nvPr/>
        </p:nvSpPr>
        <p:spPr bwMode="auto">
          <a:xfrm>
            <a:off x="5284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Rectangle 16"/>
          <p:cNvSpPr>
            <a:spLocks noChangeArrowheads="1"/>
          </p:cNvSpPr>
          <p:nvPr/>
        </p:nvSpPr>
        <p:spPr bwMode="auto">
          <a:xfrm>
            <a:off x="5718175" y="574992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Rectangle 15"/>
          <p:cNvSpPr>
            <a:spLocks noChangeArrowheads="1"/>
          </p:cNvSpPr>
          <p:nvPr/>
        </p:nvSpPr>
        <p:spPr bwMode="auto">
          <a:xfrm>
            <a:off x="6140450" y="5743576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Rectangle 16"/>
          <p:cNvSpPr>
            <a:spLocks noChangeArrowheads="1"/>
          </p:cNvSpPr>
          <p:nvPr/>
        </p:nvSpPr>
        <p:spPr bwMode="auto">
          <a:xfrm>
            <a:off x="6573838" y="574357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مستطيل مستدير الزوايا 34"/>
          <p:cNvSpPr/>
          <p:nvPr/>
        </p:nvSpPr>
        <p:spPr>
          <a:xfrm>
            <a:off x="7086600" y="5562600"/>
            <a:ext cx="19812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 smtClean="0"/>
              <a:t>انتهى </a:t>
            </a:r>
            <a:r>
              <a:rPr lang="ar-SA" sz="2000" b="1" dirty="0" err="1" smtClean="0"/>
              <a:t>وطافك</a:t>
            </a:r>
            <a:r>
              <a:rPr lang="ar-SA" sz="2000" b="1" dirty="0" smtClean="0"/>
              <a:t> الدور</a:t>
            </a:r>
            <a:endParaRPr lang="en-US" sz="2000" b="1" dirty="0"/>
          </a:p>
        </p:txBody>
      </p:sp>
      <p:sp>
        <p:nvSpPr>
          <p:cNvPr id="36" name="مربع نص 35"/>
          <p:cNvSpPr txBox="1"/>
          <p:nvPr/>
        </p:nvSpPr>
        <p:spPr>
          <a:xfrm>
            <a:off x="609600" y="2362200"/>
            <a:ext cx="5867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4800" b="1" dirty="0" smtClean="0">
                <a:solidFill>
                  <a:schemeClr val="tx2"/>
                </a:solidFill>
                <a:cs typeface="Traditional Arabic" pitchFamily="2" charset="-78"/>
              </a:rPr>
              <a:t>س : </a:t>
            </a:r>
            <a:r>
              <a:rPr lang="ar-KW" sz="4800" b="1" dirty="0" smtClean="0">
                <a:solidFill>
                  <a:schemeClr val="tx2"/>
                </a:solidFill>
                <a:cs typeface="Traditional Arabic" pitchFamily="2" charset="-78"/>
              </a:rPr>
              <a:t>ما هو صوت الإبل </a:t>
            </a:r>
            <a:r>
              <a:rPr lang="ar-SA" sz="4800" b="1" dirty="0" smtClean="0">
                <a:solidFill>
                  <a:schemeClr val="tx2"/>
                </a:solidFill>
                <a:cs typeface="Traditional Arabic" pitchFamily="2" charset="-78"/>
              </a:rPr>
              <a:t>؟</a:t>
            </a:r>
            <a:endParaRPr lang="en-US" sz="4800" b="1" dirty="0">
              <a:solidFill>
                <a:schemeClr val="tx2"/>
              </a:solidFill>
              <a:cs typeface="Traditional Arabic" pitchFamily="2" charset="-78"/>
            </a:endParaRPr>
          </a:p>
        </p:txBody>
      </p:sp>
      <p:sp>
        <p:nvSpPr>
          <p:cNvPr id="37" name="مستطيل ذو زوايا قطرية مستديرة 36"/>
          <p:cNvSpPr/>
          <p:nvPr/>
        </p:nvSpPr>
        <p:spPr>
          <a:xfrm>
            <a:off x="1676400" y="38862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KW" sz="3200" dirty="0" err="1" smtClean="0"/>
              <a:t>الإرزام</a:t>
            </a:r>
            <a:endParaRPr lang="en-US" sz="3200" dirty="0"/>
          </a:p>
        </p:txBody>
      </p:sp>
      <p:pic>
        <p:nvPicPr>
          <p:cNvPr id="40" name="Picture 6" descr="ho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صورة 3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000"/>
                            </p:stCondLst>
                            <p:childTnLst>
                              <p:par>
                                <p:cTn id="4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000"/>
                            </p:stCondLst>
                            <p:childTnLst>
                              <p:par>
                                <p:cTn id="4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8000"/>
                            </p:stCondLst>
                            <p:childTnLst>
                              <p:par>
                                <p:cTn id="5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9000"/>
                            </p:stCondLst>
                            <p:childTnLst>
                              <p:par>
                                <p:cTn id="5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0"/>
                            </p:stCondLst>
                            <p:childTnLst>
                              <p:par>
                                <p:cTn id="6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1000"/>
                            </p:stCondLst>
                            <p:childTnLst>
                              <p:par>
                                <p:cTn id="6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2000"/>
                            </p:stCondLst>
                            <p:childTnLst>
                              <p:par>
                                <p:cTn id="7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3000"/>
                            </p:stCondLst>
                            <p:childTnLst>
                              <p:par>
                                <p:cTn id="7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4000"/>
                            </p:stCondLst>
                            <p:childTnLst>
                              <p:par>
                                <p:cTn id="8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5000"/>
                            </p:stCondLst>
                            <p:childTnLst>
                              <p:par>
                                <p:cTn id="8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/>
      <p:bldP spid="3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6" descr="ho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" name="Rectangle 4"/>
          <p:cNvSpPr>
            <a:spLocks noChangeArrowheads="1"/>
          </p:cNvSpPr>
          <p:nvPr/>
        </p:nvSpPr>
        <p:spPr bwMode="auto">
          <a:xfrm>
            <a:off x="533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2" name="Rectangle 5"/>
          <p:cNvSpPr>
            <a:spLocks noChangeArrowheads="1"/>
          </p:cNvSpPr>
          <p:nvPr/>
        </p:nvSpPr>
        <p:spPr bwMode="auto">
          <a:xfrm>
            <a:off x="9652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Rectangle 6"/>
          <p:cNvSpPr>
            <a:spLocks noChangeArrowheads="1"/>
          </p:cNvSpPr>
          <p:nvPr/>
        </p:nvSpPr>
        <p:spPr bwMode="auto">
          <a:xfrm>
            <a:off x="13970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Rectangle 7"/>
          <p:cNvSpPr>
            <a:spLocks noChangeArrowheads="1"/>
          </p:cNvSpPr>
          <p:nvPr/>
        </p:nvSpPr>
        <p:spPr bwMode="auto">
          <a:xfrm>
            <a:off x="18288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Rectangle 8"/>
          <p:cNvSpPr>
            <a:spLocks noChangeArrowheads="1"/>
          </p:cNvSpPr>
          <p:nvPr/>
        </p:nvSpPr>
        <p:spPr bwMode="auto">
          <a:xfrm>
            <a:off x="22606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Rectangle 9"/>
          <p:cNvSpPr>
            <a:spLocks noChangeArrowheads="1"/>
          </p:cNvSpPr>
          <p:nvPr/>
        </p:nvSpPr>
        <p:spPr bwMode="auto">
          <a:xfrm>
            <a:off x="2692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7" name="Rectangle 10"/>
          <p:cNvSpPr>
            <a:spLocks noChangeArrowheads="1"/>
          </p:cNvSpPr>
          <p:nvPr/>
        </p:nvSpPr>
        <p:spPr bwMode="auto">
          <a:xfrm>
            <a:off x="3125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8" name="Rectangle 11"/>
          <p:cNvSpPr>
            <a:spLocks noChangeArrowheads="1"/>
          </p:cNvSpPr>
          <p:nvPr/>
        </p:nvSpPr>
        <p:spPr bwMode="auto">
          <a:xfrm>
            <a:off x="35575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9" name="Rectangle 12"/>
          <p:cNvSpPr>
            <a:spLocks noChangeArrowheads="1"/>
          </p:cNvSpPr>
          <p:nvPr/>
        </p:nvSpPr>
        <p:spPr bwMode="auto">
          <a:xfrm>
            <a:off x="39893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0" name="Rectangle 13"/>
          <p:cNvSpPr>
            <a:spLocks noChangeArrowheads="1"/>
          </p:cNvSpPr>
          <p:nvPr/>
        </p:nvSpPr>
        <p:spPr bwMode="auto">
          <a:xfrm>
            <a:off x="44211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1" name="Rectangle 14"/>
          <p:cNvSpPr>
            <a:spLocks noChangeArrowheads="1"/>
          </p:cNvSpPr>
          <p:nvPr/>
        </p:nvSpPr>
        <p:spPr bwMode="auto">
          <a:xfrm>
            <a:off x="48529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2" name="Rectangle 15"/>
          <p:cNvSpPr>
            <a:spLocks noChangeArrowheads="1"/>
          </p:cNvSpPr>
          <p:nvPr/>
        </p:nvSpPr>
        <p:spPr bwMode="auto">
          <a:xfrm>
            <a:off x="5284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3" name="Rectangle 16"/>
          <p:cNvSpPr>
            <a:spLocks noChangeArrowheads="1"/>
          </p:cNvSpPr>
          <p:nvPr/>
        </p:nvSpPr>
        <p:spPr bwMode="auto">
          <a:xfrm>
            <a:off x="5718175" y="574992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4" name="Rectangle 15"/>
          <p:cNvSpPr>
            <a:spLocks noChangeArrowheads="1"/>
          </p:cNvSpPr>
          <p:nvPr/>
        </p:nvSpPr>
        <p:spPr bwMode="auto">
          <a:xfrm>
            <a:off x="6140450" y="5743576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5" name="Rectangle 16"/>
          <p:cNvSpPr>
            <a:spLocks noChangeArrowheads="1"/>
          </p:cNvSpPr>
          <p:nvPr/>
        </p:nvSpPr>
        <p:spPr bwMode="auto">
          <a:xfrm>
            <a:off x="6573838" y="574357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6" name="مستطيل مستدير الزوايا 55"/>
          <p:cNvSpPr/>
          <p:nvPr/>
        </p:nvSpPr>
        <p:spPr>
          <a:xfrm>
            <a:off x="7086600" y="5562600"/>
            <a:ext cx="19812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 smtClean="0"/>
              <a:t>انتهى </a:t>
            </a:r>
            <a:r>
              <a:rPr lang="ar-SA" sz="2000" b="1" dirty="0" err="1" smtClean="0"/>
              <a:t>وطافك</a:t>
            </a:r>
            <a:r>
              <a:rPr lang="ar-SA" sz="2000" b="1" dirty="0" smtClean="0"/>
              <a:t> الدور</a:t>
            </a:r>
            <a:endParaRPr lang="en-US" sz="2000" b="1" dirty="0"/>
          </a:p>
        </p:txBody>
      </p:sp>
      <p:sp>
        <p:nvSpPr>
          <p:cNvPr id="57" name="مربع نص 56"/>
          <p:cNvSpPr txBox="1"/>
          <p:nvPr/>
        </p:nvSpPr>
        <p:spPr>
          <a:xfrm>
            <a:off x="649287" y="2438400"/>
            <a:ext cx="7543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5400" b="1" dirty="0" smtClean="0">
                <a:solidFill>
                  <a:schemeClr val="tx2"/>
                </a:solidFill>
                <a:cs typeface="Traditional Arabic" pitchFamily="2" charset="-78"/>
              </a:rPr>
              <a:t>س : </a:t>
            </a:r>
            <a:r>
              <a:rPr lang="ar-KW" sz="5400" b="1" dirty="0" smtClean="0">
                <a:solidFill>
                  <a:schemeClr val="tx2"/>
                </a:solidFill>
                <a:cs typeface="Traditional Arabic" pitchFamily="2" charset="-78"/>
              </a:rPr>
              <a:t>ما هو أقدم الخطوط العربية </a:t>
            </a:r>
            <a:r>
              <a:rPr lang="ar-SA" sz="5400" b="1" dirty="0" smtClean="0">
                <a:solidFill>
                  <a:schemeClr val="tx2"/>
                </a:solidFill>
                <a:cs typeface="Traditional Arabic" pitchFamily="2" charset="-78"/>
              </a:rPr>
              <a:t>؟</a:t>
            </a:r>
            <a:endParaRPr lang="en-US" sz="5400" b="1" dirty="0">
              <a:solidFill>
                <a:schemeClr val="tx2"/>
              </a:solidFill>
              <a:cs typeface="Traditional Arabic" pitchFamily="2" charset="-78"/>
            </a:endParaRPr>
          </a:p>
        </p:txBody>
      </p:sp>
      <p:sp>
        <p:nvSpPr>
          <p:cNvPr id="58" name="مستطيل ذو زوايا قطرية مستديرة 57"/>
          <p:cNvSpPr/>
          <p:nvPr/>
        </p:nvSpPr>
        <p:spPr>
          <a:xfrm>
            <a:off x="533400" y="4343400"/>
            <a:ext cx="37338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KW" sz="3600" b="1" dirty="0" smtClean="0">
                <a:cs typeface="Traditional Arabic" pitchFamily="2" charset="-78"/>
              </a:rPr>
              <a:t>الكوفي</a:t>
            </a:r>
            <a:endParaRPr lang="en-US" sz="3600" b="1" dirty="0">
              <a:cs typeface="Traditional Arabic" pitchFamily="2" charset="-78"/>
            </a:endParaRPr>
          </a:p>
        </p:txBody>
      </p:sp>
      <p:pic>
        <p:nvPicPr>
          <p:cNvPr id="22" name="صورة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000"/>
                            </p:stCondLst>
                            <p:childTnLst>
                              <p:par>
                                <p:cTn id="4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000"/>
                            </p:stCondLst>
                            <p:childTnLst>
                              <p:par>
                                <p:cTn id="4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8000"/>
                            </p:stCondLst>
                            <p:childTnLst>
                              <p:par>
                                <p:cTn id="5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9000"/>
                            </p:stCondLst>
                            <p:childTnLst>
                              <p:par>
                                <p:cTn id="5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0"/>
                            </p:stCondLst>
                            <p:childTnLst>
                              <p:par>
                                <p:cTn id="6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2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1000"/>
                            </p:stCondLst>
                            <p:childTnLst>
                              <p:par>
                                <p:cTn id="6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7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2000"/>
                            </p:stCondLst>
                            <p:childTnLst>
                              <p:par>
                                <p:cTn id="7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2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3000"/>
                            </p:stCondLst>
                            <p:childTnLst>
                              <p:par>
                                <p:cTn id="7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7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4000"/>
                            </p:stCondLst>
                            <p:childTnLst>
                              <p:par>
                                <p:cTn id="8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2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5000"/>
                            </p:stCondLst>
                            <p:childTnLst>
                              <p:par>
                                <p:cTn id="8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57" grpId="0"/>
      <p:bldP spid="5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6" descr="ho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" name="Rectangle 4"/>
          <p:cNvSpPr>
            <a:spLocks noChangeArrowheads="1"/>
          </p:cNvSpPr>
          <p:nvPr/>
        </p:nvSpPr>
        <p:spPr bwMode="auto">
          <a:xfrm>
            <a:off x="533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2" name="Rectangle 5"/>
          <p:cNvSpPr>
            <a:spLocks noChangeArrowheads="1"/>
          </p:cNvSpPr>
          <p:nvPr/>
        </p:nvSpPr>
        <p:spPr bwMode="auto">
          <a:xfrm>
            <a:off x="9652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Rectangle 6"/>
          <p:cNvSpPr>
            <a:spLocks noChangeArrowheads="1"/>
          </p:cNvSpPr>
          <p:nvPr/>
        </p:nvSpPr>
        <p:spPr bwMode="auto">
          <a:xfrm>
            <a:off x="13970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Rectangle 7"/>
          <p:cNvSpPr>
            <a:spLocks noChangeArrowheads="1"/>
          </p:cNvSpPr>
          <p:nvPr/>
        </p:nvSpPr>
        <p:spPr bwMode="auto">
          <a:xfrm>
            <a:off x="18288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Rectangle 8"/>
          <p:cNvSpPr>
            <a:spLocks noChangeArrowheads="1"/>
          </p:cNvSpPr>
          <p:nvPr/>
        </p:nvSpPr>
        <p:spPr bwMode="auto">
          <a:xfrm>
            <a:off x="22606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Rectangle 9"/>
          <p:cNvSpPr>
            <a:spLocks noChangeArrowheads="1"/>
          </p:cNvSpPr>
          <p:nvPr/>
        </p:nvSpPr>
        <p:spPr bwMode="auto">
          <a:xfrm>
            <a:off x="2692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7" name="Rectangle 10"/>
          <p:cNvSpPr>
            <a:spLocks noChangeArrowheads="1"/>
          </p:cNvSpPr>
          <p:nvPr/>
        </p:nvSpPr>
        <p:spPr bwMode="auto">
          <a:xfrm>
            <a:off x="3125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8" name="Rectangle 11"/>
          <p:cNvSpPr>
            <a:spLocks noChangeArrowheads="1"/>
          </p:cNvSpPr>
          <p:nvPr/>
        </p:nvSpPr>
        <p:spPr bwMode="auto">
          <a:xfrm>
            <a:off x="35575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9" name="Rectangle 12"/>
          <p:cNvSpPr>
            <a:spLocks noChangeArrowheads="1"/>
          </p:cNvSpPr>
          <p:nvPr/>
        </p:nvSpPr>
        <p:spPr bwMode="auto">
          <a:xfrm>
            <a:off x="39893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0" name="Rectangle 13"/>
          <p:cNvSpPr>
            <a:spLocks noChangeArrowheads="1"/>
          </p:cNvSpPr>
          <p:nvPr/>
        </p:nvSpPr>
        <p:spPr bwMode="auto">
          <a:xfrm>
            <a:off x="44211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1" name="Rectangle 14"/>
          <p:cNvSpPr>
            <a:spLocks noChangeArrowheads="1"/>
          </p:cNvSpPr>
          <p:nvPr/>
        </p:nvSpPr>
        <p:spPr bwMode="auto">
          <a:xfrm>
            <a:off x="48529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2" name="Rectangle 15"/>
          <p:cNvSpPr>
            <a:spLocks noChangeArrowheads="1"/>
          </p:cNvSpPr>
          <p:nvPr/>
        </p:nvSpPr>
        <p:spPr bwMode="auto">
          <a:xfrm>
            <a:off x="5284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3" name="Rectangle 16"/>
          <p:cNvSpPr>
            <a:spLocks noChangeArrowheads="1"/>
          </p:cNvSpPr>
          <p:nvPr/>
        </p:nvSpPr>
        <p:spPr bwMode="auto">
          <a:xfrm>
            <a:off x="5718175" y="574992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4" name="Rectangle 15"/>
          <p:cNvSpPr>
            <a:spLocks noChangeArrowheads="1"/>
          </p:cNvSpPr>
          <p:nvPr/>
        </p:nvSpPr>
        <p:spPr bwMode="auto">
          <a:xfrm>
            <a:off x="6140450" y="5743576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5" name="Rectangle 16"/>
          <p:cNvSpPr>
            <a:spLocks noChangeArrowheads="1"/>
          </p:cNvSpPr>
          <p:nvPr/>
        </p:nvSpPr>
        <p:spPr bwMode="auto">
          <a:xfrm>
            <a:off x="6573838" y="574357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6" name="مستطيل مستدير الزوايا 55"/>
          <p:cNvSpPr/>
          <p:nvPr/>
        </p:nvSpPr>
        <p:spPr>
          <a:xfrm>
            <a:off x="7086600" y="5562600"/>
            <a:ext cx="19812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 smtClean="0"/>
              <a:t>انتهى </a:t>
            </a:r>
            <a:r>
              <a:rPr lang="ar-SA" sz="2000" b="1" dirty="0" err="1" smtClean="0"/>
              <a:t>وطافك</a:t>
            </a:r>
            <a:r>
              <a:rPr lang="ar-SA" sz="2000" b="1" dirty="0" smtClean="0"/>
              <a:t> الدور</a:t>
            </a:r>
            <a:endParaRPr lang="en-US" sz="2000" b="1" dirty="0"/>
          </a:p>
        </p:txBody>
      </p:sp>
      <p:sp>
        <p:nvSpPr>
          <p:cNvPr id="57" name="مربع نص 56"/>
          <p:cNvSpPr txBox="1"/>
          <p:nvPr/>
        </p:nvSpPr>
        <p:spPr>
          <a:xfrm>
            <a:off x="893762" y="1981200"/>
            <a:ext cx="5867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4800" b="1" dirty="0" smtClean="0">
                <a:solidFill>
                  <a:schemeClr val="tx2"/>
                </a:solidFill>
                <a:cs typeface="Traditional Arabic" pitchFamily="2" charset="-78"/>
              </a:rPr>
              <a:t>س : </a:t>
            </a:r>
            <a:r>
              <a:rPr lang="ar-KW" sz="4800" b="1" dirty="0" smtClean="0">
                <a:solidFill>
                  <a:schemeClr val="tx2"/>
                </a:solidFill>
                <a:cs typeface="Traditional Arabic" pitchFamily="2" charset="-78"/>
              </a:rPr>
              <a:t>ما هي المدينة التي بنتها شركة قناة السويس </a:t>
            </a:r>
            <a:r>
              <a:rPr lang="ar-SA" sz="4800" b="1" dirty="0" smtClean="0">
                <a:solidFill>
                  <a:schemeClr val="tx2"/>
                </a:solidFill>
                <a:cs typeface="Traditional Arabic" pitchFamily="2" charset="-78"/>
              </a:rPr>
              <a:t>؟</a:t>
            </a:r>
            <a:endParaRPr lang="en-US" sz="4800" b="1" dirty="0">
              <a:solidFill>
                <a:schemeClr val="tx2"/>
              </a:solidFill>
              <a:cs typeface="Traditional Arabic" pitchFamily="2" charset="-78"/>
            </a:endParaRPr>
          </a:p>
        </p:txBody>
      </p:sp>
      <p:sp>
        <p:nvSpPr>
          <p:cNvPr id="58" name="مستطيل ذو زوايا قطرية مستديرة 57"/>
          <p:cNvSpPr/>
          <p:nvPr/>
        </p:nvSpPr>
        <p:spPr>
          <a:xfrm>
            <a:off x="4724400" y="41910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KW" sz="2800" dirty="0" smtClean="0"/>
              <a:t>مدينة السويس</a:t>
            </a:r>
            <a:endParaRPr lang="en-US" sz="2800" dirty="0"/>
          </a:p>
        </p:txBody>
      </p:sp>
      <p:sp>
        <p:nvSpPr>
          <p:cNvPr id="59" name="مستطيل ذو زوايا قطرية مستديرة 58"/>
          <p:cNvSpPr/>
          <p:nvPr/>
        </p:nvSpPr>
        <p:spPr>
          <a:xfrm>
            <a:off x="2895600" y="41910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KW" sz="2800" dirty="0" smtClean="0"/>
              <a:t>مدينة الإسماعيلية</a:t>
            </a:r>
            <a:endParaRPr lang="en-US" sz="2800" dirty="0"/>
          </a:p>
        </p:txBody>
      </p:sp>
      <p:sp>
        <p:nvSpPr>
          <p:cNvPr id="60" name="مستطيل ذو زوايا قطرية مستديرة 59"/>
          <p:cNvSpPr/>
          <p:nvPr/>
        </p:nvSpPr>
        <p:spPr>
          <a:xfrm>
            <a:off x="685800" y="4191000"/>
            <a:ext cx="18288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KW" sz="2800" dirty="0" smtClean="0"/>
              <a:t>مدينة القنيطرة</a:t>
            </a:r>
            <a:endParaRPr lang="en-US" sz="2800" dirty="0"/>
          </a:p>
        </p:txBody>
      </p:sp>
      <p:pic>
        <p:nvPicPr>
          <p:cNvPr id="24" name="صورة 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2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7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000"/>
                            </p:stCondLst>
                            <p:childTnLst>
                              <p:par>
                                <p:cTn id="6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2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000"/>
                            </p:stCondLst>
                            <p:childTnLst>
                              <p:par>
                                <p:cTn id="6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7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9000"/>
                            </p:stCondLst>
                            <p:childTnLst>
                              <p:par>
                                <p:cTn id="7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2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0"/>
                            </p:stCondLst>
                            <p:childTnLst>
                              <p:par>
                                <p:cTn id="7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7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1000"/>
                            </p:stCondLst>
                            <p:childTnLst>
                              <p:par>
                                <p:cTn id="8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2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2000"/>
                            </p:stCondLst>
                            <p:childTnLst>
                              <p:par>
                                <p:cTn id="8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7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3000"/>
                            </p:stCondLst>
                            <p:childTnLst>
                              <p:par>
                                <p:cTn id="9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1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2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3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4000"/>
                            </p:stCondLst>
                            <p:childTnLst>
                              <p:par>
                                <p:cTn id="9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6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7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8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5000"/>
                            </p:stCondLst>
                            <p:childTnLst>
                              <p:par>
                                <p:cTn id="10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8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66FF"/>
                                      </p:to>
                                    </p:animClr>
                                    <p:set>
                                      <p:cBhvr>
                                        <p:cTn id="109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0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57" grpId="0"/>
      <p:bldP spid="58" grpId="0" animBg="1"/>
      <p:bldP spid="59" grpId="0" animBg="1"/>
      <p:bldP spid="6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6" descr="ho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" name="Rectangle 4"/>
          <p:cNvSpPr>
            <a:spLocks noChangeArrowheads="1"/>
          </p:cNvSpPr>
          <p:nvPr/>
        </p:nvSpPr>
        <p:spPr bwMode="auto">
          <a:xfrm>
            <a:off x="533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2" name="Rectangle 5"/>
          <p:cNvSpPr>
            <a:spLocks noChangeArrowheads="1"/>
          </p:cNvSpPr>
          <p:nvPr/>
        </p:nvSpPr>
        <p:spPr bwMode="auto">
          <a:xfrm>
            <a:off x="9652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Rectangle 6"/>
          <p:cNvSpPr>
            <a:spLocks noChangeArrowheads="1"/>
          </p:cNvSpPr>
          <p:nvPr/>
        </p:nvSpPr>
        <p:spPr bwMode="auto">
          <a:xfrm>
            <a:off x="13970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Rectangle 7"/>
          <p:cNvSpPr>
            <a:spLocks noChangeArrowheads="1"/>
          </p:cNvSpPr>
          <p:nvPr/>
        </p:nvSpPr>
        <p:spPr bwMode="auto">
          <a:xfrm>
            <a:off x="18288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Rectangle 8"/>
          <p:cNvSpPr>
            <a:spLocks noChangeArrowheads="1"/>
          </p:cNvSpPr>
          <p:nvPr/>
        </p:nvSpPr>
        <p:spPr bwMode="auto">
          <a:xfrm>
            <a:off x="22606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Rectangle 9"/>
          <p:cNvSpPr>
            <a:spLocks noChangeArrowheads="1"/>
          </p:cNvSpPr>
          <p:nvPr/>
        </p:nvSpPr>
        <p:spPr bwMode="auto">
          <a:xfrm>
            <a:off x="2692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7" name="Rectangle 10"/>
          <p:cNvSpPr>
            <a:spLocks noChangeArrowheads="1"/>
          </p:cNvSpPr>
          <p:nvPr/>
        </p:nvSpPr>
        <p:spPr bwMode="auto">
          <a:xfrm>
            <a:off x="3125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8" name="Rectangle 11"/>
          <p:cNvSpPr>
            <a:spLocks noChangeArrowheads="1"/>
          </p:cNvSpPr>
          <p:nvPr/>
        </p:nvSpPr>
        <p:spPr bwMode="auto">
          <a:xfrm>
            <a:off x="35575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9" name="Rectangle 12"/>
          <p:cNvSpPr>
            <a:spLocks noChangeArrowheads="1"/>
          </p:cNvSpPr>
          <p:nvPr/>
        </p:nvSpPr>
        <p:spPr bwMode="auto">
          <a:xfrm>
            <a:off x="39893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0" name="Rectangle 13"/>
          <p:cNvSpPr>
            <a:spLocks noChangeArrowheads="1"/>
          </p:cNvSpPr>
          <p:nvPr/>
        </p:nvSpPr>
        <p:spPr bwMode="auto">
          <a:xfrm>
            <a:off x="44211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1" name="Rectangle 14"/>
          <p:cNvSpPr>
            <a:spLocks noChangeArrowheads="1"/>
          </p:cNvSpPr>
          <p:nvPr/>
        </p:nvSpPr>
        <p:spPr bwMode="auto">
          <a:xfrm>
            <a:off x="48529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2" name="Rectangle 15"/>
          <p:cNvSpPr>
            <a:spLocks noChangeArrowheads="1"/>
          </p:cNvSpPr>
          <p:nvPr/>
        </p:nvSpPr>
        <p:spPr bwMode="auto">
          <a:xfrm>
            <a:off x="5284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3" name="Rectangle 16"/>
          <p:cNvSpPr>
            <a:spLocks noChangeArrowheads="1"/>
          </p:cNvSpPr>
          <p:nvPr/>
        </p:nvSpPr>
        <p:spPr bwMode="auto">
          <a:xfrm>
            <a:off x="5718175" y="574992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4" name="Rectangle 15"/>
          <p:cNvSpPr>
            <a:spLocks noChangeArrowheads="1"/>
          </p:cNvSpPr>
          <p:nvPr/>
        </p:nvSpPr>
        <p:spPr bwMode="auto">
          <a:xfrm>
            <a:off x="6140450" y="5743576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5" name="Rectangle 16"/>
          <p:cNvSpPr>
            <a:spLocks noChangeArrowheads="1"/>
          </p:cNvSpPr>
          <p:nvPr/>
        </p:nvSpPr>
        <p:spPr bwMode="auto">
          <a:xfrm>
            <a:off x="6573838" y="574357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6" name="مستطيل مستدير الزوايا 55"/>
          <p:cNvSpPr/>
          <p:nvPr/>
        </p:nvSpPr>
        <p:spPr>
          <a:xfrm>
            <a:off x="7086600" y="5562600"/>
            <a:ext cx="19812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 smtClean="0"/>
              <a:t>انتهى </a:t>
            </a:r>
            <a:r>
              <a:rPr lang="ar-SA" sz="2000" b="1" dirty="0" err="1" smtClean="0"/>
              <a:t>وطافك</a:t>
            </a:r>
            <a:r>
              <a:rPr lang="ar-SA" sz="2000" b="1" dirty="0" smtClean="0"/>
              <a:t> الدور</a:t>
            </a:r>
            <a:endParaRPr lang="en-US" sz="2000" b="1" dirty="0"/>
          </a:p>
        </p:txBody>
      </p:sp>
      <p:sp>
        <p:nvSpPr>
          <p:cNvPr id="57" name="مربع نص 56"/>
          <p:cNvSpPr txBox="1"/>
          <p:nvPr/>
        </p:nvSpPr>
        <p:spPr>
          <a:xfrm>
            <a:off x="609600" y="2133600"/>
            <a:ext cx="58674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5400" b="1" dirty="0" smtClean="0">
                <a:solidFill>
                  <a:schemeClr val="tx2"/>
                </a:solidFill>
                <a:cs typeface="Traditional Arabic" pitchFamily="2" charset="-78"/>
              </a:rPr>
              <a:t>س : </a:t>
            </a:r>
            <a:r>
              <a:rPr lang="ar-KW" sz="5400" b="1" dirty="0" smtClean="0">
                <a:solidFill>
                  <a:schemeClr val="tx2"/>
                </a:solidFill>
                <a:cs typeface="Traditional Arabic" pitchFamily="2" charset="-78"/>
              </a:rPr>
              <a:t>من هو صاحب معجم لسان العرب </a:t>
            </a:r>
            <a:r>
              <a:rPr lang="ar-SA" sz="5400" b="1" dirty="0" smtClean="0">
                <a:solidFill>
                  <a:schemeClr val="tx2"/>
                </a:solidFill>
                <a:cs typeface="Traditional Arabic" pitchFamily="2" charset="-78"/>
              </a:rPr>
              <a:t>؟</a:t>
            </a:r>
            <a:endParaRPr lang="en-US" sz="5400" b="1" dirty="0">
              <a:solidFill>
                <a:schemeClr val="tx2"/>
              </a:solidFill>
              <a:cs typeface="Traditional Arabic" pitchFamily="2" charset="-78"/>
            </a:endParaRPr>
          </a:p>
        </p:txBody>
      </p:sp>
      <p:sp>
        <p:nvSpPr>
          <p:cNvPr id="58" name="مستطيل ذو زوايا قطرية مستديرة 57"/>
          <p:cNvSpPr/>
          <p:nvPr/>
        </p:nvSpPr>
        <p:spPr>
          <a:xfrm>
            <a:off x="533400" y="4343400"/>
            <a:ext cx="37338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KW" sz="3600" b="1" dirty="0" smtClean="0">
                <a:cs typeface="Traditional Arabic" pitchFamily="2" charset="-78"/>
              </a:rPr>
              <a:t>ابن منظور</a:t>
            </a:r>
            <a:endParaRPr lang="en-US" sz="3600" b="1" dirty="0">
              <a:cs typeface="Traditional Arabic" pitchFamily="2" charset="-78"/>
            </a:endParaRPr>
          </a:p>
        </p:txBody>
      </p:sp>
      <p:pic>
        <p:nvPicPr>
          <p:cNvPr id="22" name="صورة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000"/>
                            </p:stCondLst>
                            <p:childTnLst>
                              <p:par>
                                <p:cTn id="4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000"/>
                            </p:stCondLst>
                            <p:childTnLst>
                              <p:par>
                                <p:cTn id="4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8000"/>
                            </p:stCondLst>
                            <p:childTnLst>
                              <p:par>
                                <p:cTn id="5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9000"/>
                            </p:stCondLst>
                            <p:childTnLst>
                              <p:par>
                                <p:cTn id="5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0"/>
                            </p:stCondLst>
                            <p:childTnLst>
                              <p:par>
                                <p:cTn id="6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2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1000"/>
                            </p:stCondLst>
                            <p:childTnLst>
                              <p:par>
                                <p:cTn id="6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7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2000"/>
                            </p:stCondLst>
                            <p:childTnLst>
                              <p:par>
                                <p:cTn id="7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2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3000"/>
                            </p:stCondLst>
                            <p:childTnLst>
                              <p:par>
                                <p:cTn id="7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7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4000"/>
                            </p:stCondLst>
                            <p:childTnLst>
                              <p:par>
                                <p:cTn id="8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2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5000"/>
                            </p:stCondLst>
                            <p:childTnLst>
                              <p:par>
                                <p:cTn id="8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57" grpId="0"/>
      <p:bldP spid="5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533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Rectangle 5"/>
          <p:cNvSpPr>
            <a:spLocks noChangeArrowheads="1"/>
          </p:cNvSpPr>
          <p:nvPr/>
        </p:nvSpPr>
        <p:spPr bwMode="auto">
          <a:xfrm>
            <a:off x="9652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13970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Rectangle 7"/>
          <p:cNvSpPr>
            <a:spLocks noChangeArrowheads="1"/>
          </p:cNvSpPr>
          <p:nvPr/>
        </p:nvSpPr>
        <p:spPr bwMode="auto">
          <a:xfrm>
            <a:off x="18288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Rectangle 8"/>
          <p:cNvSpPr>
            <a:spLocks noChangeArrowheads="1"/>
          </p:cNvSpPr>
          <p:nvPr/>
        </p:nvSpPr>
        <p:spPr bwMode="auto">
          <a:xfrm>
            <a:off x="22606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Rectangle 9"/>
          <p:cNvSpPr>
            <a:spLocks noChangeArrowheads="1"/>
          </p:cNvSpPr>
          <p:nvPr/>
        </p:nvSpPr>
        <p:spPr bwMode="auto">
          <a:xfrm>
            <a:off x="2692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Rectangle 10"/>
          <p:cNvSpPr>
            <a:spLocks noChangeArrowheads="1"/>
          </p:cNvSpPr>
          <p:nvPr/>
        </p:nvSpPr>
        <p:spPr bwMode="auto">
          <a:xfrm>
            <a:off x="3125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Rectangle 11"/>
          <p:cNvSpPr>
            <a:spLocks noChangeArrowheads="1"/>
          </p:cNvSpPr>
          <p:nvPr/>
        </p:nvSpPr>
        <p:spPr bwMode="auto">
          <a:xfrm>
            <a:off x="35575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Rectangle 12"/>
          <p:cNvSpPr>
            <a:spLocks noChangeArrowheads="1"/>
          </p:cNvSpPr>
          <p:nvPr/>
        </p:nvSpPr>
        <p:spPr bwMode="auto">
          <a:xfrm>
            <a:off x="39893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Rectangle 13"/>
          <p:cNvSpPr>
            <a:spLocks noChangeArrowheads="1"/>
          </p:cNvSpPr>
          <p:nvPr/>
        </p:nvSpPr>
        <p:spPr bwMode="auto">
          <a:xfrm>
            <a:off x="44211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Rectangle 14"/>
          <p:cNvSpPr>
            <a:spLocks noChangeArrowheads="1"/>
          </p:cNvSpPr>
          <p:nvPr/>
        </p:nvSpPr>
        <p:spPr bwMode="auto">
          <a:xfrm>
            <a:off x="48529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Rectangle 15"/>
          <p:cNvSpPr>
            <a:spLocks noChangeArrowheads="1"/>
          </p:cNvSpPr>
          <p:nvPr/>
        </p:nvSpPr>
        <p:spPr bwMode="auto">
          <a:xfrm>
            <a:off x="5284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Rectangle 16"/>
          <p:cNvSpPr>
            <a:spLocks noChangeArrowheads="1"/>
          </p:cNvSpPr>
          <p:nvPr/>
        </p:nvSpPr>
        <p:spPr bwMode="auto">
          <a:xfrm>
            <a:off x="5718175" y="574992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Rectangle 15"/>
          <p:cNvSpPr>
            <a:spLocks noChangeArrowheads="1"/>
          </p:cNvSpPr>
          <p:nvPr/>
        </p:nvSpPr>
        <p:spPr bwMode="auto">
          <a:xfrm>
            <a:off x="6140450" y="5743576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Rectangle 16"/>
          <p:cNvSpPr>
            <a:spLocks noChangeArrowheads="1"/>
          </p:cNvSpPr>
          <p:nvPr/>
        </p:nvSpPr>
        <p:spPr bwMode="auto">
          <a:xfrm>
            <a:off x="6573838" y="574357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مستطيل مستدير الزوايا 34"/>
          <p:cNvSpPr/>
          <p:nvPr/>
        </p:nvSpPr>
        <p:spPr>
          <a:xfrm>
            <a:off x="7086600" y="5562600"/>
            <a:ext cx="19812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 smtClean="0"/>
              <a:t>انتهى </a:t>
            </a:r>
            <a:r>
              <a:rPr lang="ar-SA" sz="2000" b="1" dirty="0" err="1" smtClean="0"/>
              <a:t>وطافك</a:t>
            </a:r>
            <a:r>
              <a:rPr lang="ar-SA" sz="2000" b="1" dirty="0" smtClean="0"/>
              <a:t> الدور</a:t>
            </a:r>
            <a:endParaRPr lang="en-US" sz="2000" b="1" dirty="0"/>
          </a:p>
        </p:txBody>
      </p:sp>
      <p:pic>
        <p:nvPicPr>
          <p:cNvPr id="40" name="Picture 6" descr="ho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" name="Text Box 11"/>
          <p:cNvSpPr txBox="1">
            <a:spLocks noChangeArrowheads="1"/>
          </p:cNvSpPr>
          <p:nvPr/>
        </p:nvSpPr>
        <p:spPr bwMode="auto">
          <a:xfrm>
            <a:off x="990600" y="2133600"/>
            <a:ext cx="526097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ar-KW" sz="4800" b="1" dirty="0">
                <a:solidFill>
                  <a:schemeClr val="tx2"/>
                </a:solidFill>
                <a:cs typeface="Traditional Arabic" pitchFamily="2" charset="-78"/>
              </a:rPr>
              <a:t>س: </a:t>
            </a:r>
            <a:r>
              <a:rPr lang="ar-KW" sz="4800" b="1" dirty="0" smtClean="0">
                <a:solidFill>
                  <a:schemeClr val="tx2"/>
                </a:solidFill>
                <a:cs typeface="Traditional Arabic" pitchFamily="2" charset="-78"/>
              </a:rPr>
              <a:t>ماذا يعني اسم جعفر ؟</a:t>
            </a:r>
            <a:endParaRPr lang="en-US" sz="4800" b="1" dirty="0">
              <a:solidFill>
                <a:schemeClr val="tx2"/>
              </a:solidFill>
              <a:cs typeface="Traditional Arabic" pitchFamily="2" charset="-78"/>
            </a:endParaRPr>
          </a:p>
        </p:txBody>
      </p:sp>
      <p:sp>
        <p:nvSpPr>
          <p:cNvPr id="48" name="مستطيل ذو زوايا قطرية مستديرة 47"/>
          <p:cNvSpPr/>
          <p:nvPr/>
        </p:nvSpPr>
        <p:spPr>
          <a:xfrm>
            <a:off x="4572000" y="36576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50000"/>
              </a:spcBef>
            </a:pPr>
            <a:r>
              <a:rPr lang="ar-KW" sz="3200" b="1" dirty="0" smtClean="0">
                <a:cs typeface="Traditional Arabic" pitchFamily="2" charset="-78"/>
              </a:rPr>
              <a:t>النهر</a:t>
            </a:r>
            <a:endParaRPr lang="en-US" sz="3200" b="1" dirty="0">
              <a:cs typeface="Traditional Arabic" pitchFamily="2" charset="-78"/>
            </a:endParaRPr>
          </a:p>
        </p:txBody>
      </p:sp>
      <p:sp>
        <p:nvSpPr>
          <p:cNvPr id="49" name="مستطيل ذو زوايا قطرية مستديرة 48"/>
          <p:cNvSpPr/>
          <p:nvPr/>
        </p:nvSpPr>
        <p:spPr>
          <a:xfrm>
            <a:off x="2743200" y="36576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50000"/>
              </a:spcBef>
            </a:pPr>
            <a:r>
              <a:rPr lang="ar-KW" sz="3200" b="1" dirty="0" smtClean="0">
                <a:cs typeface="Traditional Arabic" pitchFamily="2" charset="-78"/>
              </a:rPr>
              <a:t>الصحراء</a:t>
            </a:r>
            <a:endParaRPr lang="en-US" sz="3200" b="1" dirty="0">
              <a:cs typeface="Traditional Arabic" pitchFamily="2" charset="-78"/>
            </a:endParaRPr>
          </a:p>
        </p:txBody>
      </p:sp>
      <p:sp>
        <p:nvSpPr>
          <p:cNvPr id="50" name="مستطيل ذو زوايا قطرية مستديرة 49"/>
          <p:cNvSpPr/>
          <p:nvPr/>
        </p:nvSpPr>
        <p:spPr>
          <a:xfrm>
            <a:off x="838200" y="36576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KW" sz="3600" b="1" dirty="0" smtClean="0">
                <a:cs typeface="Traditional Arabic" pitchFamily="2" charset="-78"/>
              </a:rPr>
              <a:t>السماء</a:t>
            </a:r>
            <a:endParaRPr lang="en-US" sz="3600" b="1" dirty="0" smtClean="0">
              <a:cs typeface="Traditional Arabic" pitchFamily="2" charset="-78"/>
            </a:endParaRPr>
          </a:p>
        </p:txBody>
      </p:sp>
      <p:pic>
        <p:nvPicPr>
          <p:cNvPr id="37" name="صورة 3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000"/>
                            </p:stCondLst>
                            <p:childTnLst>
                              <p:par>
                                <p:cTn id="5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7000"/>
                            </p:stCondLst>
                            <p:childTnLst>
                              <p:par>
                                <p:cTn id="5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8000"/>
                            </p:stCondLst>
                            <p:childTnLst>
                              <p:par>
                                <p:cTn id="6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9000"/>
                            </p:stCondLst>
                            <p:childTnLst>
                              <p:par>
                                <p:cTn id="6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000"/>
                            </p:stCondLst>
                            <p:childTnLst>
                              <p:par>
                                <p:cTn id="7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1000"/>
                            </p:stCondLst>
                            <p:childTnLst>
                              <p:par>
                                <p:cTn id="7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2000"/>
                            </p:stCondLst>
                            <p:childTnLst>
                              <p:par>
                                <p:cTn id="8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3000"/>
                            </p:stCondLst>
                            <p:childTnLst>
                              <p:par>
                                <p:cTn id="8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4000"/>
                            </p:stCondLst>
                            <p:childTnLst>
                              <p:par>
                                <p:cTn id="9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5000"/>
                            </p:stCondLst>
                            <p:childTnLst>
                              <p:par>
                                <p:cTn id="9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3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104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5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48" grpId="0" animBg="1"/>
      <p:bldP spid="49" grpId="0" animBg="1"/>
      <p:bldP spid="5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6" descr="ho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" name="Rectangle 4"/>
          <p:cNvSpPr>
            <a:spLocks noChangeArrowheads="1"/>
          </p:cNvSpPr>
          <p:nvPr/>
        </p:nvSpPr>
        <p:spPr bwMode="auto">
          <a:xfrm>
            <a:off x="533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2" name="Rectangle 5"/>
          <p:cNvSpPr>
            <a:spLocks noChangeArrowheads="1"/>
          </p:cNvSpPr>
          <p:nvPr/>
        </p:nvSpPr>
        <p:spPr bwMode="auto">
          <a:xfrm>
            <a:off x="9652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Rectangle 6"/>
          <p:cNvSpPr>
            <a:spLocks noChangeArrowheads="1"/>
          </p:cNvSpPr>
          <p:nvPr/>
        </p:nvSpPr>
        <p:spPr bwMode="auto">
          <a:xfrm>
            <a:off x="13970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Rectangle 7"/>
          <p:cNvSpPr>
            <a:spLocks noChangeArrowheads="1"/>
          </p:cNvSpPr>
          <p:nvPr/>
        </p:nvSpPr>
        <p:spPr bwMode="auto">
          <a:xfrm>
            <a:off x="18288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Rectangle 8"/>
          <p:cNvSpPr>
            <a:spLocks noChangeArrowheads="1"/>
          </p:cNvSpPr>
          <p:nvPr/>
        </p:nvSpPr>
        <p:spPr bwMode="auto">
          <a:xfrm>
            <a:off x="22606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Rectangle 9"/>
          <p:cNvSpPr>
            <a:spLocks noChangeArrowheads="1"/>
          </p:cNvSpPr>
          <p:nvPr/>
        </p:nvSpPr>
        <p:spPr bwMode="auto">
          <a:xfrm>
            <a:off x="2692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7" name="Rectangle 10"/>
          <p:cNvSpPr>
            <a:spLocks noChangeArrowheads="1"/>
          </p:cNvSpPr>
          <p:nvPr/>
        </p:nvSpPr>
        <p:spPr bwMode="auto">
          <a:xfrm>
            <a:off x="3125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8" name="Rectangle 11"/>
          <p:cNvSpPr>
            <a:spLocks noChangeArrowheads="1"/>
          </p:cNvSpPr>
          <p:nvPr/>
        </p:nvSpPr>
        <p:spPr bwMode="auto">
          <a:xfrm>
            <a:off x="35575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9" name="Rectangle 12"/>
          <p:cNvSpPr>
            <a:spLocks noChangeArrowheads="1"/>
          </p:cNvSpPr>
          <p:nvPr/>
        </p:nvSpPr>
        <p:spPr bwMode="auto">
          <a:xfrm>
            <a:off x="39893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0" name="Rectangle 13"/>
          <p:cNvSpPr>
            <a:spLocks noChangeArrowheads="1"/>
          </p:cNvSpPr>
          <p:nvPr/>
        </p:nvSpPr>
        <p:spPr bwMode="auto">
          <a:xfrm>
            <a:off x="44211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1" name="Rectangle 14"/>
          <p:cNvSpPr>
            <a:spLocks noChangeArrowheads="1"/>
          </p:cNvSpPr>
          <p:nvPr/>
        </p:nvSpPr>
        <p:spPr bwMode="auto">
          <a:xfrm>
            <a:off x="48529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2" name="Rectangle 15"/>
          <p:cNvSpPr>
            <a:spLocks noChangeArrowheads="1"/>
          </p:cNvSpPr>
          <p:nvPr/>
        </p:nvSpPr>
        <p:spPr bwMode="auto">
          <a:xfrm>
            <a:off x="5284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3" name="Rectangle 16"/>
          <p:cNvSpPr>
            <a:spLocks noChangeArrowheads="1"/>
          </p:cNvSpPr>
          <p:nvPr/>
        </p:nvSpPr>
        <p:spPr bwMode="auto">
          <a:xfrm>
            <a:off x="5718175" y="574992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4" name="Rectangle 15"/>
          <p:cNvSpPr>
            <a:spLocks noChangeArrowheads="1"/>
          </p:cNvSpPr>
          <p:nvPr/>
        </p:nvSpPr>
        <p:spPr bwMode="auto">
          <a:xfrm>
            <a:off x="6140450" y="5743576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5" name="Rectangle 16"/>
          <p:cNvSpPr>
            <a:spLocks noChangeArrowheads="1"/>
          </p:cNvSpPr>
          <p:nvPr/>
        </p:nvSpPr>
        <p:spPr bwMode="auto">
          <a:xfrm>
            <a:off x="6573838" y="574357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6" name="مستطيل مستدير الزوايا 55"/>
          <p:cNvSpPr/>
          <p:nvPr/>
        </p:nvSpPr>
        <p:spPr>
          <a:xfrm>
            <a:off x="7086600" y="5562600"/>
            <a:ext cx="19812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 smtClean="0"/>
              <a:t>انتهى </a:t>
            </a:r>
            <a:r>
              <a:rPr lang="ar-SA" sz="2000" b="1" dirty="0" err="1" smtClean="0"/>
              <a:t>وطافك</a:t>
            </a:r>
            <a:r>
              <a:rPr lang="ar-SA" sz="2000" b="1" dirty="0" smtClean="0"/>
              <a:t> الدور</a:t>
            </a:r>
            <a:endParaRPr lang="en-US" sz="2000" b="1" dirty="0"/>
          </a:p>
        </p:txBody>
      </p:sp>
      <p:sp>
        <p:nvSpPr>
          <p:cNvPr id="57" name="مربع نص 56"/>
          <p:cNvSpPr txBox="1"/>
          <p:nvPr/>
        </p:nvSpPr>
        <p:spPr>
          <a:xfrm>
            <a:off x="1219200" y="2514600"/>
            <a:ext cx="5867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5400" b="1" dirty="0" smtClean="0">
                <a:solidFill>
                  <a:schemeClr val="tx2"/>
                </a:solidFill>
                <a:cs typeface="Traditional Arabic" pitchFamily="2" charset="-78"/>
              </a:rPr>
              <a:t>س : </a:t>
            </a:r>
            <a:r>
              <a:rPr lang="ar-KW" sz="5400" b="1" dirty="0" smtClean="0">
                <a:solidFill>
                  <a:schemeClr val="tx2"/>
                </a:solidFill>
                <a:cs typeface="Traditional Arabic" pitchFamily="2" charset="-78"/>
              </a:rPr>
              <a:t>ما هو اليراع </a:t>
            </a:r>
            <a:r>
              <a:rPr lang="ar-SA" sz="5400" b="1" dirty="0" smtClean="0">
                <a:solidFill>
                  <a:schemeClr val="tx2"/>
                </a:solidFill>
                <a:cs typeface="Traditional Arabic" pitchFamily="2" charset="-78"/>
              </a:rPr>
              <a:t>؟</a:t>
            </a:r>
            <a:endParaRPr lang="en-US" sz="5400" b="1" dirty="0">
              <a:solidFill>
                <a:schemeClr val="tx2"/>
              </a:solidFill>
              <a:cs typeface="Traditional Arabic" pitchFamily="2" charset="-78"/>
            </a:endParaRPr>
          </a:p>
        </p:txBody>
      </p:sp>
      <p:sp>
        <p:nvSpPr>
          <p:cNvPr id="58" name="مستطيل ذو زوايا قطرية مستديرة 57"/>
          <p:cNvSpPr/>
          <p:nvPr/>
        </p:nvSpPr>
        <p:spPr>
          <a:xfrm>
            <a:off x="762000" y="4114800"/>
            <a:ext cx="20574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KW" sz="3600" b="1" dirty="0" smtClean="0">
                <a:cs typeface="Traditional Arabic" pitchFamily="2" charset="-78"/>
              </a:rPr>
              <a:t>القلم</a:t>
            </a:r>
            <a:endParaRPr lang="en-US" sz="3600" b="1" dirty="0">
              <a:cs typeface="Traditional Arabic" pitchFamily="2" charset="-78"/>
            </a:endParaRPr>
          </a:p>
        </p:txBody>
      </p:sp>
      <p:pic>
        <p:nvPicPr>
          <p:cNvPr id="22" name="صورة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000"/>
                            </p:stCondLst>
                            <p:childTnLst>
                              <p:par>
                                <p:cTn id="4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000"/>
                            </p:stCondLst>
                            <p:childTnLst>
                              <p:par>
                                <p:cTn id="4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8000"/>
                            </p:stCondLst>
                            <p:childTnLst>
                              <p:par>
                                <p:cTn id="5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9000"/>
                            </p:stCondLst>
                            <p:childTnLst>
                              <p:par>
                                <p:cTn id="5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0"/>
                            </p:stCondLst>
                            <p:childTnLst>
                              <p:par>
                                <p:cTn id="6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2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1000"/>
                            </p:stCondLst>
                            <p:childTnLst>
                              <p:par>
                                <p:cTn id="6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7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2000"/>
                            </p:stCondLst>
                            <p:childTnLst>
                              <p:par>
                                <p:cTn id="7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2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3000"/>
                            </p:stCondLst>
                            <p:childTnLst>
                              <p:par>
                                <p:cTn id="7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7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4000"/>
                            </p:stCondLst>
                            <p:childTnLst>
                              <p:par>
                                <p:cTn id="8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2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5000"/>
                            </p:stCondLst>
                            <p:childTnLst>
                              <p:par>
                                <p:cTn id="8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57" grpId="0"/>
      <p:bldP spid="5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533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Rectangle 5"/>
          <p:cNvSpPr>
            <a:spLocks noChangeArrowheads="1"/>
          </p:cNvSpPr>
          <p:nvPr/>
        </p:nvSpPr>
        <p:spPr bwMode="auto">
          <a:xfrm>
            <a:off x="9652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13970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Rectangle 7"/>
          <p:cNvSpPr>
            <a:spLocks noChangeArrowheads="1"/>
          </p:cNvSpPr>
          <p:nvPr/>
        </p:nvSpPr>
        <p:spPr bwMode="auto">
          <a:xfrm>
            <a:off x="18288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Rectangle 8"/>
          <p:cNvSpPr>
            <a:spLocks noChangeArrowheads="1"/>
          </p:cNvSpPr>
          <p:nvPr/>
        </p:nvSpPr>
        <p:spPr bwMode="auto">
          <a:xfrm>
            <a:off x="22606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Rectangle 9"/>
          <p:cNvSpPr>
            <a:spLocks noChangeArrowheads="1"/>
          </p:cNvSpPr>
          <p:nvPr/>
        </p:nvSpPr>
        <p:spPr bwMode="auto">
          <a:xfrm>
            <a:off x="2692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Rectangle 10"/>
          <p:cNvSpPr>
            <a:spLocks noChangeArrowheads="1"/>
          </p:cNvSpPr>
          <p:nvPr/>
        </p:nvSpPr>
        <p:spPr bwMode="auto">
          <a:xfrm>
            <a:off x="3125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Rectangle 11"/>
          <p:cNvSpPr>
            <a:spLocks noChangeArrowheads="1"/>
          </p:cNvSpPr>
          <p:nvPr/>
        </p:nvSpPr>
        <p:spPr bwMode="auto">
          <a:xfrm>
            <a:off x="35575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Rectangle 12"/>
          <p:cNvSpPr>
            <a:spLocks noChangeArrowheads="1"/>
          </p:cNvSpPr>
          <p:nvPr/>
        </p:nvSpPr>
        <p:spPr bwMode="auto">
          <a:xfrm>
            <a:off x="39893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Rectangle 13"/>
          <p:cNvSpPr>
            <a:spLocks noChangeArrowheads="1"/>
          </p:cNvSpPr>
          <p:nvPr/>
        </p:nvSpPr>
        <p:spPr bwMode="auto">
          <a:xfrm>
            <a:off x="44211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Rectangle 14"/>
          <p:cNvSpPr>
            <a:spLocks noChangeArrowheads="1"/>
          </p:cNvSpPr>
          <p:nvPr/>
        </p:nvSpPr>
        <p:spPr bwMode="auto">
          <a:xfrm>
            <a:off x="48529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Rectangle 15"/>
          <p:cNvSpPr>
            <a:spLocks noChangeArrowheads="1"/>
          </p:cNvSpPr>
          <p:nvPr/>
        </p:nvSpPr>
        <p:spPr bwMode="auto">
          <a:xfrm>
            <a:off x="5284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Rectangle 16"/>
          <p:cNvSpPr>
            <a:spLocks noChangeArrowheads="1"/>
          </p:cNvSpPr>
          <p:nvPr/>
        </p:nvSpPr>
        <p:spPr bwMode="auto">
          <a:xfrm>
            <a:off x="5718175" y="574992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Rectangle 15"/>
          <p:cNvSpPr>
            <a:spLocks noChangeArrowheads="1"/>
          </p:cNvSpPr>
          <p:nvPr/>
        </p:nvSpPr>
        <p:spPr bwMode="auto">
          <a:xfrm>
            <a:off x="6140450" y="5743576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Rectangle 16"/>
          <p:cNvSpPr>
            <a:spLocks noChangeArrowheads="1"/>
          </p:cNvSpPr>
          <p:nvPr/>
        </p:nvSpPr>
        <p:spPr bwMode="auto">
          <a:xfrm>
            <a:off x="6573838" y="574357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مستطيل مستدير الزوايا 34"/>
          <p:cNvSpPr/>
          <p:nvPr/>
        </p:nvSpPr>
        <p:spPr>
          <a:xfrm>
            <a:off x="7086600" y="5562600"/>
            <a:ext cx="19812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 smtClean="0"/>
              <a:t>انتهى </a:t>
            </a:r>
            <a:r>
              <a:rPr lang="ar-SA" sz="2000" b="1" dirty="0" err="1" smtClean="0"/>
              <a:t>وطافك</a:t>
            </a:r>
            <a:r>
              <a:rPr lang="ar-SA" sz="2000" b="1" dirty="0" smtClean="0"/>
              <a:t> الدور</a:t>
            </a:r>
            <a:endParaRPr lang="en-US" sz="2000" b="1" dirty="0"/>
          </a:p>
        </p:txBody>
      </p:sp>
      <p:sp>
        <p:nvSpPr>
          <p:cNvPr id="36" name="مربع نص 35"/>
          <p:cNvSpPr txBox="1"/>
          <p:nvPr/>
        </p:nvSpPr>
        <p:spPr>
          <a:xfrm>
            <a:off x="381000" y="1905000"/>
            <a:ext cx="80391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4800" b="1" dirty="0" smtClean="0">
                <a:solidFill>
                  <a:schemeClr val="tx2"/>
                </a:solidFill>
                <a:cs typeface="Traditional Arabic" pitchFamily="2" charset="-78"/>
              </a:rPr>
              <a:t>س : </a:t>
            </a:r>
            <a:r>
              <a:rPr lang="ar-KW" sz="4800" b="1" dirty="0" smtClean="0">
                <a:solidFill>
                  <a:schemeClr val="tx2"/>
                </a:solidFill>
                <a:cs typeface="Traditional Arabic" pitchFamily="2" charset="-78"/>
              </a:rPr>
              <a:t>من هو صاحب لقب الأمير الأسود </a:t>
            </a:r>
            <a:r>
              <a:rPr lang="ar-SA" sz="4800" b="1" dirty="0" smtClean="0">
                <a:solidFill>
                  <a:schemeClr val="tx2"/>
                </a:solidFill>
                <a:cs typeface="Traditional Arabic" pitchFamily="2" charset="-78"/>
              </a:rPr>
              <a:t>؟</a:t>
            </a:r>
          </a:p>
        </p:txBody>
      </p:sp>
      <p:sp>
        <p:nvSpPr>
          <p:cNvPr id="37" name="مستطيل ذو زوايا قطرية مستديرة 36"/>
          <p:cNvSpPr/>
          <p:nvPr/>
        </p:nvSpPr>
        <p:spPr>
          <a:xfrm>
            <a:off x="3962400" y="32766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KW" sz="2800" dirty="0" smtClean="0"/>
              <a:t>وليام الفاتح</a:t>
            </a:r>
            <a:endParaRPr lang="en-US" sz="2800" dirty="0"/>
          </a:p>
        </p:txBody>
      </p:sp>
      <p:sp>
        <p:nvSpPr>
          <p:cNvPr id="38" name="مستطيل ذو زوايا قطرية مستديرة 37"/>
          <p:cNvSpPr/>
          <p:nvPr/>
        </p:nvSpPr>
        <p:spPr>
          <a:xfrm>
            <a:off x="2317956" y="38862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KW" sz="2400" dirty="0" smtClean="0"/>
              <a:t>إدوارد الثالث</a:t>
            </a:r>
            <a:endParaRPr lang="en-US" sz="2400" dirty="0"/>
          </a:p>
        </p:txBody>
      </p:sp>
      <p:sp>
        <p:nvSpPr>
          <p:cNvPr id="39" name="مستطيل ذو زوايا قطرية مستديرة 38"/>
          <p:cNvSpPr/>
          <p:nvPr/>
        </p:nvSpPr>
        <p:spPr>
          <a:xfrm>
            <a:off x="685800" y="46482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KW" sz="2400" dirty="0" smtClean="0"/>
              <a:t>إدوارد الرابع</a:t>
            </a:r>
            <a:endParaRPr lang="en-US" sz="2400" dirty="0"/>
          </a:p>
        </p:txBody>
      </p:sp>
      <p:pic>
        <p:nvPicPr>
          <p:cNvPr id="40" name="Picture 6" descr="ho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" name="صورة 4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000"/>
                            </p:stCondLst>
                            <p:childTnLst>
                              <p:par>
                                <p:cTn id="6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000"/>
                            </p:stCondLst>
                            <p:childTnLst>
                              <p:par>
                                <p:cTn id="6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9000"/>
                            </p:stCondLst>
                            <p:childTnLst>
                              <p:par>
                                <p:cTn id="7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0"/>
                            </p:stCondLst>
                            <p:childTnLst>
                              <p:par>
                                <p:cTn id="7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1000"/>
                            </p:stCondLst>
                            <p:childTnLst>
                              <p:par>
                                <p:cTn id="8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2000"/>
                            </p:stCondLst>
                            <p:childTnLst>
                              <p:par>
                                <p:cTn id="8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3000"/>
                            </p:stCondLst>
                            <p:childTnLst>
                              <p:par>
                                <p:cTn id="9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4000"/>
                            </p:stCondLst>
                            <p:childTnLst>
                              <p:par>
                                <p:cTn id="9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5000"/>
                            </p:stCondLst>
                            <p:childTnLst>
                              <p:par>
                                <p:cTn id="10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8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109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0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/>
      <p:bldP spid="37" grpId="0" animBg="1"/>
      <p:bldP spid="38" grpId="0" animBg="1"/>
      <p:bldP spid="3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533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Rectangle 5"/>
          <p:cNvSpPr>
            <a:spLocks noChangeArrowheads="1"/>
          </p:cNvSpPr>
          <p:nvPr/>
        </p:nvSpPr>
        <p:spPr bwMode="auto">
          <a:xfrm>
            <a:off x="9652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13970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Rectangle 7"/>
          <p:cNvSpPr>
            <a:spLocks noChangeArrowheads="1"/>
          </p:cNvSpPr>
          <p:nvPr/>
        </p:nvSpPr>
        <p:spPr bwMode="auto">
          <a:xfrm>
            <a:off x="18288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Rectangle 8"/>
          <p:cNvSpPr>
            <a:spLocks noChangeArrowheads="1"/>
          </p:cNvSpPr>
          <p:nvPr/>
        </p:nvSpPr>
        <p:spPr bwMode="auto">
          <a:xfrm>
            <a:off x="22606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Rectangle 9"/>
          <p:cNvSpPr>
            <a:spLocks noChangeArrowheads="1"/>
          </p:cNvSpPr>
          <p:nvPr/>
        </p:nvSpPr>
        <p:spPr bwMode="auto">
          <a:xfrm>
            <a:off x="2692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Rectangle 10"/>
          <p:cNvSpPr>
            <a:spLocks noChangeArrowheads="1"/>
          </p:cNvSpPr>
          <p:nvPr/>
        </p:nvSpPr>
        <p:spPr bwMode="auto">
          <a:xfrm>
            <a:off x="3125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Rectangle 11"/>
          <p:cNvSpPr>
            <a:spLocks noChangeArrowheads="1"/>
          </p:cNvSpPr>
          <p:nvPr/>
        </p:nvSpPr>
        <p:spPr bwMode="auto">
          <a:xfrm>
            <a:off x="35575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Rectangle 12"/>
          <p:cNvSpPr>
            <a:spLocks noChangeArrowheads="1"/>
          </p:cNvSpPr>
          <p:nvPr/>
        </p:nvSpPr>
        <p:spPr bwMode="auto">
          <a:xfrm>
            <a:off x="39893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Rectangle 13"/>
          <p:cNvSpPr>
            <a:spLocks noChangeArrowheads="1"/>
          </p:cNvSpPr>
          <p:nvPr/>
        </p:nvSpPr>
        <p:spPr bwMode="auto">
          <a:xfrm>
            <a:off x="44211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Rectangle 14"/>
          <p:cNvSpPr>
            <a:spLocks noChangeArrowheads="1"/>
          </p:cNvSpPr>
          <p:nvPr/>
        </p:nvSpPr>
        <p:spPr bwMode="auto">
          <a:xfrm>
            <a:off x="48529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Rectangle 15"/>
          <p:cNvSpPr>
            <a:spLocks noChangeArrowheads="1"/>
          </p:cNvSpPr>
          <p:nvPr/>
        </p:nvSpPr>
        <p:spPr bwMode="auto">
          <a:xfrm>
            <a:off x="5284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Rectangle 16"/>
          <p:cNvSpPr>
            <a:spLocks noChangeArrowheads="1"/>
          </p:cNvSpPr>
          <p:nvPr/>
        </p:nvSpPr>
        <p:spPr bwMode="auto">
          <a:xfrm>
            <a:off x="5718175" y="574992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Rectangle 15"/>
          <p:cNvSpPr>
            <a:spLocks noChangeArrowheads="1"/>
          </p:cNvSpPr>
          <p:nvPr/>
        </p:nvSpPr>
        <p:spPr bwMode="auto">
          <a:xfrm>
            <a:off x="6140450" y="5743576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Rectangle 16"/>
          <p:cNvSpPr>
            <a:spLocks noChangeArrowheads="1"/>
          </p:cNvSpPr>
          <p:nvPr/>
        </p:nvSpPr>
        <p:spPr bwMode="auto">
          <a:xfrm>
            <a:off x="6573838" y="574357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مستطيل مستدير الزوايا 34"/>
          <p:cNvSpPr/>
          <p:nvPr/>
        </p:nvSpPr>
        <p:spPr>
          <a:xfrm>
            <a:off x="7086600" y="5562600"/>
            <a:ext cx="19812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 smtClean="0"/>
              <a:t>انتهى </a:t>
            </a:r>
            <a:r>
              <a:rPr lang="ar-SA" sz="2000" b="1" dirty="0" err="1" smtClean="0"/>
              <a:t>وطافك</a:t>
            </a:r>
            <a:r>
              <a:rPr lang="ar-SA" sz="2000" b="1" dirty="0" smtClean="0"/>
              <a:t> الدور</a:t>
            </a:r>
            <a:endParaRPr lang="en-US" sz="2000" b="1" dirty="0"/>
          </a:p>
        </p:txBody>
      </p:sp>
      <p:sp>
        <p:nvSpPr>
          <p:cNvPr id="36" name="مربع نص 35"/>
          <p:cNvSpPr txBox="1"/>
          <p:nvPr/>
        </p:nvSpPr>
        <p:spPr>
          <a:xfrm>
            <a:off x="1192538" y="2209800"/>
            <a:ext cx="5867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4800" b="1" dirty="0" smtClean="0">
                <a:solidFill>
                  <a:schemeClr val="tx2"/>
                </a:solidFill>
                <a:cs typeface="Traditional Arabic" pitchFamily="2" charset="-78"/>
              </a:rPr>
              <a:t>س : </a:t>
            </a:r>
            <a:r>
              <a:rPr lang="ar-KW" sz="4800" b="1" dirty="0" smtClean="0">
                <a:solidFill>
                  <a:schemeClr val="tx2"/>
                </a:solidFill>
                <a:cs typeface="Traditional Arabic" pitchFamily="2" charset="-78"/>
              </a:rPr>
              <a:t>ما معنى اسم الحبشة </a:t>
            </a:r>
            <a:r>
              <a:rPr lang="ar-SA" sz="4800" b="1" dirty="0" smtClean="0">
                <a:solidFill>
                  <a:schemeClr val="tx2"/>
                </a:solidFill>
                <a:cs typeface="Traditional Arabic" pitchFamily="2" charset="-78"/>
              </a:rPr>
              <a:t>؟</a:t>
            </a:r>
          </a:p>
        </p:txBody>
      </p:sp>
      <p:sp>
        <p:nvSpPr>
          <p:cNvPr id="37" name="مستطيل ذو زوايا قطرية مستديرة 36"/>
          <p:cNvSpPr/>
          <p:nvPr/>
        </p:nvSpPr>
        <p:spPr>
          <a:xfrm>
            <a:off x="4724400" y="38100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KW" sz="2800" dirty="0" smtClean="0"/>
              <a:t>الوجه المحترق</a:t>
            </a:r>
            <a:endParaRPr lang="en-US" sz="2800" dirty="0"/>
          </a:p>
        </p:txBody>
      </p:sp>
      <p:sp>
        <p:nvSpPr>
          <p:cNvPr id="38" name="مستطيل ذو زوايا قطرية مستديرة 37"/>
          <p:cNvSpPr/>
          <p:nvPr/>
        </p:nvSpPr>
        <p:spPr>
          <a:xfrm>
            <a:off x="2895600" y="38100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KW" sz="2800" dirty="0" smtClean="0"/>
              <a:t>الأرض الجافة</a:t>
            </a:r>
            <a:endParaRPr lang="en-US" sz="2800" dirty="0"/>
          </a:p>
        </p:txBody>
      </p:sp>
      <p:sp>
        <p:nvSpPr>
          <p:cNvPr id="39" name="مستطيل ذو زوايا قطرية مستديرة 38"/>
          <p:cNvSpPr/>
          <p:nvPr/>
        </p:nvSpPr>
        <p:spPr>
          <a:xfrm>
            <a:off x="990600" y="38100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KW" sz="2800" dirty="0" smtClean="0"/>
              <a:t>الأرض السوداء</a:t>
            </a:r>
            <a:endParaRPr lang="en-US" sz="2800" dirty="0"/>
          </a:p>
        </p:txBody>
      </p:sp>
      <p:pic>
        <p:nvPicPr>
          <p:cNvPr id="40" name="Picture 6" descr="ho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" name="صورة 4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000"/>
                            </p:stCondLst>
                            <p:childTnLst>
                              <p:par>
                                <p:cTn id="6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000"/>
                            </p:stCondLst>
                            <p:childTnLst>
                              <p:par>
                                <p:cTn id="6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9000"/>
                            </p:stCondLst>
                            <p:childTnLst>
                              <p:par>
                                <p:cTn id="7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0"/>
                            </p:stCondLst>
                            <p:childTnLst>
                              <p:par>
                                <p:cTn id="7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1000"/>
                            </p:stCondLst>
                            <p:childTnLst>
                              <p:par>
                                <p:cTn id="8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2000"/>
                            </p:stCondLst>
                            <p:childTnLst>
                              <p:par>
                                <p:cTn id="8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3000"/>
                            </p:stCondLst>
                            <p:childTnLst>
                              <p:par>
                                <p:cTn id="9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4000"/>
                            </p:stCondLst>
                            <p:childTnLst>
                              <p:par>
                                <p:cTn id="9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5000"/>
                            </p:stCondLst>
                            <p:childTnLst>
                              <p:par>
                                <p:cTn id="10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8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109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0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/>
      <p:bldP spid="37" grpId="0" animBg="1"/>
      <p:bldP spid="38" grpId="0" animBg="1"/>
      <p:bldP spid="3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533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Rectangle 5"/>
          <p:cNvSpPr>
            <a:spLocks noChangeArrowheads="1"/>
          </p:cNvSpPr>
          <p:nvPr/>
        </p:nvSpPr>
        <p:spPr bwMode="auto">
          <a:xfrm>
            <a:off x="9652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13970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Rectangle 7"/>
          <p:cNvSpPr>
            <a:spLocks noChangeArrowheads="1"/>
          </p:cNvSpPr>
          <p:nvPr/>
        </p:nvSpPr>
        <p:spPr bwMode="auto">
          <a:xfrm>
            <a:off x="18288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Rectangle 8"/>
          <p:cNvSpPr>
            <a:spLocks noChangeArrowheads="1"/>
          </p:cNvSpPr>
          <p:nvPr/>
        </p:nvSpPr>
        <p:spPr bwMode="auto">
          <a:xfrm>
            <a:off x="22606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Rectangle 9"/>
          <p:cNvSpPr>
            <a:spLocks noChangeArrowheads="1"/>
          </p:cNvSpPr>
          <p:nvPr/>
        </p:nvSpPr>
        <p:spPr bwMode="auto">
          <a:xfrm>
            <a:off x="2692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Rectangle 10"/>
          <p:cNvSpPr>
            <a:spLocks noChangeArrowheads="1"/>
          </p:cNvSpPr>
          <p:nvPr/>
        </p:nvSpPr>
        <p:spPr bwMode="auto">
          <a:xfrm>
            <a:off x="3125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Rectangle 11"/>
          <p:cNvSpPr>
            <a:spLocks noChangeArrowheads="1"/>
          </p:cNvSpPr>
          <p:nvPr/>
        </p:nvSpPr>
        <p:spPr bwMode="auto">
          <a:xfrm>
            <a:off x="35575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Rectangle 12"/>
          <p:cNvSpPr>
            <a:spLocks noChangeArrowheads="1"/>
          </p:cNvSpPr>
          <p:nvPr/>
        </p:nvSpPr>
        <p:spPr bwMode="auto">
          <a:xfrm>
            <a:off x="39893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Rectangle 13"/>
          <p:cNvSpPr>
            <a:spLocks noChangeArrowheads="1"/>
          </p:cNvSpPr>
          <p:nvPr/>
        </p:nvSpPr>
        <p:spPr bwMode="auto">
          <a:xfrm>
            <a:off x="44211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Rectangle 14"/>
          <p:cNvSpPr>
            <a:spLocks noChangeArrowheads="1"/>
          </p:cNvSpPr>
          <p:nvPr/>
        </p:nvSpPr>
        <p:spPr bwMode="auto">
          <a:xfrm>
            <a:off x="48529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Rectangle 15"/>
          <p:cNvSpPr>
            <a:spLocks noChangeArrowheads="1"/>
          </p:cNvSpPr>
          <p:nvPr/>
        </p:nvSpPr>
        <p:spPr bwMode="auto">
          <a:xfrm>
            <a:off x="5284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Rectangle 16"/>
          <p:cNvSpPr>
            <a:spLocks noChangeArrowheads="1"/>
          </p:cNvSpPr>
          <p:nvPr/>
        </p:nvSpPr>
        <p:spPr bwMode="auto">
          <a:xfrm>
            <a:off x="5718175" y="574992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Rectangle 15"/>
          <p:cNvSpPr>
            <a:spLocks noChangeArrowheads="1"/>
          </p:cNvSpPr>
          <p:nvPr/>
        </p:nvSpPr>
        <p:spPr bwMode="auto">
          <a:xfrm>
            <a:off x="6140450" y="5743576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Rectangle 16"/>
          <p:cNvSpPr>
            <a:spLocks noChangeArrowheads="1"/>
          </p:cNvSpPr>
          <p:nvPr/>
        </p:nvSpPr>
        <p:spPr bwMode="auto">
          <a:xfrm>
            <a:off x="6573838" y="574357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مستطيل مستدير الزوايا 34"/>
          <p:cNvSpPr/>
          <p:nvPr/>
        </p:nvSpPr>
        <p:spPr>
          <a:xfrm>
            <a:off x="7086600" y="5562600"/>
            <a:ext cx="19812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 smtClean="0"/>
              <a:t>انتهى </a:t>
            </a:r>
            <a:r>
              <a:rPr lang="ar-SA" sz="2000" b="1" dirty="0" err="1" smtClean="0"/>
              <a:t>وطافك</a:t>
            </a:r>
            <a:r>
              <a:rPr lang="ar-SA" sz="2000" b="1" dirty="0" smtClean="0"/>
              <a:t> الدور</a:t>
            </a:r>
            <a:endParaRPr lang="en-US" sz="2000" b="1" dirty="0"/>
          </a:p>
        </p:txBody>
      </p:sp>
      <p:sp>
        <p:nvSpPr>
          <p:cNvPr id="36" name="مربع نص 35"/>
          <p:cNvSpPr txBox="1"/>
          <p:nvPr/>
        </p:nvSpPr>
        <p:spPr>
          <a:xfrm>
            <a:off x="685800" y="1981200"/>
            <a:ext cx="5867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4400" b="1" dirty="0" smtClean="0">
                <a:solidFill>
                  <a:schemeClr val="tx2"/>
                </a:solidFill>
                <a:cs typeface="Traditional Arabic" pitchFamily="2" charset="-78"/>
              </a:rPr>
              <a:t>س : </a:t>
            </a:r>
            <a:r>
              <a:rPr lang="ar-KW" sz="4400" b="1" dirty="0" smtClean="0">
                <a:solidFill>
                  <a:schemeClr val="tx2"/>
                </a:solidFill>
                <a:cs typeface="Traditional Arabic" pitchFamily="2" charset="-78"/>
              </a:rPr>
              <a:t>ما هي السورة التي يطلق عليها اسم سورة النساء الصغرى </a:t>
            </a:r>
            <a:r>
              <a:rPr lang="ar-SA" sz="4400" b="1" dirty="0" smtClean="0">
                <a:solidFill>
                  <a:schemeClr val="tx2"/>
                </a:solidFill>
                <a:cs typeface="Traditional Arabic" pitchFamily="2" charset="-78"/>
              </a:rPr>
              <a:t>؟</a:t>
            </a:r>
            <a:endParaRPr lang="en-US" sz="4400" b="1" dirty="0">
              <a:solidFill>
                <a:schemeClr val="tx2"/>
              </a:solidFill>
              <a:cs typeface="Traditional Arabic" pitchFamily="2" charset="-78"/>
            </a:endParaRPr>
          </a:p>
        </p:txBody>
      </p:sp>
      <p:sp>
        <p:nvSpPr>
          <p:cNvPr id="39" name="مستطيل ذو زوايا قطرية مستديرة 38"/>
          <p:cNvSpPr/>
          <p:nvPr/>
        </p:nvSpPr>
        <p:spPr>
          <a:xfrm>
            <a:off x="990600" y="38100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KW" sz="3200" dirty="0" smtClean="0"/>
              <a:t>الطلاق</a:t>
            </a:r>
            <a:endParaRPr lang="en-US" sz="3200" dirty="0"/>
          </a:p>
        </p:txBody>
      </p:sp>
      <p:pic>
        <p:nvPicPr>
          <p:cNvPr id="40" name="Picture 6" descr="ho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صورة 3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000"/>
                            </p:stCondLst>
                            <p:childTnLst>
                              <p:par>
                                <p:cTn id="4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000"/>
                            </p:stCondLst>
                            <p:childTnLst>
                              <p:par>
                                <p:cTn id="4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8000"/>
                            </p:stCondLst>
                            <p:childTnLst>
                              <p:par>
                                <p:cTn id="5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9000"/>
                            </p:stCondLst>
                            <p:childTnLst>
                              <p:par>
                                <p:cTn id="5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0"/>
                            </p:stCondLst>
                            <p:childTnLst>
                              <p:par>
                                <p:cTn id="6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1000"/>
                            </p:stCondLst>
                            <p:childTnLst>
                              <p:par>
                                <p:cTn id="6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2000"/>
                            </p:stCondLst>
                            <p:childTnLst>
                              <p:par>
                                <p:cTn id="7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3000"/>
                            </p:stCondLst>
                            <p:childTnLst>
                              <p:par>
                                <p:cTn id="7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4000"/>
                            </p:stCondLst>
                            <p:childTnLst>
                              <p:par>
                                <p:cTn id="8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5000"/>
                            </p:stCondLst>
                            <p:childTnLst>
                              <p:par>
                                <p:cTn id="8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/>
      <p:bldP spid="3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6" descr="ho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" name="Rectangle 4"/>
          <p:cNvSpPr>
            <a:spLocks noChangeArrowheads="1"/>
          </p:cNvSpPr>
          <p:nvPr/>
        </p:nvSpPr>
        <p:spPr bwMode="auto">
          <a:xfrm>
            <a:off x="533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8" name="Rectangle 5"/>
          <p:cNvSpPr>
            <a:spLocks noChangeArrowheads="1"/>
          </p:cNvSpPr>
          <p:nvPr/>
        </p:nvSpPr>
        <p:spPr bwMode="auto">
          <a:xfrm>
            <a:off x="9652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9" name="Rectangle 6"/>
          <p:cNvSpPr>
            <a:spLocks noChangeArrowheads="1"/>
          </p:cNvSpPr>
          <p:nvPr/>
        </p:nvSpPr>
        <p:spPr bwMode="auto">
          <a:xfrm>
            <a:off x="13970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Rectangle 7"/>
          <p:cNvSpPr>
            <a:spLocks noChangeArrowheads="1"/>
          </p:cNvSpPr>
          <p:nvPr/>
        </p:nvSpPr>
        <p:spPr bwMode="auto">
          <a:xfrm>
            <a:off x="18288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Rectangle 8"/>
          <p:cNvSpPr>
            <a:spLocks noChangeArrowheads="1"/>
          </p:cNvSpPr>
          <p:nvPr/>
        </p:nvSpPr>
        <p:spPr bwMode="auto">
          <a:xfrm>
            <a:off x="22606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Rectangle 9"/>
          <p:cNvSpPr>
            <a:spLocks noChangeArrowheads="1"/>
          </p:cNvSpPr>
          <p:nvPr/>
        </p:nvSpPr>
        <p:spPr bwMode="auto">
          <a:xfrm>
            <a:off x="2692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7" name="Rectangle 10"/>
          <p:cNvSpPr>
            <a:spLocks noChangeArrowheads="1"/>
          </p:cNvSpPr>
          <p:nvPr/>
        </p:nvSpPr>
        <p:spPr bwMode="auto">
          <a:xfrm>
            <a:off x="3125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8" name="Rectangle 11"/>
          <p:cNvSpPr>
            <a:spLocks noChangeArrowheads="1"/>
          </p:cNvSpPr>
          <p:nvPr/>
        </p:nvSpPr>
        <p:spPr bwMode="auto">
          <a:xfrm>
            <a:off x="35575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9" name="Rectangle 12"/>
          <p:cNvSpPr>
            <a:spLocks noChangeArrowheads="1"/>
          </p:cNvSpPr>
          <p:nvPr/>
        </p:nvSpPr>
        <p:spPr bwMode="auto">
          <a:xfrm>
            <a:off x="39893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0" name="Rectangle 13"/>
          <p:cNvSpPr>
            <a:spLocks noChangeArrowheads="1"/>
          </p:cNvSpPr>
          <p:nvPr/>
        </p:nvSpPr>
        <p:spPr bwMode="auto">
          <a:xfrm>
            <a:off x="44211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1" name="Rectangle 14"/>
          <p:cNvSpPr>
            <a:spLocks noChangeArrowheads="1"/>
          </p:cNvSpPr>
          <p:nvPr/>
        </p:nvSpPr>
        <p:spPr bwMode="auto">
          <a:xfrm>
            <a:off x="48529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2" name="Rectangle 15"/>
          <p:cNvSpPr>
            <a:spLocks noChangeArrowheads="1"/>
          </p:cNvSpPr>
          <p:nvPr/>
        </p:nvSpPr>
        <p:spPr bwMode="auto">
          <a:xfrm>
            <a:off x="5284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3" name="Rectangle 16"/>
          <p:cNvSpPr>
            <a:spLocks noChangeArrowheads="1"/>
          </p:cNvSpPr>
          <p:nvPr/>
        </p:nvSpPr>
        <p:spPr bwMode="auto">
          <a:xfrm>
            <a:off x="5718175" y="574992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4" name="Rectangle 15"/>
          <p:cNvSpPr>
            <a:spLocks noChangeArrowheads="1"/>
          </p:cNvSpPr>
          <p:nvPr/>
        </p:nvSpPr>
        <p:spPr bwMode="auto">
          <a:xfrm>
            <a:off x="6140450" y="5743576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5" name="Rectangle 16"/>
          <p:cNvSpPr>
            <a:spLocks noChangeArrowheads="1"/>
          </p:cNvSpPr>
          <p:nvPr/>
        </p:nvSpPr>
        <p:spPr bwMode="auto">
          <a:xfrm>
            <a:off x="6573838" y="574357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6" name="مستطيل مستدير الزوايا 55"/>
          <p:cNvSpPr/>
          <p:nvPr/>
        </p:nvSpPr>
        <p:spPr>
          <a:xfrm>
            <a:off x="7086600" y="5562600"/>
            <a:ext cx="19812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 smtClean="0"/>
              <a:t>انتهى </a:t>
            </a:r>
            <a:r>
              <a:rPr lang="ar-SA" sz="2000" b="1" dirty="0" err="1" smtClean="0"/>
              <a:t>وطافك</a:t>
            </a:r>
            <a:r>
              <a:rPr lang="ar-SA" sz="2000" b="1" dirty="0" smtClean="0"/>
              <a:t> الدور</a:t>
            </a:r>
            <a:endParaRPr lang="en-US" sz="2000" b="1" dirty="0"/>
          </a:p>
        </p:txBody>
      </p:sp>
      <p:sp>
        <p:nvSpPr>
          <p:cNvPr id="57" name="مربع نص 56"/>
          <p:cNvSpPr txBox="1"/>
          <p:nvPr/>
        </p:nvSpPr>
        <p:spPr>
          <a:xfrm>
            <a:off x="533400" y="2057400"/>
            <a:ext cx="58674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5400" b="1" dirty="0" smtClean="0">
                <a:solidFill>
                  <a:schemeClr val="tx2"/>
                </a:solidFill>
                <a:cs typeface="Traditional Arabic" pitchFamily="2" charset="-78"/>
              </a:rPr>
              <a:t>س : </a:t>
            </a:r>
            <a:r>
              <a:rPr lang="ar-KW" sz="5400" b="1" dirty="0" smtClean="0">
                <a:solidFill>
                  <a:schemeClr val="tx2"/>
                </a:solidFill>
                <a:cs typeface="Traditional Arabic" pitchFamily="2" charset="-78"/>
              </a:rPr>
              <a:t>ما هي أول مئذنة في الإسلام </a:t>
            </a:r>
            <a:r>
              <a:rPr lang="ar-SA" sz="5400" b="1" dirty="0" smtClean="0">
                <a:solidFill>
                  <a:schemeClr val="tx2"/>
                </a:solidFill>
                <a:cs typeface="Traditional Arabic" pitchFamily="2" charset="-78"/>
              </a:rPr>
              <a:t>؟</a:t>
            </a:r>
            <a:endParaRPr lang="en-US" sz="5400" b="1" dirty="0">
              <a:solidFill>
                <a:schemeClr val="tx2"/>
              </a:solidFill>
              <a:cs typeface="Traditional Arabic" pitchFamily="2" charset="-78"/>
            </a:endParaRPr>
          </a:p>
        </p:txBody>
      </p:sp>
      <p:sp>
        <p:nvSpPr>
          <p:cNvPr id="58" name="مستطيل ذو زوايا قطرية مستديرة 57"/>
          <p:cNvSpPr/>
          <p:nvPr/>
        </p:nvSpPr>
        <p:spPr>
          <a:xfrm>
            <a:off x="762000" y="4114800"/>
            <a:ext cx="3429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KW" sz="2800" b="1" dirty="0" smtClean="0">
                <a:cs typeface="Traditional Arabic" pitchFamily="2" charset="-78"/>
              </a:rPr>
              <a:t>مئذنة الجامع الأموي في دمشق</a:t>
            </a:r>
            <a:endParaRPr lang="en-US" sz="2800" b="1" dirty="0">
              <a:cs typeface="Traditional Arabic" pitchFamily="2" charset="-78"/>
            </a:endParaRPr>
          </a:p>
        </p:txBody>
      </p:sp>
      <p:pic>
        <p:nvPicPr>
          <p:cNvPr id="22" name="صورة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000"/>
                            </p:stCondLst>
                            <p:childTnLst>
                              <p:par>
                                <p:cTn id="4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000"/>
                            </p:stCondLst>
                            <p:childTnLst>
                              <p:par>
                                <p:cTn id="4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8000"/>
                            </p:stCondLst>
                            <p:childTnLst>
                              <p:par>
                                <p:cTn id="5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9000"/>
                            </p:stCondLst>
                            <p:childTnLst>
                              <p:par>
                                <p:cTn id="5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0"/>
                            </p:stCondLst>
                            <p:childTnLst>
                              <p:par>
                                <p:cTn id="6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2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1000"/>
                            </p:stCondLst>
                            <p:childTnLst>
                              <p:par>
                                <p:cTn id="6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7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2000"/>
                            </p:stCondLst>
                            <p:childTnLst>
                              <p:par>
                                <p:cTn id="7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2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3000"/>
                            </p:stCondLst>
                            <p:childTnLst>
                              <p:par>
                                <p:cTn id="7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7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4000"/>
                            </p:stCondLst>
                            <p:childTnLst>
                              <p:par>
                                <p:cTn id="8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2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5000"/>
                            </p:stCondLst>
                            <p:childTnLst>
                              <p:par>
                                <p:cTn id="8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57" grpId="0"/>
      <p:bldP spid="5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533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Rectangle 5"/>
          <p:cNvSpPr>
            <a:spLocks noChangeArrowheads="1"/>
          </p:cNvSpPr>
          <p:nvPr/>
        </p:nvSpPr>
        <p:spPr bwMode="auto">
          <a:xfrm>
            <a:off x="9652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13970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Rectangle 7"/>
          <p:cNvSpPr>
            <a:spLocks noChangeArrowheads="1"/>
          </p:cNvSpPr>
          <p:nvPr/>
        </p:nvSpPr>
        <p:spPr bwMode="auto">
          <a:xfrm>
            <a:off x="18288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Rectangle 8"/>
          <p:cNvSpPr>
            <a:spLocks noChangeArrowheads="1"/>
          </p:cNvSpPr>
          <p:nvPr/>
        </p:nvSpPr>
        <p:spPr bwMode="auto">
          <a:xfrm>
            <a:off x="22606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Rectangle 9"/>
          <p:cNvSpPr>
            <a:spLocks noChangeArrowheads="1"/>
          </p:cNvSpPr>
          <p:nvPr/>
        </p:nvSpPr>
        <p:spPr bwMode="auto">
          <a:xfrm>
            <a:off x="2692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Rectangle 10"/>
          <p:cNvSpPr>
            <a:spLocks noChangeArrowheads="1"/>
          </p:cNvSpPr>
          <p:nvPr/>
        </p:nvSpPr>
        <p:spPr bwMode="auto">
          <a:xfrm>
            <a:off x="3125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Rectangle 11"/>
          <p:cNvSpPr>
            <a:spLocks noChangeArrowheads="1"/>
          </p:cNvSpPr>
          <p:nvPr/>
        </p:nvSpPr>
        <p:spPr bwMode="auto">
          <a:xfrm>
            <a:off x="35575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Rectangle 12"/>
          <p:cNvSpPr>
            <a:spLocks noChangeArrowheads="1"/>
          </p:cNvSpPr>
          <p:nvPr/>
        </p:nvSpPr>
        <p:spPr bwMode="auto">
          <a:xfrm>
            <a:off x="39893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Rectangle 13"/>
          <p:cNvSpPr>
            <a:spLocks noChangeArrowheads="1"/>
          </p:cNvSpPr>
          <p:nvPr/>
        </p:nvSpPr>
        <p:spPr bwMode="auto">
          <a:xfrm>
            <a:off x="44211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Rectangle 14"/>
          <p:cNvSpPr>
            <a:spLocks noChangeArrowheads="1"/>
          </p:cNvSpPr>
          <p:nvPr/>
        </p:nvSpPr>
        <p:spPr bwMode="auto">
          <a:xfrm>
            <a:off x="48529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Rectangle 15"/>
          <p:cNvSpPr>
            <a:spLocks noChangeArrowheads="1"/>
          </p:cNvSpPr>
          <p:nvPr/>
        </p:nvSpPr>
        <p:spPr bwMode="auto">
          <a:xfrm>
            <a:off x="5284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Rectangle 16"/>
          <p:cNvSpPr>
            <a:spLocks noChangeArrowheads="1"/>
          </p:cNvSpPr>
          <p:nvPr/>
        </p:nvSpPr>
        <p:spPr bwMode="auto">
          <a:xfrm>
            <a:off x="5718175" y="574992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Rectangle 15"/>
          <p:cNvSpPr>
            <a:spLocks noChangeArrowheads="1"/>
          </p:cNvSpPr>
          <p:nvPr/>
        </p:nvSpPr>
        <p:spPr bwMode="auto">
          <a:xfrm>
            <a:off x="6140450" y="5743576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Rectangle 16"/>
          <p:cNvSpPr>
            <a:spLocks noChangeArrowheads="1"/>
          </p:cNvSpPr>
          <p:nvPr/>
        </p:nvSpPr>
        <p:spPr bwMode="auto">
          <a:xfrm>
            <a:off x="6573838" y="574357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مستطيل مستدير الزوايا 34"/>
          <p:cNvSpPr/>
          <p:nvPr/>
        </p:nvSpPr>
        <p:spPr>
          <a:xfrm>
            <a:off x="7086600" y="5562600"/>
            <a:ext cx="19812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 smtClean="0"/>
              <a:t>انتهى </a:t>
            </a:r>
            <a:r>
              <a:rPr lang="ar-SA" sz="2000" b="1" dirty="0" err="1" smtClean="0"/>
              <a:t>وطافك</a:t>
            </a:r>
            <a:r>
              <a:rPr lang="ar-SA" sz="2000" b="1" dirty="0" smtClean="0"/>
              <a:t> الدور</a:t>
            </a:r>
            <a:endParaRPr lang="en-US" sz="2000" b="1" dirty="0"/>
          </a:p>
        </p:txBody>
      </p:sp>
      <p:sp>
        <p:nvSpPr>
          <p:cNvPr id="36" name="مربع نص 35"/>
          <p:cNvSpPr txBox="1"/>
          <p:nvPr/>
        </p:nvSpPr>
        <p:spPr>
          <a:xfrm>
            <a:off x="533400" y="2217003"/>
            <a:ext cx="5867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4800" b="1" dirty="0" smtClean="0">
                <a:solidFill>
                  <a:schemeClr val="tx2"/>
                </a:solidFill>
                <a:cs typeface="Traditional Arabic" pitchFamily="2" charset="-78"/>
              </a:rPr>
              <a:t>س :</a:t>
            </a:r>
            <a:r>
              <a:rPr lang="ar-KW" sz="4800" b="1" dirty="0" smtClean="0">
                <a:solidFill>
                  <a:schemeClr val="tx2"/>
                </a:solidFill>
                <a:cs typeface="Traditional Arabic" pitchFamily="2" charset="-78"/>
              </a:rPr>
              <a:t> من هو الذي </a:t>
            </a:r>
            <a:r>
              <a:rPr lang="ar-KW" sz="4800" b="1" dirty="0" err="1" smtClean="0">
                <a:solidFill>
                  <a:schemeClr val="tx2"/>
                </a:solidFill>
                <a:cs typeface="Traditional Arabic" pitchFamily="2" charset="-78"/>
              </a:rPr>
              <a:t>بنى</a:t>
            </a:r>
            <a:r>
              <a:rPr lang="ar-KW" sz="4800" b="1" dirty="0" smtClean="0">
                <a:solidFill>
                  <a:schemeClr val="tx2"/>
                </a:solidFill>
                <a:cs typeface="Traditional Arabic" pitchFamily="2" charset="-78"/>
              </a:rPr>
              <a:t> تاج محل </a:t>
            </a:r>
            <a:r>
              <a:rPr lang="ar-SA" sz="4800" b="1" dirty="0" smtClean="0">
                <a:solidFill>
                  <a:schemeClr val="tx2"/>
                </a:solidFill>
                <a:cs typeface="Traditional Arabic" pitchFamily="2" charset="-78"/>
              </a:rPr>
              <a:t>؟</a:t>
            </a:r>
            <a:endParaRPr lang="en-US" sz="4800" b="1" dirty="0">
              <a:solidFill>
                <a:schemeClr val="tx2"/>
              </a:solidFill>
              <a:cs typeface="Traditional Arabic" pitchFamily="2" charset="-78"/>
            </a:endParaRPr>
          </a:p>
        </p:txBody>
      </p:sp>
      <p:sp>
        <p:nvSpPr>
          <p:cNvPr id="37" name="مستطيل ذو زوايا قطرية مستديرة 36"/>
          <p:cNvSpPr/>
          <p:nvPr/>
        </p:nvSpPr>
        <p:spPr>
          <a:xfrm>
            <a:off x="4724400" y="38862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KW" sz="2800" dirty="0" smtClean="0"/>
              <a:t>ممتاز محل</a:t>
            </a:r>
            <a:endParaRPr lang="en-US" sz="2800" dirty="0"/>
          </a:p>
        </p:txBody>
      </p:sp>
      <p:sp>
        <p:nvSpPr>
          <p:cNvPr id="38" name="مستطيل ذو زوايا قطرية مستديرة 37"/>
          <p:cNvSpPr/>
          <p:nvPr/>
        </p:nvSpPr>
        <p:spPr>
          <a:xfrm>
            <a:off x="2895600" y="38862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KW" sz="3200" dirty="0" smtClean="0"/>
              <a:t>شاه محل</a:t>
            </a:r>
            <a:endParaRPr lang="en-US" sz="3200" dirty="0"/>
          </a:p>
        </p:txBody>
      </p:sp>
      <p:sp>
        <p:nvSpPr>
          <p:cNvPr id="39" name="مستطيل ذو زوايا قطرية مستديرة 38"/>
          <p:cNvSpPr/>
          <p:nvPr/>
        </p:nvSpPr>
        <p:spPr>
          <a:xfrm>
            <a:off x="990600" y="38862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KW" sz="2800" dirty="0" smtClean="0"/>
              <a:t>شاه جيهان</a:t>
            </a:r>
            <a:endParaRPr lang="en-US" sz="2800" dirty="0"/>
          </a:p>
        </p:txBody>
      </p:sp>
      <p:pic>
        <p:nvPicPr>
          <p:cNvPr id="40" name="Picture 6" descr="ho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" name="صورة 4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000"/>
                            </p:stCondLst>
                            <p:childTnLst>
                              <p:par>
                                <p:cTn id="6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000"/>
                            </p:stCondLst>
                            <p:childTnLst>
                              <p:par>
                                <p:cTn id="6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9000"/>
                            </p:stCondLst>
                            <p:childTnLst>
                              <p:par>
                                <p:cTn id="7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0"/>
                            </p:stCondLst>
                            <p:childTnLst>
                              <p:par>
                                <p:cTn id="7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1000"/>
                            </p:stCondLst>
                            <p:childTnLst>
                              <p:par>
                                <p:cTn id="8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2000"/>
                            </p:stCondLst>
                            <p:childTnLst>
                              <p:par>
                                <p:cTn id="8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3000"/>
                            </p:stCondLst>
                            <p:childTnLst>
                              <p:par>
                                <p:cTn id="9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4000"/>
                            </p:stCondLst>
                            <p:childTnLst>
                              <p:par>
                                <p:cTn id="9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5000"/>
                            </p:stCondLst>
                            <p:childTnLst>
                              <p:par>
                                <p:cTn id="10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8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109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0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/>
      <p:bldP spid="37" grpId="0" animBg="1"/>
      <p:bldP spid="38" grpId="0" animBg="1"/>
      <p:bldP spid="3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533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Rectangle 5"/>
          <p:cNvSpPr>
            <a:spLocks noChangeArrowheads="1"/>
          </p:cNvSpPr>
          <p:nvPr/>
        </p:nvSpPr>
        <p:spPr bwMode="auto">
          <a:xfrm>
            <a:off x="9652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13970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Rectangle 7"/>
          <p:cNvSpPr>
            <a:spLocks noChangeArrowheads="1"/>
          </p:cNvSpPr>
          <p:nvPr/>
        </p:nvSpPr>
        <p:spPr bwMode="auto">
          <a:xfrm>
            <a:off x="18288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Rectangle 8"/>
          <p:cNvSpPr>
            <a:spLocks noChangeArrowheads="1"/>
          </p:cNvSpPr>
          <p:nvPr/>
        </p:nvSpPr>
        <p:spPr bwMode="auto">
          <a:xfrm>
            <a:off x="22606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Rectangle 9"/>
          <p:cNvSpPr>
            <a:spLocks noChangeArrowheads="1"/>
          </p:cNvSpPr>
          <p:nvPr/>
        </p:nvSpPr>
        <p:spPr bwMode="auto">
          <a:xfrm>
            <a:off x="2692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Rectangle 10"/>
          <p:cNvSpPr>
            <a:spLocks noChangeArrowheads="1"/>
          </p:cNvSpPr>
          <p:nvPr/>
        </p:nvSpPr>
        <p:spPr bwMode="auto">
          <a:xfrm>
            <a:off x="3125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Rectangle 11"/>
          <p:cNvSpPr>
            <a:spLocks noChangeArrowheads="1"/>
          </p:cNvSpPr>
          <p:nvPr/>
        </p:nvSpPr>
        <p:spPr bwMode="auto">
          <a:xfrm>
            <a:off x="35575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Rectangle 12"/>
          <p:cNvSpPr>
            <a:spLocks noChangeArrowheads="1"/>
          </p:cNvSpPr>
          <p:nvPr/>
        </p:nvSpPr>
        <p:spPr bwMode="auto">
          <a:xfrm>
            <a:off x="39893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Rectangle 13"/>
          <p:cNvSpPr>
            <a:spLocks noChangeArrowheads="1"/>
          </p:cNvSpPr>
          <p:nvPr/>
        </p:nvSpPr>
        <p:spPr bwMode="auto">
          <a:xfrm>
            <a:off x="44211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Rectangle 14"/>
          <p:cNvSpPr>
            <a:spLocks noChangeArrowheads="1"/>
          </p:cNvSpPr>
          <p:nvPr/>
        </p:nvSpPr>
        <p:spPr bwMode="auto">
          <a:xfrm>
            <a:off x="48529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Rectangle 15"/>
          <p:cNvSpPr>
            <a:spLocks noChangeArrowheads="1"/>
          </p:cNvSpPr>
          <p:nvPr/>
        </p:nvSpPr>
        <p:spPr bwMode="auto">
          <a:xfrm>
            <a:off x="5284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Rectangle 16"/>
          <p:cNvSpPr>
            <a:spLocks noChangeArrowheads="1"/>
          </p:cNvSpPr>
          <p:nvPr/>
        </p:nvSpPr>
        <p:spPr bwMode="auto">
          <a:xfrm>
            <a:off x="5718175" y="574992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Rectangle 15"/>
          <p:cNvSpPr>
            <a:spLocks noChangeArrowheads="1"/>
          </p:cNvSpPr>
          <p:nvPr/>
        </p:nvSpPr>
        <p:spPr bwMode="auto">
          <a:xfrm>
            <a:off x="6140450" y="5743576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Rectangle 16"/>
          <p:cNvSpPr>
            <a:spLocks noChangeArrowheads="1"/>
          </p:cNvSpPr>
          <p:nvPr/>
        </p:nvSpPr>
        <p:spPr bwMode="auto">
          <a:xfrm>
            <a:off x="6573838" y="574357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مستطيل مستدير الزوايا 34"/>
          <p:cNvSpPr/>
          <p:nvPr/>
        </p:nvSpPr>
        <p:spPr>
          <a:xfrm>
            <a:off x="7086600" y="5562600"/>
            <a:ext cx="19812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 smtClean="0"/>
              <a:t>انتهى </a:t>
            </a:r>
            <a:r>
              <a:rPr lang="ar-SA" sz="2000" b="1" dirty="0" err="1" smtClean="0"/>
              <a:t>وطافك</a:t>
            </a:r>
            <a:r>
              <a:rPr lang="ar-SA" sz="2000" b="1" dirty="0" smtClean="0"/>
              <a:t> الدور</a:t>
            </a:r>
            <a:endParaRPr lang="en-US" sz="2000" b="1" dirty="0"/>
          </a:p>
        </p:txBody>
      </p:sp>
      <p:sp>
        <p:nvSpPr>
          <p:cNvPr id="36" name="مربع نص 35"/>
          <p:cNvSpPr txBox="1"/>
          <p:nvPr/>
        </p:nvSpPr>
        <p:spPr>
          <a:xfrm>
            <a:off x="609600" y="1828800"/>
            <a:ext cx="5867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4800" b="1" dirty="0" smtClean="0">
                <a:solidFill>
                  <a:schemeClr val="tx2"/>
                </a:solidFill>
                <a:cs typeface="Traditional Arabic" pitchFamily="2" charset="-78"/>
              </a:rPr>
              <a:t>س :</a:t>
            </a:r>
            <a:r>
              <a:rPr lang="ar-KW" sz="4800" b="1" dirty="0" smtClean="0">
                <a:solidFill>
                  <a:schemeClr val="tx2"/>
                </a:solidFill>
                <a:cs typeface="Traditional Arabic" pitchFamily="2" charset="-78"/>
              </a:rPr>
              <a:t> أين تمت زراعة الشاي لأول مرة </a:t>
            </a:r>
            <a:r>
              <a:rPr lang="ar-SA" sz="4800" b="1" dirty="0" smtClean="0">
                <a:solidFill>
                  <a:schemeClr val="tx2"/>
                </a:solidFill>
                <a:cs typeface="Traditional Arabic" pitchFamily="2" charset="-78"/>
              </a:rPr>
              <a:t>؟</a:t>
            </a:r>
            <a:endParaRPr lang="en-US" sz="4800" b="1" dirty="0">
              <a:solidFill>
                <a:schemeClr val="tx2"/>
              </a:solidFill>
              <a:cs typeface="Traditional Arabic" pitchFamily="2" charset="-78"/>
            </a:endParaRPr>
          </a:p>
        </p:txBody>
      </p:sp>
      <p:sp>
        <p:nvSpPr>
          <p:cNvPr id="37" name="مستطيل ذو زوايا قطرية مستديرة 36"/>
          <p:cNvSpPr/>
          <p:nvPr/>
        </p:nvSpPr>
        <p:spPr>
          <a:xfrm>
            <a:off x="4724400" y="40386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KW" sz="3200" dirty="0" smtClean="0"/>
              <a:t>الصين</a:t>
            </a:r>
            <a:endParaRPr lang="en-US" sz="3200" dirty="0"/>
          </a:p>
        </p:txBody>
      </p:sp>
      <p:sp>
        <p:nvSpPr>
          <p:cNvPr id="38" name="مستطيل ذو زوايا قطرية مستديرة 37"/>
          <p:cNvSpPr/>
          <p:nvPr/>
        </p:nvSpPr>
        <p:spPr>
          <a:xfrm>
            <a:off x="2895600" y="40386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KW" sz="3200" dirty="0" smtClean="0"/>
              <a:t>الهند</a:t>
            </a:r>
            <a:endParaRPr lang="en-US" sz="3200" dirty="0"/>
          </a:p>
        </p:txBody>
      </p:sp>
      <p:sp>
        <p:nvSpPr>
          <p:cNvPr id="39" name="مستطيل ذو زوايا قطرية مستديرة 38"/>
          <p:cNvSpPr/>
          <p:nvPr/>
        </p:nvSpPr>
        <p:spPr>
          <a:xfrm>
            <a:off x="990600" y="40386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KW" sz="3200" dirty="0" err="1" smtClean="0"/>
              <a:t>سيريلانكا</a:t>
            </a:r>
            <a:endParaRPr lang="en-US" sz="3200" dirty="0"/>
          </a:p>
        </p:txBody>
      </p:sp>
      <p:pic>
        <p:nvPicPr>
          <p:cNvPr id="40" name="Picture 6" descr="ho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" name="صورة 4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000"/>
                            </p:stCondLst>
                            <p:childTnLst>
                              <p:par>
                                <p:cTn id="6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000"/>
                            </p:stCondLst>
                            <p:childTnLst>
                              <p:par>
                                <p:cTn id="6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9000"/>
                            </p:stCondLst>
                            <p:childTnLst>
                              <p:par>
                                <p:cTn id="7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0"/>
                            </p:stCondLst>
                            <p:childTnLst>
                              <p:par>
                                <p:cTn id="7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1000"/>
                            </p:stCondLst>
                            <p:childTnLst>
                              <p:par>
                                <p:cTn id="8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2000"/>
                            </p:stCondLst>
                            <p:childTnLst>
                              <p:par>
                                <p:cTn id="8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3000"/>
                            </p:stCondLst>
                            <p:childTnLst>
                              <p:par>
                                <p:cTn id="9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4000"/>
                            </p:stCondLst>
                            <p:childTnLst>
                              <p:par>
                                <p:cTn id="9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5000"/>
                            </p:stCondLst>
                            <p:childTnLst>
                              <p:par>
                                <p:cTn id="10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8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109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0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/>
      <p:bldP spid="37" grpId="0" animBg="1"/>
      <p:bldP spid="38" grpId="0" animBg="1"/>
      <p:bldP spid="3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533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Rectangle 5"/>
          <p:cNvSpPr>
            <a:spLocks noChangeArrowheads="1"/>
          </p:cNvSpPr>
          <p:nvPr/>
        </p:nvSpPr>
        <p:spPr bwMode="auto">
          <a:xfrm>
            <a:off x="9652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13970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Rectangle 7"/>
          <p:cNvSpPr>
            <a:spLocks noChangeArrowheads="1"/>
          </p:cNvSpPr>
          <p:nvPr/>
        </p:nvSpPr>
        <p:spPr bwMode="auto">
          <a:xfrm>
            <a:off x="18288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Rectangle 8"/>
          <p:cNvSpPr>
            <a:spLocks noChangeArrowheads="1"/>
          </p:cNvSpPr>
          <p:nvPr/>
        </p:nvSpPr>
        <p:spPr bwMode="auto">
          <a:xfrm>
            <a:off x="22606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Rectangle 9"/>
          <p:cNvSpPr>
            <a:spLocks noChangeArrowheads="1"/>
          </p:cNvSpPr>
          <p:nvPr/>
        </p:nvSpPr>
        <p:spPr bwMode="auto">
          <a:xfrm>
            <a:off x="2692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Rectangle 10"/>
          <p:cNvSpPr>
            <a:spLocks noChangeArrowheads="1"/>
          </p:cNvSpPr>
          <p:nvPr/>
        </p:nvSpPr>
        <p:spPr bwMode="auto">
          <a:xfrm>
            <a:off x="3125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Rectangle 11"/>
          <p:cNvSpPr>
            <a:spLocks noChangeArrowheads="1"/>
          </p:cNvSpPr>
          <p:nvPr/>
        </p:nvSpPr>
        <p:spPr bwMode="auto">
          <a:xfrm>
            <a:off x="35575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Rectangle 12"/>
          <p:cNvSpPr>
            <a:spLocks noChangeArrowheads="1"/>
          </p:cNvSpPr>
          <p:nvPr/>
        </p:nvSpPr>
        <p:spPr bwMode="auto">
          <a:xfrm>
            <a:off x="39893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Rectangle 13"/>
          <p:cNvSpPr>
            <a:spLocks noChangeArrowheads="1"/>
          </p:cNvSpPr>
          <p:nvPr/>
        </p:nvSpPr>
        <p:spPr bwMode="auto">
          <a:xfrm>
            <a:off x="44211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Rectangle 14"/>
          <p:cNvSpPr>
            <a:spLocks noChangeArrowheads="1"/>
          </p:cNvSpPr>
          <p:nvPr/>
        </p:nvSpPr>
        <p:spPr bwMode="auto">
          <a:xfrm>
            <a:off x="48529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Rectangle 15"/>
          <p:cNvSpPr>
            <a:spLocks noChangeArrowheads="1"/>
          </p:cNvSpPr>
          <p:nvPr/>
        </p:nvSpPr>
        <p:spPr bwMode="auto">
          <a:xfrm>
            <a:off x="5284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Rectangle 16"/>
          <p:cNvSpPr>
            <a:spLocks noChangeArrowheads="1"/>
          </p:cNvSpPr>
          <p:nvPr/>
        </p:nvSpPr>
        <p:spPr bwMode="auto">
          <a:xfrm>
            <a:off x="5718175" y="574992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Rectangle 15"/>
          <p:cNvSpPr>
            <a:spLocks noChangeArrowheads="1"/>
          </p:cNvSpPr>
          <p:nvPr/>
        </p:nvSpPr>
        <p:spPr bwMode="auto">
          <a:xfrm>
            <a:off x="6140450" y="5743576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Rectangle 16"/>
          <p:cNvSpPr>
            <a:spLocks noChangeArrowheads="1"/>
          </p:cNvSpPr>
          <p:nvPr/>
        </p:nvSpPr>
        <p:spPr bwMode="auto">
          <a:xfrm>
            <a:off x="6573838" y="574357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مستطيل مستدير الزوايا 34"/>
          <p:cNvSpPr/>
          <p:nvPr/>
        </p:nvSpPr>
        <p:spPr>
          <a:xfrm>
            <a:off x="7086600" y="5562600"/>
            <a:ext cx="19812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 smtClean="0"/>
              <a:t>انتهى </a:t>
            </a:r>
            <a:r>
              <a:rPr lang="ar-SA" sz="2000" b="1" dirty="0" err="1" smtClean="0"/>
              <a:t>وطافك</a:t>
            </a:r>
            <a:r>
              <a:rPr lang="ar-SA" sz="2000" b="1" dirty="0" smtClean="0"/>
              <a:t> الدور</a:t>
            </a:r>
            <a:endParaRPr lang="en-US" sz="2000" b="1" dirty="0"/>
          </a:p>
        </p:txBody>
      </p:sp>
      <p:sp>
        <p:nvSpPr>
          <p:cNvPr id="36" name="مربع نص 35"/>
          <p:cNvSpPr txBox="1"/>
          <p:nvPr/>
        </p:nvSpPr>
        <p:spPr>
          <a:xfrm>
            <a:off x="1638300" y="1600200"/>
            <a:ext cx="5867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4800" b="1" dirty="0" smtClean="0">
                <a:solidFill>
                  <a:schemeClr val="tx2"/>
                </a:solidFill>
                <a:cs typeface="Traditional Arabic" pitchFamily="2" charset="-78"/>
              </a:rPr>
              <a:t>س : </a:t>
            </a:r>
            <a:r>
              <a:rPr lang="ar-KW" sz="4800" b="1" dirty="0" smtClean="0">
                <a:solidFill>
                  <a:schemeClr val="tx2"/>
                </a:solidFill>
                <a:cs typeface="Traditional Arabic" pitchFamily="2" charset="-78"/>
              </a:rPr>
              <a:t>متى تم إنشاء مجلس التعاون لدول الخليج العربي </a:t>
            </a:r>
            <a:r>
              <a:rPr lang="ar-SA" sz="4800" b="1" dirty="0" smtClean="0">
                <a:solidFill>
                  <a:schemeClr val="tx2"/>
                </a:solidFill>
                <a:cs typeface="Traditional Arabic" pitchFamily="2" charset="-78"/>
              </a:rPr>
              <a:t>؟</a:t>
            </a:r>
            <a:endParaRPr lang="en-US" sz="4800" b="1" dirty="0">
              <a:solidFill>
                <a:schemeClr val="tx2"/>
              </a:solidFill>
              <a:cs typeface="Traditional Arabic" pitchFamily="2" charset="-78"/>
            </a:endParaRPr>
          </a:p>
        </p:txBody>
      </p:sp>
      <p:sp>
        <p:nvSpPr>
          <p:cNvPr id="37" name="مستطيل ذو زوايا قطرية مستديرة 36"/>
          <p:cNvSpPr/>
          <p:nvPr/>
        </p:nvSpPr>
        <p:spPr>
          <a:xfrm>
            <a:off x="4800600" y="3352800"/>
            <a:ext cx="1828800" cy="9144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KW" sz="2800" dirty="0" smtClean="0"/>
              <a:t>1890 بالرياض</a:t>
            </a:r>
            <a:endParaRPr lang="en-US" sz="2800" dirty="0"/>
          </a:p>
        </p:txBody>
      </p:sp>
      <p:sp>
        <p:nvSpPr>
          <p:cNvPr id="38" name="مستطيل ذو زوايا قطرية مستديرة 37"/>
          <p:cNvSpPr/>
          <p:nvPr/>
        </p:nvSpPr>
        <p:spPr>
          <a:xfrm>
            <a:off x="2438400" y="3886200"/>
            <a:ext cx="2133600" cy="9906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KW" sz="2800" dirty="0" smtClean="0"/>
              <a:t>1983 بالكويت</a:t>
            </a:r>
            <a:endParaRPr lang="en-US" sz="2800" dirty="0"/>
          </a:p>
        </p:txBody>
      </p:sp>
      <p:sp>
        <p:nvSpPr>
          <p:cNvPr id="39" name="مستطيل ذو زوايا قطرية مستديرة 38"/>
          <p:cNvSpPr/>
          <p:nvPr/>
        </p:nvSpPr>
        <p:spPr>
          <a:xfrm>
            <a:off x="457200" y="4572000"/>
            <a:ext cx="1752600" cy="9144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KW" sz="2800" dirty="0" smtClean="0"/>
              <a:t>1981 في </a:t>
            </a:r>
            <a:r>
              <a:rPr lang="ar-KW" sz="2800" dirty="0" err="1" smtClean="0"/>
              <a:t>أبوظبي</a:t>
            </a:r>
            <a:endParaRPr lang="en-US" sz="2800" dirty="0"/>
          </a:p>
        </p:txBody>
      </p:sp>
      <p:pic>
        <p:nvPicPr>
          <p:cNvPr id="40" name="Picture 6" descr="ho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" name="صورة 4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000"/>
                            </p:stCondLst>
                            <p:childTnLst>
                              <p:par>
                                <p:cTn id="6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000"/>
                            </p:stCondLst>
                            <p:childTnLst>
                              <p:par>
                                <p:cTn id="6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9000"/>
                            </p:stCondLst>
                            <p:childTnLst>
                              <p:par>
                                <p:cTn id="7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0"/>
                            </p:stCondLst>
                            <p:childTnLst>
                              <p:par>
                                <p:cTn id="7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1000"/>
                            </p:stCondLst>
                            <p:childTnLst>
                              <p:par>
                                <p:cTn id="8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2000"/>
                            </p:stCondLst>
                            <p:childTnLst>
                              <p:par>
                                <p:cTn id="8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3000"/>
                            </p:stCondLst>
                            <p:childTnLst>
                              <p:par>
                                <p:cTn id="9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4000"/>
                            </p:stCondLst>
                            <p:childTnLst>
                              <p:par>
                                <p:cTn id="9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5000"/>
                            </p:stCondLst>
                            <p:childTnLst>
                              <p:par>
                                <p:cTn id="10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8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109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0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/>
      <p:bldP spid="37" grpId="0" animBg="1"/>
      <p:bldP spid="38" grpId="0" animBg="1"/>
      <p:bldP spid="3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533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Rectangle 5"/>
          <p:cNvSpPr>
            <a:spLocks noChangeArrowheads="1"/>
          </p:cNvSpPr>
          <p:nvPr/>
        </p:nvSpPr>
        <p:spPr bwMode="auto">
          <a:xfrm>
            <a:off x="9652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13970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Rectangle 7"/>
          <p:cNvSpPr>
            <a:spLocks noChangeArrowheads="1"/>
          </p:cNvSpPr>
          <p:nvPr/>
        </p:nvSpPr>
        <p:spPr bwMode="auto">
          <a:xfrm>
            <a:off x="18288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Rectangle 8"/>
          <p:cNvSpPr>
            <a:spLocks noChangeArrowheads="1"/>
          </p:cNvSpPr>
          <p:nvPr/>
        </p:nvSpPr>
        <p:spPr bwMode="auto">
          <a:xfrm>
            <a:off x="22606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Rectangle 9"/>
          <p:cNvSpPr>
            <a:spLocks noChangeArrowheads="1"/>
          </p:cNvSpPr>
          <p:nvPr/>
        </p:nvSpPr>
        <p:spPr bwMode="auto">
          <a:xfrm>
            <a:off x="2692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Rectangle 10"/>
          <p:cNvSpPr>
            <a:spLocks noChangeArrowheads="1"/>
          </p:cNvSpPr>
          <p:nvPr/>
        </p:nvSpPr>
        <p:spPr bwMode="auto">
          <a:xfrm>
            <a:off x="3125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Rectangle 11"/>
          <p:cNvSpPr>
            <a:spLocks noChangeArrowheads="1"/>
          </p:cNvSpPr>
          <p:nvPr/>
        </p:nvSpPr>
        <p:spPr bwMode="auto">
          <a:xfrm>
            <a:off x="35575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Rectangle 12"/>
          <p:cNvSpPr>
            <a:spLocks noChangeArrowheads="1"/>
          </p:cNvSpPr>
          <p:nvPr/>
        </p:nvSpPr>
        <p:spPr bwMode="auto">
          <a:xfrm>
            <a:off x="39893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Rectangle 13"/>
          <p:cNvSpPr>
            <a:spLocks noChangeArrowheads="1"/>
          </p:cNvSpPr>
          <p:nvPr/>
        </p:nvSpPr>
        <p:spPr bwMode="auto">
          <a:xfrm>
            <a:off x="44211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Rectangle 14"/>
          <p:cNvSpPr>
            <a:spLocks noChangeArrowheads="1"/>
          </p:cNvSpPr>
          <p:nvPr/>
        </p:nvSpPr>
        <p:spPr bwMode="auto">
          <a:xfrm>
            <a:off x="48529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Rectangle 15"/>
          <p:cNvSpPr>
            <a:spLocks noChangeArrowheads="1"/>
          </p:cNvSpPr>
          <p:nvPr/>
        </p:nvSpPr>
        <p:spPr bwMode="auto">
          <a:xfrm>
            <a:off x="5284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Rectangle 16"/>
          <p:cNvSpPr>
            <a:spLocks noChangeArrowheads="1"/>
          </p:cNvSpPr>
          <p:nvPr/>
        </p:nvSpPr>
        <p:spPr bwMode="auto">
          <a:xfrm>
            <a:off x="5718175" y="574992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Rectangle 15"/>
          <p:cNvSpPr>
            <a:spLocks noChangeArrowheads="1"/>
          </p:cNvSpPr>
          <p:nvPr/>
        </p:nvSpPr>
        <p:spPr bwMode="auto">
          <a:xfrm>
            <a:off x="6140450" y="5743576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Rectangle 16"/>
          <p:cNvSpPr>
            <a:spLocks noChangeArrowheads="1"/>
          </p:cNvSpPr>
          <p:nvPr/>
        </p:nvSpPr>
        <p:spPr bwMode="auto">
          <a:xfrm>
            <a:off x="6573838" y="574357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مستطيل مستدير الزوايا 34"/>
          <p:cNvSpPr/>
          <p:nvPr/>
        </p:nvSpPr>
        <p:spPr>
          <a:xfrm>
            <a:off x="7086600" y="5562600"/>
            <a:ext cx="19812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 smtClean="0"/>
              <a:t>انتهى </a:t>
            </a:r>
            <a:r>
              <a:rPr lang="ar-SA" sz="2000" b="1" dirty="0" err="1" smtClean="0"/>
              <a:t>وطافك</a:t>
            </a:r>
            <a:r>
              <a:rPr lang="ar-SA" sz="2000" b="1" dirty="0" smtClean="0"/>
              <a:t> الدور</a:t>
            </a:r>
            <a:endParaRPr lang="en-US" sz="2000" b="1" dirty="0"/>
          </a:p>
        </p:txBody>
      </p:sp>
      <p:sp>
        <p:nvSpPr>
          <p:cNvPr id="36" name="مربع نص 35"/>
          <p:cNvSpPr txBox="1"/>
          <p:nvPr/>
        </p:nvSpPr>
        <p:spPr>
          <a:xfrm>
            <a:off x="838199" y="2362200"/>
            <a:ext cx="752633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4400" b="1" dirty="0" smtClean="0">
                <a:solidFill>
                  <a:schemeClr val="tx2"/>
                </a:solidFill>
                <a:cs typeface="Traditional Arabic" pitchFamily="2" charset="-78"/>
              </a:rPr>
              <a:t>س: من</a:t>
            </a:r>
            <a:r>
              <a:rPr lang="ar-KW" sz="4400" b="1" dirty="0" smtClean="0">
                <a:solidFill>
                  <a:schemeClr val="tx2"/>
                </a:solidFill>
                <a:cs typeface="Traditional Arabic" pitchFamily="2" charset="-78"/>
              </a:rPr>
              <a:t> أول من عرف كرة القدم الحديثة </a:t>
            </a:r>
            <a:r>
              <a:rPr lang="ar-SA" sz="4400" b="1" dirty="0" smtClean="0">
                <a:solidFill>
                  <a:schemeClr val="tx2"/>
                </a:solidFill>
                <a:cs typeface="Traditional Arabic" pitchFamily="2" charset="-78"/>
              </a:rPr>
              <a:t>؟</a:t>
            </a:r>
          </a:p>
        </p:txBody>
      </p:sp>
      <p:sp>
        <p:nvSpPr>
          <p:cNvPr id="37" name="مستطيل ذو زوايا قطرية مستديرة 36"/>
          <p:cNvSpPr/>
          <p:nvPr/>
        </p:nvSpPr>
        <p:spPr>
          <a:xfrm>
            <a:off x="4038600" y="3962400"/>
            <a:ext cx="1905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KW" sz="2800" dirty="0" smtClean="0"/>
              <a:t>الفرنسيون</a:t>
            </a:r>
            <a:endParaRPr lang="en-US" sz="2800" dirty="0"/>
          </a:p>
        </p:txBody>
      </p:sp>
      <p:sp>
        <p:nvSpPr>
          <p:cNvPr id="38" name="مستطيل ذو زوايا قطرية مستديرة 37"/>
          <p:cNvSpPr/>
          <p:nvPr/>
        </p:nvSpPr>
        <p:spPr>
          <a:xfrm>
            <a:off x="2286000" y="39624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50000"/>
              </a:spcBef>
            </a:pPr>
            <a:r>
              <a:rPr lang="ar-KW" sz="3200" b="1" dirty="0" smtClean="0">
                <a:cs typeface="Traditional Arabic" pitchFamily="2" charset="-78"/>
              </a:rPr>
              <a:t>الإنجليز</a:t>
            </a:r>
            <a:endParaRPr lang="en-US" sz="3200" b="1" dirty="0">
              <a:cs typeface="Traditional Arabic" pitchFamily="2" charset="-78"/>
            </a:endParaRPr>
          </a:p>
        </p:txBody>
      </p:sp>
      <p:sp>
        <p:nvSpPr>
          <p:cNvPr id="39" name="مستطيل ذو زوايا قطرية مستديرة 38"/>
          <p:cNvSpPr/>
          <p:nvPr/>
        </p:nvSpPr>
        <p:spPr>
          <a:xfrm>
            <a:off x="685800" y="3962400"/>
            <a:ext cx="13716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50000"/>
              </a:spcBef>
            </a:pPr>
            <a:r>
              <a:rPr lang="ar-KW" sz="3600" b="1" dirty="0" smtClean="0">
                <a:cs typeface="Traditional Arabic" pitchFamily="2" charset="-78"/>
              </a:rPr>
              <a:t>الألمان</a:t>
            </a:r>
            <a:endParaRPr lang="en-US" sz="3600" b="1" dirty="0">
              <a:cs typeface="Traditional Arabic" pitchFamily="2" charset="-78"/>
            </a:endParaRPr>
          </a:p>
        </p:txBody>
      </p:sp>
      <p:pic>
        <p:nvPicPr>
          <p:cNvPr id="40" name="Picture 6" descr="ho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" name="صورة 4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000"/>
                            </p:stCondLst>
                            <p:childTnLst>
                              <p:par>
                                <p:cTn id="6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000"/>
                            </p:stCondLst>
                            <p:childTnLst>
                              <p:par>
                                <p:cTn id="6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9000"/>
                            </p:stCondLst>
                            <p:childTnLst>
                              <p:par>
                                <p:cTn id="7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0"/>
                            </p:stCondLst>
                            <p:childTnLst>
                              <p:par>
                                <p:cTn id="7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1000"/>
                            </p:stCondLst>
                            <p:childTnLst>
                              <p:par>
                                <p:cTn id="8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2000"/>
                            </p:stCondLst>
                            <p:childTnLst>
                              <p:par>
                                <p:cTn id="8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3000"/>
                            </p:stCondLst>
                            <p:childTnLst>
                              <p:par>
                                <p:cTn id="9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4000"/>
                            </p:stCondLst>
                            <p:childTnLst>
                              <p:par>
                                <p:cTn id="9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5000"/>
                            </p:stCondLst>
                            <p:childTnLst>
                              <p:par>
                                <p:cTn id="10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8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66FF"/>
                                      </p:to>
                                    </p:animClr>
                                    <p:set>
                                      <p:cBhvr>
                                        <p:cTn id="109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0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/>
      <p:bldP spid="37" grpId="0" animBg="1"/>
      <p:bldP spid="38" grpId="0" animBg="1"/>
      <p:bldP spid="3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6" descr="ho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" name="Rectangle 4"/>
          <p:cNvSpPr>
            <a:spLocks noChangeArrowheads="1"/>
          </p:cNvSpPr>
          <p:nvPr/>
        </p:nvSpPr>
        <p:spPr bwMode="auto">
          <a:xfrm>
            <a:off x="533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2" name="Rectangle 5"/>
          <p:cNvSpPr>
            <a:spLocks noChangeArrowheads="1"/>
          </p:cNvSpPr>
          <p:nvPr/>
        </p:nvSpPr>
        <p:spPr bwMode="auto">
          <a:xfrm>
            <a:off x="9652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Rectangle 6"/>
          <p:cNvSpPr>
            <a:spLocks noChangeArrowheads="1"/>
          </p:cNvSpPr>
          <p:nvPr/>
        </p:nvSpPr>
        <p:spPr bwMode="auto">
          <a:xfrm>
            <a:off x="13970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Rectangle 7"/>
          <p:cNvSpPr>
            <a:spLocks noChangeArrowheads="1"/>
          </p:cNvSpPr>
          <p:nvPr/>
        </p:nvSpPr>
        <p:spPr bwMode="auto">
          <a:xfrm>
            <a:off x="18288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Rectangle 8"/>
          <p:cNvSpPr>
            <a:spLocks noChangeArrowheads="1"/>
          </p:cNvSpPr>
          <p:nvPr/>
        </p:nvSpPr>
        <p:spPr bwMode="auto">
          <a:xfrm>
            <a:off x="22606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Rectangle 9"/>
          <p:cNvSpPr>
            <a:spLocks noChangeArrowheads="1"/>
          </p:cNvSpPr>
          <p:nvPr/>
        </p:nvSpPr>
        <p:spPr bwMode="auto">
          <a:xfrm>
            <a:off x="2692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7" name="Rectangle 10"/>
          <p:cNvSpPr>
            <a:spLocks noChangeArrowheads="1"/>
          </p:cNvSpPr>
          <p:nvPr/>
        </p:nvSpPr>
        <p:spPr bwMode="auto">
          <a:xfrm>
            <a:off x="3125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8" name="Rectangle 11"/>
          <p:cNvSpPr>
            <a:spLocks noChangeArrowheads="1"/>
          </p:cNvSpPr>
          <p:nvPr/>
        </p:nvSpPr>
        <p:spPr bwMode="auto">
          <a:xfrm>
            <a:off x="35575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9" name="Rectangle 12"/>
          <p:cNvSpPr>
            <a:spLocks noChangeArrowheads="1"/>
          </p:cNvSpPr>
          <p:nvPr/>
        </p:nvSpPr>
        <p:spPr bwMode="auto">
          <a:xfrm>
            <a:off x="39893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0" name="Rectangle 13"/>
          <p:cNvSpPr>
            <a:spLocks noChangeArrowheads="1"/>
          </p:cNvSpPr>
          <p:nvPr/>
        </p:nvSpPr>
        <p:spPr bwMode="auto">
          <a:xfrm>
            <a:off x="44211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1" name="Rectangle 14"/>
          <p:cNvSpPr>
            <a:spLocks noChangeArrowheads="1"/>
          </p:cNvSpPr>
          <p:nvPr/>
        </p:nvSpPr>
        <p:spPr bwMode="auto">
          <a:xfrm>
            <a:off x="48529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2" name="Rectangle 15"/>
          <p:cNvSpPr>
            <a:spLocks noChangeArrowheads="1"/>
          </p:cNvSpPr>
          <p:nvPr/>
        </p:nvSpPr>
        <p:spPr bwMode="auto">
          <a:xfrm>
            <a:off x="5284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3" name="Rectangle 16"/>
          <p:cNvSpPr>
            <a:spLocks noChangeArrowheads="1"/>
          </p:cNvSpPr>
          <p:nvPr/>
        </p:nvSpPr>
        <p:spPr bwMode="auto">
          <a:xfrm>
            <a:off x="5718175" y="574992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4" name="Rectangle 15"/>
          <p:cNvSpPr>
            <a:spLocks noChangeArrowheads="1"/>
          </p:cNvSpPr>
          <p:nvPr/>
        </p:nvSpPr>
        <p:spPr bwMode="auto">
          <a:xfrm>
            <a:off x="6140450" y="5743576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5" name="Rectangle 16"/>
          <p:cNvSpPr>
            <a:spLocks noChangeArrowheads="1"/>
          </p:cNvSpPr>
          <p:nvPr/>
        </p:nvSpPr>
        <p:spPr bwMode="auto">
          <a:xfrm>
            <a:off x="6573838" y="574357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6" name="مستطيل مستدير الزوايا 55"/>
          <p:cNvSpPr/>
          <p:nvPr/>
        </p:nvSpPr>
        <p:spPr>
          <a:xfrm>
            <a:off x="7086600" y="5562600"/>
            <a:ext cx="19812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 smtClean="0"/>
              <a:t>انتهى </a:t>
            </a:r>
            <a:r>
              <a:rPr lang="ar-SA" sz="2000" b="1" dirty="0" err="1" smtClean="0"/>
              <a:t>وطافك</a:t>
            </a:r>
            <a:r>
              <a:rPr lang="ar-SA" sz="2000" b="1" dirty="0" smtClean="0"/>
              <a:t> الدور</a:t>
            </a:r>
            <a:endParaRPr lang="en-US" sz="2000" b="1" dirty="0"/>
          </a:p>
        </p:txBody>
      </p:sp>
      <p:sp>
        <p:nvSpPr>
          <p:cNvPr id="57" name="مربع نص 56"/>
          <p:cNvSpPr txBox="1"/>
          <p:nvPr/>
        </p:nvSpPr>
        <p:spPr>
          <a:xfrm>
            <a:off x="533400" y="2057400"/>
            <a:ext cx="58674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5400" b="1" dirty="0" smtClean="0">
                <a:solidFill>
                  <a:schemeClr val="tx2"/>
                </a:solidFill>
                <a:cs typeface="Traditional Arabic" pitchFamily="2" charset="-78"/>
              </a:rPr>
              <a:t>س : </a:t>
            </a:r>
            <a:r>
              <a:rPr lang="ar-KW" sz="5400" b="1" dirty="0" smtClean="0">
                <a:solidFill>
                  <a:schemeClr val="tx2"/>
                </a:solidFill>
                <a:cs typeface="Traditional Arabic" pitchFamily="2" charset="-78"/>
              </a:rPr>
              <a:t>من كم شوط تتكون مباراة كرة السلة </a:t>
            </a:r>
            <a:r>
              <a:rPr lang="ar-SA" sz="5400" b="1" dirty="0" smtClean="0">
                <a:solidFill>
                  <a:schemeClr val="tx2"/>
                </a:solidFill>
                <a:cs typeface="Traditional Arabic" pitchFamily="2" charset="-78"/>
              </a:rPr>
              <a:t>؟</a:t>
            </a:r>
            <a:endParaRPr lang="en-US" sz="5400" b="1" dirty="0">
              <a:solidFill>
                <a:schemeClr val="tx2"/>
              </a:solidFill>
              <a:cs typeface="Traditional Arabic" pitchFamily="2" charset="-78"/>
            </a:endParaRPr>
          </a:p>
        </p:txBody>
      </p:sp>
      <p:sp>
        <p:nvSpPr>
          <p:cNvPr id="58" name="مستطيل ذو زوايا قطرية مستديرة 57"/>
          <p:cNvSpPr/>
          <p:nvPr/>
        </p:nvSpPr>
        <p:spPr>
          <a:xfrm>
            <a:off x="762000" y="4114800"/>
            <a:ext cx="21336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KW" sz="4000" b="1" dirty="0" smtClean="0">
                <a:cs typeface="Traditional Arabic" pitchFamily="2" charset="-78"/>
              </a:rPr>
              <a:t>شوطان</a:t>
            </a:r>
            <a:endParaRPr lang="en-US" sz="4000" b="1" dirty="0">
              <a:cs typeface="Traditional Arabic" pitchFamily="2" charset="-78"/>
            </a:endParaRPr>
          </a:p>
        </p:txBody>
      </p:sp>
      <p:pic>
        <p:nvPicPr>
          <p:cNvPr id="22" name="صورة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000"/>
                            </p:stCondLst>
                            <p:childTnLst>
                              <p:par>
                                <p:cTn id="4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000"/>
                            </p:stCondLst>
                            <p:childTnLst>
                              <p:par>
                                <p:cTn id="4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8000"/>
                            </p:stCondLst>
                            <p:childTnLst>
                              <p:par>
                                <p:cTn id="5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9000"/>
                            </p:stCondLst>
                            <p:childTnLst>
                              <p:par>
                                <p:cTn id="5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0"/>
                            </p:stCondLst>
                            <p:childTnLst>
                              <p:par>
                                <p:cTn id="6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2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1000"/>
                            </p:stCondLst>
                            <p:childTnLst>
                              <p:par>
                                <p:cTn id="6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7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2000"/>
                            </p:stCondLst>
                            <p:childTnLst>
                              <p:par>
                                <p:cTn id="7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2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3000"/>
                            </p:stCondLst>
                            <p:childTnLst>
                              <p:par>
                                <p:cTn id="7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7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4000"/>
                            </p:stCondLst>
                            <p:childTnLst>
                              <p:par>
                                <p:cTn id="8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2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5000"/>
                            </p:stCondLst>
                            <p:childTnLst>
                              <p:par>
                                <p:cTn id="8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57" grpId="0"/>
      <p:bldP spid="5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6" descr="ho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" name="Rectangle 4"/>
          <p:cNvSpPr>
            <a:spLocks noChangeArrowheads="1"/>
          </p:cNvSpPr>
          <p:nvPr/>
        </p:nvSpPr>
        <p:spPr bwMode="auto">
          <a:xfrm>
            <a:off x="533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2" name="Rectangle 5"/>
          <p:cNvSpPr>
            <a:spLocks noChangeArrowheads="1"/>
          </p:cNvSpPr>
          <p:nvPr/>
        </p:nvSpPr>
        <p:spPr bwMode="auto">
          <a:xfrm>
            <a:off x="9652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Rectangle 6"/>
          <p:cNvSpPr>
            <a:spLocks noChangeArrowheads="1"/>
          </p:cNvSpPr>
          <p:nvPr/>
        </p:nvSpPr>
        <p:spPr bwMode="auto">
          <a:xfrm>
            <a:off x="13970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Rectangle 7"/>
          <p:cNvSpPr>
            <a:spLocks noChangeArrowheads="1"/>
          </p:cNvSpPr>
          <p:nvPr/>
        </p:nvSpPr>
        <p:spPr bwMode="auto">
          <a:xfrm>
            <a:off x="18288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Rectangle 8"/>
          <p:cNvSpPr>
            <a:spLocks noChangeArrowheads="1"/>
          </p:cNvSpPr>
          <p:nvPr/>
        </p:nvSpPr>
        <p:spPr bwMode="auto">
          <a:xfrm>
            <a:off x="22606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Rectangle 9"/>
          <p:cNvSpPr>
            <a:spLocks noChangeArrowheads="1"/>
          </p:cNvSpPr>
          <p:nvPr/>
        </p:nvSpPr>
        <p:spPr bwMode="auto">
          <a:xfrm>
            <a:off x="2692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7" name="Rectangle 10"/>
          <p:cNvSpPr>
            <a:spLocks noChangeArrowheads="1"/>
          </p:cNvSpPr>
          <p:nvPr/>
        </p:nvSpPr>
        <p:spPr bwMode="auto">
          <a:xfrm>
            <a:off x="3125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8" name="Rectangle 11"/>
          <p:cNvSpPr>
            <a:spLocks noChangeArrowheads="1"/>
          </p:cNvSpPr>
          <p:nvPr/>
        </p:nvSpPr>
        <p:spPr bwMode="auto">
          <a:xfrm>
            <a:off x="35575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9" name="Rectangle 12"/>
          <p:cNvSpPr>
            <a:spLocks noChangeArrowheads="1"/>
          </p:cNvSpPr>
          <p:nvPr/>
        </p:nvSpPr>
        <p:spPr bwMode="auto">
          <a:xfrm>
            <a:off x="39893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0" name="Rectangle 13"/>
          <p:cNvSpPr>
            <a:spLocks noChangeArrowheads="1"/>
          </p:cNvSpPr>
          <p:nvPr/>
        </p:nvSpPr>
        <p:spPr bwMode="auto">
          <a:xfrm>
            <a:off x="44211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1" name="Rectangle 14"/>
          <p:cNvSpPr>
            <a:spLocks noChangeArrowheads="1"/>
          </p:cNvSpPr>
          <p:nvPr/>
        </p:nvSpPr>
        <p:spPr bwMode="auto">
          <a:xfrm>
            <a:off x="48529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2" name="Rectangle 15"/>
          <p:cNvSpPr>
            <a:spLocks noChangeArrowheads="1"/>
          </p:cNvSpPr>
          <p:nvPr/>
        </p:nvSpPr>
        <p:spPr bwMode="auto">
          <a:xfrm>
            <a:off x="5284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3" name="Rectangle 16"/>
          <p:cNvSpPr>
            <a:spLocks noChangeArrowheads="1"/>
          </p:cNvSpPr>
          <p:nvPr/>
        </p:nvSpPr>
        <p:spPr bwMode="auto">
          <a:xfrm>
            <a:off x="5718175" y="574992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4" name="Rectangle 15"/>
          <p:cNvSpPr>
            <a:spLocks noChangeArrowheads="1"/>
          </p:cNvSpPr>
          <p:nvPr/>
        </p:nvSpPr>
        <p:spPr bwMode="auto">
          <a:xfrm>
            <a:off x="6140450" y="5743576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5" name="Rectangle 16"/>
          <p:cNvSpPr>
            <a:spLocks noChangeArrowheads="1"/>
          </p:cNvSpPr>
          <p:nvPr/>
        </p:nvSpPr>
        <p:spPr bwMode="auto">
          <a:xfrm>
            <a:off x="6573838" y="574357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6" name="مستطيل مستدير الزوايا 55"/>
          <p:cNvSpPr/>
          <p:nvPr/>
        </p:nvSpPr>
        <p:spPr>
          <a:xfrm>
            <a:off x="7086600" y="5562600"/>
            <a:ext cx="19812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 smtClean="0"/>
              <a:t>انتهى </a:t>
            </a:r>
            <a:r>
              <a:rPr lang="ar-SA" sz="2000" b="1" dirty="0" err="1" smtClean="0"/>
              <a:t>وطافك</a:t>
            </a:r>
            <a:r>
              <a:rPr lang="ar-SA" sz="2000" b="1" dirty="0" smtClean="0"/>
              <a:t> الدور</a:t>
            </a:r>
            <a:endParaRPr lang="en-US" sz="2000" b="1" dirty="0"/>
          </a:p>
        </p:txBody>
      </p:sp>
      <p:sp>
        <p:nvSpPr>
          <p:cNvPr id="57" name="مربع نص 56"/>
          <p:cNvSpPr txBox="1"/>
          <p:nvPr/>
        </p:nvSpPr>
        <p:spPr>
          <a:xfrm>
            <a:off x="838200" y="2362200"/>
            <a:ext cx="7239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5400" b="1" dirty="0" smtClean="0">
                <a:solidFill>
                  <a:schemeClr val="tx2"/>
                </a:solidFill>
                <a:cs typeface="Traditional Arabic" pitchFamily="2" charset="-78"/>
              </a:rPr>
              <a:t>س : </a:t>
            </a:r>
            <a:r>
              <a:rPr lang="ar-KW" sz="5400" b="1" dirty="0" smtClean="0">
                <a:solidFill>
                  <a:schemeClr val="tx2"/>
                </a:solidFill>
                <a:cs typeface="Traditional Arabic" pitchFamily="2" charset="-78"/>
              </a:rPr>
              <a:t>ما هي عاصمة الخلافة الأموية </a:t>
            </a:r>
            <a:r>
              <a:rPr lang="ar-SA" sz="5400" b="1" dirty="0" smtClean="0">
                <a:solidFill>
                  <a:schemeClr val="tx2"/>
                </a:solidFill>
                <a:cs typeface="Traditional Arabic" pitchFamily="2" charset="-78"/>
              </a:rPr>
              <a:t>؟</a:t>
            </a:r>
            <a:endParaRPr lang="en-US" sz="5400" b="1" dirty="0">
              <a:solidFill>
                <a:schemeClr val="tx2"/>
              </a:solidFill>
              <a:cs typeface="Traditional Arabic" pitchFamily="2" charset="-78"/>
            </a:endParaRPr>
          </a:p>
        </p:txBody>
      </p:sp>
      <p:sp>
        <p:nvSpPr>
          <p:cNvPr id="58" name="مستطيل ذو زوايا قطرية مستديرة 57"/>
          <p:cNvSpPr/>
          <p:nvPr/>
        </p:nvSpPr>
        <p:spPr>
          <a:xfrm>
            <a:off x="762000" y="4114800"/>
            <a:ext cx="21336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KW" sz="4000" b="1" dirty="0" smtClean="0">
                <a:cs typeface="Traditional Arabic" pitchFamily="2" charset="-78"/>
              </a:rPr>
              <a:t>دمشق</a:t>
            </a:r>
            <a:endParaRPr lang="en-US" sz="4000" b="1" dirty="0">
              <a:cs typeface="Traditional Arabic" pitchFamily="2" charset="-78"/>
            </a:endParaRPr>
          </a:p>
        </p:txBody>
      </p:sp>
      <p:pic>
        <p:nvPicPr>
          <p:cNvPr id="22" name="صورة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000"/>
                            </p:stCondLst>
                            <p:childTnLst>
                              <p:par>
                                <p:cTn id="4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000"/>
                            </p:stCondLst>
                            <p:childTnLst>
                              <p:par>
                                <p:cTn id="4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8000"/>
                            </p:stCondLst>
                            <p:childTnLst>
                              <p:par>
                                <p:cTn id="5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9000"/>
                            </p:stCondLst>
                            <p:childTnLst>
                              <p:par>
                                <p:cTn id="5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0"/>
                            </p:stCondLst>
                            <p:childTnLst>
                              <p:par>
                                <p:cTn id="6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2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1000"/>
                            </p:stCondLst>
                            <p:childTnLst>
                              <p:par>
                                <p:cTn id="6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7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2000"/>
                            </p:stCondLst>
                            <p:childTnLst>
                              <p:par>
                                <p:cTn id="7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2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3000"/>
                            </p:stCondLst>
                            <p:childTnLst>
                              <p:par>
                                <p:cTn id="7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7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4000"/>
                            </p:stCondLst>
                            <p:childTnLst>
                              <p:par>
                                <p:cTn id="8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2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5000"/>
                            </p:stCondLst>
                            <p:childTnLst>
                              <p:par>
                                <p:cTn id="8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57" grpId="0"/>
      <p:bldP spid="58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6" descr="ho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" name="Rectangle 4"/>
          <p:cNvSpPr>
            <a:spLocks noChangeArrowheads="1"/>
          </p:cNvSpPr>
          <p:nvPr/>
        </p:nvSpPr>
        <p:spPr bwMode="auto">
          <a:xfrm>
            <a:off x="533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2" name="Rectangle 5"/>
          <p:cNvSpPr>
            <a:spLocks noChangeArrowheads="1"/>
          </p:cNvSpPr>
          <p:nvPr/>
        </p:nvSpPr>
        <p:spPr bwMode="auto">
          <a:xfrm>
            <a:off x="9652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Rectangle 6"/>
          <p:cNvSpPr>
            <a:spLocks noChangeArrowheads="1"/>
          </p:cNvSpPr>
          <p:nvPr/>
        </p:nvSpPr>
        <p:spPr bwMode="auto">
          <a:xfrm>
            <a:off x="13970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Rectangle 7"/>
          <p:cNvSpPr>
            <a:spLocks noChangeArrowheads="1"/>
          </p:cNvSpPr>
          <p:nvPr/>
        </p:nvSpPr>
        <p:spPr bwMode="auto">
          <a:xfrm>
            <a:off x="18288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Rectangle 8"/>
          <p:cNvSpPr>
            <a:spLocks noChangeArrowheads="1"/>
          </p:cNvSpPr>
          <p:nvPr/>
        </p:nvSpPr>
        <p:spPr bwMode="auto">
          <a:xfrm>
            <a:off x="22606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Rectangle 9"/>
          <p:cNvSpPr>
            <a:spLocks noChangeArrowheads="1"/>
          </p:cNvSpPr>
          <p:nvPr/>
        </p:nvSpPr>
        <p:spPr bwMode="auto">
          <a:xfrm>
            <a:off x="2692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7" name="Rectangle 10"/>
          <p:cNvSpPr>
            <a:spLocks noChangeArrowheads="1"/>
          </p:cNvSpPr>
          <p:nvPr/>
        </p:nvSpPr>
        <p:spPr bwMode="auto">
          <a:xfrm>
            <a:off x="3125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8" name="Rectangle 11"/>
          <p:cNvSpPr>
            <a:spLocks noChangeArrowheads="1"/>
          </p:cNvSpPr>
          <p:nvPr/>
        </p:nvSpPr>
        <p:spPr bwMode="auto">
          <a:xfrm>
            <a:off x="35575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9" name="Rectangle 12"/>
          <p:cNvSpPr>
            <a:spLocks noChangeArrowheads="1"/>
          </p:cNvSpPr>
          <p:nvPr/>
        </p:nvSpPr>
        <p:spPr bwMode="auto">
          <a:xfrm>
            <a:off x="39893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0" name="Rectangle 13"/>
          <p:cNvSpPr>
            <a:spLocks noChangeArrowheads="1"/>
          </p:cNvSpPr>
          <p:nvPr/>
        </p:nvSpPr>
        <p:spPr bwMode="auto">
          <a:xfrm>
            <a:off x="44211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1" name="Rectangle 14"/>
          <p:cNvSpPr>
            <a:spLocks noChangeArrowheads="1"/>
          </p:cNvSpPr>
          <p:nvPr/>
        </p:nvSpPr>
        <p:spPr bwMode="auto">
          <a:xfrm>
            <a:off x="48529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2" name="Rectangle 15"/>
          <p:cNvSpPr>
            <a:spLocks noChangeArrowheads="1"/>
          </p:cNvSpPr>
          <p:nvPr/>
        </p:nvSpPr>
        <p:spPr bwMode="auto">
          <a:xfrm>
            <a:off x="5284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3" name="Rectangle 16"/>
          <p:cNvSpPr>
            <a:spLocks noChangeArrowheads="1"/>
          </p:cNvSpPr>
          <p:nvPr/>
        </p:nvSpPr>
        <p:spPr bwMode="auto">
          <a:xfrm>
            <a:off x="5718175" y="574992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4" name="Rectangle 15"/>
          <p:cNvSpPr>
            <a:spLocks noChangeArrowheads="1"/>
          </p:cNvSpPr>
          <p:nvPr/>
        </p:nvSpPr>
        <p:spPr bwMode="auto">
          <a:xfrm>
            <a:off x="6140450" y="5743576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5" name="Rectangle 16"/>
          <p:cNvSpPr>
            <a:spLocks noChangeArrowheads="1"/>
          </p:cNvSpPr>
          <p:nvPr/>
        </p:nvSpPr>
        <p:spPr bwMode="auto">
          <a:xfrm>
            <a:off x="6573838" y="574357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6" name="مستطيل مستدير الزوايا 55"/>
          <p:cNvSpPr/>
          <p:nvPr/>
        </p:nvSpPr>
        <p:spPr>
          <a:xfrm>
            <a:off x="7086600" y="5562600"/>
            <a:ext cx="19812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 smtClean="0"/>
              <a:t>انتهى </a:t>
            </a:r>
            <a:r>
              <a:rPr lang="ar-SA" sz="2000" b="1" dirty="0" err="1" smtClean="0"/>
              <a:t>وطافك</a:t>
            </a:r>
            <a:r>
              <a:rPr lang="ar-SA" sz="2000" b="1" dirty="0" smtClean="0"/>
              <a:t> الدور</a:t>
            </a:r>
            <a:endParaRPr lang="en-US" sz="2000" b="1" dirty="0"/>
          </a:p>
        </p:txBody>
      </p:sp>
      <p:sp>
        <p:nvSpPr>
          <p:cNvPr id="57" name="مربع نص 56"/>
          <p:cNvSpPr txBox="1"/>
          <p:nvPr/>
        </p:nvSpPr>
        <p:spPr>
          <a:xfrm>
            <a:off x="649287" y="2362200"/>
            <a:ext cx="7543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5400" b="1" dirty="0" smtClean="0">
                <a:solidFill>
                  <a:schemeClr val="tx2"/>
                </a:solidFill>
                <a:cs typeface="Traditional Arabic" pitchFamily="2" charset="-78"/>
              </a:rPr>
              <a:t>س : </a:t>
            </a:r>
            <a:r>
              <a:rPr lang="ar-KW" sz="5400" b="1" dirty="0" smtClean="0">
                <a:solidFill>
                  <a:schemeClr val="tx2"/>
                </a:solidFill>
                <a:cs typeface="Traditional Arabic" pitchFamily="2" charset="-78"/>
              </a:rPr>
              <a:t>ما هي عاصمة الخلافة العباسية </a:t>
            </a:r>
            <a:r>
              <a:rPr lang="ar-SA" sz="5400" b="1" dirty="0" smtClean="0">
                <a:solidFill>
                  <a:schemeClr val="tx2"/>
                </a:solidFill>
                <a:cs typeface="Traditional Arabic" pitchFamily="2" charset="-78"/>
              </a:rPr>
              <a:t>؟</a:t>
            </a:r>
            <a:endParaRPr lang="en-US" sz="5400" b="1" dirty="0">
              <a:solidFill>
                <a:schemeClr val="tx2"/>
              </a:solidFill>
              <a:cs typeface="Traditional Arabic" pitchFamily="2" charset="-78"/>
            </a:endParaRPr>
          </a:p>
        </p:txBody>
      </p:sp>
      <p:sp>
        <p:nvSpPr>
          <p:cNvPr id="58" name="مستطيل ذو زوايا قطرية مستديرة 57"/>
          <p:cNvSpPr/>
          <p:nvPr/>
        </p:nvSpPr>
        <p:spPr>
          <a:xfrm>
            <a:off x="762000" y="4114800"/>
            <a:ext cx="21336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KW" sz="4000" b="1" dirty="0" smtClean="0">
                <a:cs typeface="Traditional Arabic" pitchFamily="2" charset="-78"/>
              </a:rPr>
              <a:t>اسطنبول</a:t>
            </a:r>
            <a:endParaRPr lang="en-US" sz="4000" b="1" dirty="0">
              <a:cs typeface="Traditional Arabic" pitchFamily="2" charset="-78"/>
            </a:endParaRPr>
          </a:p>
        </p:txBody>
      </p:sp>
      <p:pic>
        <p:nvPicPr>
          <p:cNvPr id="22" name="صورة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000"/>
                            </p:stCondLst>
                            <p:childTnLst>
                              <p:par>
                                <p:cTn id="4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000"/>
                            </p:stCondLst>
                            <p:childTnLst>
                              <p:par>
                                <p:cTn id="4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8000"/>
                            </p:stCondLst>
                            <p:childTnLst>
                              <p:par>
                                <p:cTn id="5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9000"/>
                            </p:stCondLst>
                            <p:childTnLst>
                              <p:par>
                                <p:cTn id="5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0"/>
                            </p:stCondLst>
                            <p:childTnLst>
                              <p:par>
                                <p:cTn id="6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2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1000"/>
                            </p:stCondLst>
                            <p:childTnLst>
                              <p:par>
                                <p:cTn id="6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7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2000"/>
                            </p:stCondLst>
                            <p:childTnLst>
                              <p:par>
                                <p:cTn id="7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2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3000"/>
                            </p:stCondLst>
                            <p:childTnLst>
                              <p:par>
                                <p:cTn id="7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7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4000"/>
                            </p:stCondLst>
                            <p:childTnLst>
                              <p:par>
                                <p:cTn id="8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2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5000"/>
                            </p:stCondLst>
                            <p:childTnLst>
                              <p:par>
                                <p:cTn id="8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57" grpId="0"/>
      <p:bldP spid="58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533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Rectangle 5"/>
          <p:cNvSpPr>
            <a:spLocks noChangeArrowheads="1"/>
          </p:cNvSpPr>
          <p:nvPr/>
        </p:nvSpPr>
        <p:spPr bwMode="auto">
          <a:xfrm>
            <a:off x="9652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13970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Rectangle 7"/>
          <p:cNvSpPr>
            <a:spLocks noChangeArrowheads="1"/>
          </p:cNvSpPr>
          <p:nvPr/>
        </p:nvSpPr>
        <p:spPr bwMode="auto">
          <a:xfrm>
            <a:off x="18288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Rectangle 8"/>
          <p:cNvSpPr>
            <a:spLocks noChangeArrowheads="1"/>
          </p:cNvSpPr>
          <p:nvPr/>
        </p:nvSpPr>
        <p:spPr bwMode="auto">
          <a:xfrm>
            <a:off x="22606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Rectangle 9"/>
          <p:cNvSpPr>
            <a:spLocks noChangeArrowheads="1"/>
          </p:cNvSpPr>
          <p:nvPr/>
        </p:nvSpPr>
        <p:spPr bwMode="auto">
          <a:xfrm>
            <a:off x="2692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Rectangle 10"/>
          <p:cNvSpPr>
            <a:spLocks noChangeArrowheads="1"/>
          </p:cNvSpPr>
          <p:nvPr/>
        </p:nvSpPr>
        <p:spPr bwMode="auto">
          <a:xfrm>
            <a:off x="3125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Rectangle 11"/>
          <p:cNvSpPr>
            <a:spLocks noChangeArrowheads="1"/>
          </p:cNvSpPr>
          <p:nvPr/>
        </p:nvSpPr>
        <p:spPr bwMode="auto">
          <a:xfrm>
            <a:off x="35575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Rectangle 12"/>
          <p:cNvSpPr>
            <a:spLocks noChangeArrowheads="1"/>
          </p:cNvSpPr>
          <p:nvPr/>
        </p:nvSpPr>
        <p:spPr bwMode="auto">
          <a:xfrm>
            <a:off x="39893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Rectangle 13"/>
          <p:cNvSpPr>
            <a:spLocks noChangeArrowheads="1"/>
          </p:cNvSpPr>
          <p:nvPr/>
        </p:nvSpPr>
        <p:spPr bwMode="auto">
          <a:xfrm>
            <a:off x="44211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Rectangle 14"/>
          <p:cNvSpPr>
            <a:spLocks noChangeArrowheads="1"/>
          </p:cNvSpPr>
          <p:nvPr/>
        </p:nvSpPr>
        <p:spPr bwMode="auto">
          <a:xfrm>
            <a:off x="48529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Rectangle 15"/>
          <p:cNvSpPr>
            <a:spLocks noChangeArrowheads="1"/>
          </p:cNvSpPr>
          <p:nvPr/>
        </p:nvSpPr>
        <p:spPr bwMode="auto">
          <a:xfrm>
            <a:off x="5284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Rectangle 16"/>
          <p:cNvSpPr>
            <a:spLocks noChangeArrowheads="1"/>
          </p:cNvSpPr>
          <p:nvPr/>
        </p:nvSpPr>
        <p:spPr bwMode="auto">
          <a:xfrm>
            <a:off x="5718175" y="574992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Rectangle 15"/>
          <p:cNvSpPr>
            <a:spLocks noChangeArrowheads="1"/>
          </p:cNvSpPr>
          <p:nvPr/>
        </p:nvSpPr>
        <p:spPr bwMode="auto">
          <a:xfrm>
            <a:off x="6140450" y="5743576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Rectangle 16"/>
          <p:cNvSpPr>
            <a:spLocks noChangeArrowheads="1"/>
          </p:cNvSpPr>
          <p:nvPr/>
        </p:nvSpPr>
        <p:spPr bwMode="auto">
          <a:xfrm>
            <a:off x="6573838" y="574357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مستطيل مستدير الزوايا 34"/>
          <p:cNvSpPr/>
          <p:nvPr/>
        </p:nvSpPr>
        <p:spPr>
          <a:xfrm>
            <a:off x="7086600" y="5562600"/>
            <a:ext cx="19812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 smtClean="0"/>
              <a:t>انتهى </a:t>
            </a:r>
            <a:r>
              <a:rPr lang="ar-SA" sz="2000" b="1" dirty="0" err="1" smtClean="0"/>
              <a:t>وطافك</a:t>
            </a:r>
            <a:r>
              <a:rPr lang="ar-SA" sz="2000" b="1" dirty="0" smtClean="0"/>
              <a:t> الدور</a:t>
            </a:r>
            <a:endParaRPr lang="en-US" sz="2000" b="1" dirty="0"/>
          </a:p>
        </p:txBody>
      </p:sp>
      <p:sp>
        <p:nvSpPr>
          <p:cNvPr id="36" name="مربع نص 35"/>
          <p:cNvSpPr txBox="1"/>
          <p:nvPr/>
        </p:nvSpPr>
        <p:spPr>
          <a:xfrm>
            <a:off x="609600" y="2209800"/>
            <a:ext cx="7467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4400" b="1" dirty="0" smtClean="0">
                <a:solidFill>
                  <a:schemeClr val="tx2"/>
                </a:solidFill>
                <a:cs typeface="Traditional Arabic" pitchFamily="2" charset="-78"/>
              </a:rPr>
              <a:t>س : </a:t>
            </a:r>
            <a:r>
              <a:rPr lang="ar-KW" sz="4400" b="1" dirty="0" smtClean="0">
                <a:solidFill>
                  <a:schemeClr val="tx2"/>
                </a:solidFill>
                <a:cs typeface="Traditional Arabic" pitchFamily="2" charset="-78"/>
              </a:rPr>
              <a:t>ما هي الدولة التي يطلق عليها البلاد الفضية </a:t>
            </a:r>
            <a:r>
              <a:rPr lang="ar-SA" sz="4400" b="1" dirty="0" smtClean="0">
                <a:solidFill>
                  <a:schemeClr val="tx2"/>
                </a:solidFill>
                <a:cs typeface="Traditional Arabic" pitchFamily="2" charset="-78"/>
              </a:rPr>
              <a:t>؟</a:t>
            </a:r>
            <a:endParaRPr lang="en-US" sz="4400" b="1" dirty="0">
              <a:solidFill>
                <a:schemeClr val="tx2"/>
              </a:solidFill>
              <a:cs typeface="Traditional Arabic" pitchFamily="2" charset="-78"/>
            </a:endParaRPr>
          </a:p>
        </p:txBody>
      </p:sp>
      <p:sp>
        <p:nvSpPr>
          <p:cNvPr id="37" name="مستطيل ذو زوايا قطرية مستديرة 36"/>
          <p:cNvSpPr/>
          <p:nvPr/>
        </p:nvSpPr>
        <p:spPr>
          <a:xfrm>
            <a:off x="4724400" y="41910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KW" sz="3200" dirty="0" smtClean="0"/>
              <a:t>البرازيل</a:t>
            </a:r>
            <a:endParaRPr lang="en-US" sz="3200" dirty="0"/>
          </a:p>
        </p:txBody>
      </p:sp>
      <p:sp>
        <p:nvSpPr>
          <p:cNvPr id="38" name="مستطيل ذو زوايا قطرية مستديرة 37"/>
          <p:cNvSpPr/>
          <p:nvPr/>
        </p:nvSpPr>
        <p:spPr>
          <a:xfrm>
            <a:off x="2895600" y="41910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KW" sz="3200" dirty="0" smtClean="0"/>
              <a:t>المكسيك</a:t>
            </a:r>
            <a:endParaRPr lang="en-US" sz="3200" dirty="0"/>
          </a:p>
        </p:txBody>
      </p:sp>
      <p:sp>
        <p:nvSpPr>
          <p:cNvPr id="39" name="مستطيل ذو زوايا قطرية مستديرة 38"/>
          <p:cNvSpPr/>
          <p:nvPr/>
        </p:nvSpPr>
        <p:spPr>
          <a:xfrm>
            <a:off x="990600" y="41910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KW" sz="2800" dirty="0" smtClean="0"/>
              <a:t>الأرجنتين</a:t>
            </a:r>
            <a:endParaRPr lang="en-US" sz="2800" dirty="0"/>
          </a:p>
        </p:txBody>
      </p:sp>
      <p:pic>
        <p:nvPicPr>
          <p:cNvPr id="40" name="Picture 6" descr="ho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" name="صورة 4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000"/>
                            </p:stCondLst>
                            <p:childTnLst>
                              <p:par>
                                <p:cTn id="6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000"/>
                            </p:stCondLst>
                            <p:childTnLst>
                              <p:par>
                                <p:cTn id="6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9000"/>
                            </p:stCondLst>
                            <p:childTnLst>
                              <p:par>
                                <p:cTn id="7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0"/>
                            </p:stCondLst>
                            <p:childTnLst>
                              <p:par>
                                <p:cTn id="7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1000"/>
                            </p:stCondLst>
                            <p:childTnLst>
                              <p:par>
                                <p:cTn id="8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2000"/>
                            </p:stCondLst>
                            <p:childTnLst>
                              <p:par>
                                <p:cTn id="8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3000"/>
                            </p:stCondLst>
                            <p:childTnLst>
                              <p:par>
                                <p:cTn id="9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4000"/>
                            </p:stCondLst>
                            <p:childTnLst>
                              <p:par>
                                <p:cTn id="9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5000"/>
                            </p:stCondLst>
                            <p:childTnLst>
                              <p:par>
                                <p:cTn id="10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8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109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0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/>
      <p:bldP spid="37" grpId="0" animBg="1"/>
      <p:bldP spid="38" grpId="0" animBg="1"/>
      <p:bldP spid="39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6" descr="ho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" name="Rectangle 4"/>
          <p:cNvSpPr>
            <a:spLocks noChangeArrowheads="1"/>
          </p:cNvSpPr>
          <p:nvPr/>
        </p:nvSpPr>
        <p:spPr bwMode="auto">
          <a:xfrm>
            <a:off x="533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2" name="Rectangle 5"/>
          <p:cNvSpPr>
            <a:spLocks noChangeArrowheads="1"/>
          </p:cNvSpPr>
          <p:nvPr/>
        </p:nvSpPr>
        <p:spPr bwMode="auto">
          <a:xfrm>
            <a:off x="9652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Rectangle 6"/>
          <p:cNvSpPr>
            <a:spLocks noChangeArrowheads="1"/>
          </p:cNvSpPr>
          <p:nvPr/>
        </p:nvSpPr>
        <p:spPr bwMode="auto">
          <a:xfrm>
            <a:off x="13970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Rectangle 7"/>
          <p:cNvSpPr>
            <a:spLocks noChangeArrowheads="1"/>
          </p:cNvSpPr>
          <p:nvPr/>
        </p:nvSpPr>
        <p:spPr bwMode="auto">
          <a:xfrm>
            <a:off x="18288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Rectangle 8"/>
          <p:cNvSpPr>
            <a:spLocks noChangeArrowheads="1"/>
          </p:cNvSpPr>
          <p:nvPr/>
        </p:nvSpPr>
        <p:spPr bwMode="auto">
          <a:xfrm>
            <a:off x="22606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Rectangle 9"/>
          <p:cNvSpPr>
            <a:spLocks noChangeArrowheads="1"/>
          </p:cNvSpPr>
          <p:nvPr/>
        </p:nvSpPr>
        <p:spPr bwMode="auto">
          <a:xfrm>
            <a:off x="2692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7" name="Rectangle 10"/>
          <p:cNvSpPr>
            <a:spLocks noChangeArrowheads="1"/>
          </p:cNvSpPr>
          <p:nvPr/>
        </p:nvSpPr>
        <p:spPr bwMode="auto">
          <a:xfrm>
            <a:off x="3125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8" name="Rectangle 11"/>
          <p:cNvSpPr>
            <a:spLocks noChangeArrowheads="1"/>
          </p:cNvSpPr>
          <p:nvPr/>
        </p:nvSpPr>
        <p:spPr bwMode="auto">
          <a:xfrm>
            <a:off x="35575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9" name="Rectangle 12"/>
          <p:cNvSpPr>
            <a:spLocks noChangeArrowheads="1"/>
          </p:cNvSpPr>
          <p:nvPr/>
        </p:nvSpPr>
        <p:spPr bwMode="auto">
          <a:xfrm>
            <a:off x="39893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0" name="Rectangle 13"/>
          <p:cNvSpPr>
            <a:spLocks noChangeArrowheads="1"/>
          </p:cNvSpPr>
          <p:nvPr/>
        </p:nvSpPr>
        <p:spPr bwMode="auto">
          <a:xfrm>
            <a:off x="44211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1" name="Rectangle 14"/>
          <p:cNvSpPr>
            <a:spLocks noChangeArrowheads="1"/>
          </p:cNvSpPr>
          <p:nvPr/>
        </p:nvSpPr>
        <p:spPr bwMode="auto">
          <a:xfrm>
            <a:off x="48529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2" name="Rectangle 15"/>
          <p:cNvSpPr>
            <a:spLocks noChangeArrowheads="1"/>
          </p:cNvSpPr>
          <p:nvPr/>
        </p:nvSpPr>
        <p:spPr bwMode="auto">
          <a:xfrm>
            <a:off x="5284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3" name="Rectangle 16"/>
          <p:cNvSpPr>
            <a:spLocks noChangeArrowheads="1"/>
          </p:cNvSpPr>
          <p:nvPr/>
        </p:nvSpPr>
        <p:spPr bwMode="auto">
          <a:xfrm>
            <a:off x="5718175" y="574992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4" name="Rectangle 15"/>
          <p:cNvSpPr>
            <a:spLocks noChangeArrowheads="1"/>
          </p:cNvSpPr>
          <p:nvPr/>
        </p:nvSpPr>
        <p:spPr bwMode="auto">
          <a:xfrm>
            <a:off x="6140450" y="5743576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5" name="Rectangle 16"/>
          <p:cNvSpPr>
            <a:spLocks noChangeArrowheads="1"/>
          </p:cNvSpPr>
          <p:nvPr/>
        </p:nvSpPr>
        <p:spPr bwMode="auto">
          <a:xfrm>
            <a:off x="6573838" y="574357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6" name="مستطيل مستدير الزوايا 55"/>
          <p:cNvSpPr/>
          <p:nvPr/>
        </p:nvSpPr>
        <p:spPr>
          <a:xfrm>
            <a:off x="7086600" y="5562600"/>
            <a:ext cx="19812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 smtClean="0"/>
              <a:t>انتهى </a:t>
            </a:r>
            <a:r>
              <a:rPr lang="ar-SA" sz="2000" b="1" dirty="0" err="1" smtClean="0"/>
              <a:t>وطافك</a:t>
            </a:r>
            <a:r>
              <a:rPr lang="ar-SA" sz="2000" b="1" dirty="0" smtClean="0"/>
              <a:t> الدور</a:t>
            </a:r>
            <a:endParaRPr lang="en-US" sz="2000" b="1" dirty="0"/>
          </a:p>
        </p:txBody>
      </p:sp>
      <p:sp>
        <p:nvSpPr>
          <p:cNvPr id="57" name="مربع نص 56"/>
          <p:cNvSpPr txBox="1"/>
          <p:nvPr/>
        </p:nvSpPr>
        <p:spPr>
          <a:xfrm>
            <a:off x="531813" y="2353270"/>
            <a:ext cx="76215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5400" b="1" dirty="0" smtClean="0">
                <a:solidFill>
                  <a:schemeClr val="tx2"/>
                </a:solidFill>
                <a:cs typeface="Traditional Arabic" pitchFamily="2" charset="-78"/>
              </a:rPr>
              <a:t>س : </a:t>
            </a:r>
            <a:r>
              <a:rPr lang="ar-KW" sz="5400" b="1" dirty="0" smtClean="0">
                <a:solidFill>
                  <a:schemeClr val="tx2"/>
                </a:solidFill>
                <a:cs typeface="Traditional Arabic" pitchFamily="2" charset="-78"/>
              </a:rPr>
              <a:t>ما هي عاصمة مصر قبل القاهرة </a:t>
            </a:r>
            <a:r>
              <a:rPr lang="ar-SA" sz="5400" b="1" dirty="0" smtClean="0">
                <a:solidFill>
                  <a:schemeClr val="tx2"/>
                </a:solidFill>
                <a:cs typeface="Traditional Arabic" pitchFamily="2" charset="-78"/>
              </a:rPr>
              <a:t>؟</a:t>
            </a:r>
            <a:endParaRPr lang="en-US" sz="5400" b="1" dirty="0">
              <a:solidFill>
                <a:schemeClr val="tx2"/>
              </a:solidFill>
              <a:cs typeface="Traditional Arabic" pitchFamily="2" charset="-78"/>
            </a:endParaRPr>
          </a:p>
        </p:txBody>
      </p:sp>
      <p:sp>
        <p:nvSpPr>
          <p:cNvPr id="58" name="مستطيل ذو زوايا قطرية مستديرة 57"/>
          <p:cNvSpPr/>
          <p:nvPr/>
        </p:nvSpPr>
        <p:spPr>
          <a:xfrm>
            <a:off x="762000" y="4114800"/>
            <a:ext cx="21336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KW" sz="4000" b="1" dirty="0" smtClean="0">
                <a:cs typeface="Traditional Arabic" pitchFamily="2" charset="-78"/>
              </a:rPr>
              <a:t>الفسطاط</a:t>
            </a:r>
            <a:endParaRPr lang="en-US" sz="4000" b="1" dirty="0">
              <a:cs typeface="Traditional Arabic" pitchFamily="2" charset="-78"/>
            </a:endParaRPr>
          </a:p>
        </p:txBody>
      </p:sp>
      <p:pic>
        <p:nvPicPr>
          <p:cNvPr id="22" name="صورة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000"/>
                            </p:stCondLst>
                            <p:childTnLst>
                              <p:par>
                                <p:cTn id="4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000"/>
                            </p:stCondLst>
                            <p:childTnLst>
                              <p:par>
                                <p:cTn id="4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8000"/>
                            </p:stCondLst>
                            <p:childTnLst>
                              <p:par>
                                <p:cTn id="5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9000"/>
                            </p:stCondLst>
                            <p:childTnLst>
                              <p:par>
                                <p:cTn id="5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0"/>
                            </p:stCondLst>
                            <p:childTnLst>
                              <p:par>
                                <p:cTn id="6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2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1000"/>
                            </p:stCondLst>
                            <p:childTnLst>
                              <p:par>
                                <p:cTn id="6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7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2000"/>
                            </p:stCondLst>
                            <p:childTnLst>
                              <p:par>
                                <p:cTn id="7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2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3000"/>
                            </p:stCondLst>
                            <p:childTnLst>
                              <p:par>
                                <p:cTn id="7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7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4000"/>
                            </p:stCondLst>
                            <p:childTnLst>
                              <p:par>
                                <p:cTn id="8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2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5000"/>
                            </p:stCondLst>
                            <p:childTnLst>
                              <p:par>
                                <p:cTn id="8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57" grpId="0"/>
      <p:bldP spid="58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6" descr="ho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" name="Rectangle 4"/>
          <p:cNvSpPr>
            <a:spLocks noChangeArrowheads="1"/>
          </p:cNvSpPr>
          <p:nvPr/>
        </p:nvSpPr>
        <p:spPr bwMode="auto">
          <a:xfrm>
            <a:off x="533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2" name="Rectangle 5"/>
          <p:cNvSpPr>
            <a:spLocks noChangeArrowheads="1"/>
          </p:cNvSpPr>
          <p:nvPr/>
        </p:nvSpPr>
        <p:spPr bwMode="auto">
          <a:xfrm>
            <a:off x="9652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Rectangle 6"/>
          <p:cNvSpPr>
            <a:spLocks noChangeArrowheads="1"/>
          </p:cNvSpPr>
          <p:nvPr/>
        </p:nvSpPr>
        <p:spPr bwMode="auto">
          <a:xfrm>
            <a:off x="13970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Rectangle 7"/>
          <p:cNvSpPr>
            <a:spLocks noChangeArrowheads="1"/>
          </p:cNvSpPr>
          <p:nvPr/>
        </p:nvSpPr>
        <p:spPr bwMode="auto">
          <a:xfrm>
            <a:off x="18288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Rectangle 8"/>
          <p:cNvSpPr>
            <a:spLocks noChangeArrowheads="1"/>
          </p:cNvSpPr>
          <p:nvPr/>
        </p:nvSpPr>
        <p:spPr bwMode="auto">
          <a:xfrm>
            <a:off x="22606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Rectangle 9"/>
          <p:cNvSpPr>
            <a:spLocks noChangeArrowheads="1"/>
          </p:cNvSpPr>
          <p:nvPr/>
        </p:nvSpPr>
        <p:spPr bwMode="auto">
          <a:xfrm>
            <a:off x="2692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7" name="Rectangle 10"/>
          <p:cNvSpPr>
            <a:spLocks noChangeArrowheads="1"/>
          </p:cNvSpPr>
          <p:nvPr/>
        </p:nvSpPr>
        <p:spPr bwMode="auto">
          <a:xfrm>
            <a:off x="3125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8" name="Rectangle 11"/>
          <p:cNvSpPr>
            <a:spLocks noChangeArrowheads="1"/>
          </p:cNvSpPr>
          <p:nvPr/>
        </p:nvSpPr>
        <p:spPr bwMode="auto">
          <a:xfrm>
            <a:off x="35575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9" name="Rectangle 12"/>
          <p:cNvSpPr>
            <a:spLocks noChangeArrowheads="1"/>
          </p:cNvSpPr>
          <p:nvPr/>
        </p:nvSpPr>
        <p:spPr bwMode="auto">
          <a:xfrm>
            <a:off x="39893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0" name="Rectangle 13"/>
          <p:cNvSpPr>
            <a:spLocks noChangeArrowheads="1"/>
          </p:cNvSpPr>
          <p:nvPr/>
        </p:nvSpPr>
        <p:spPr bwMode="auto">
          <a:xfrm>
            <a:off x="44211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1" name="Rectangle 14"/>
          <p:cNvSpPr>
            <a:spLocks noChangeArrowheads="1"/>
          </p:cNvSpPr>
          <p:nvPr/>
        </p:nvSpPr>
        <p:spPr bwMode="auto">
          <a:xfrm>
            <a:off x="48529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2" name="Rectangle 15"/>
          <p:cNvSpPr>
            <a:spLocks noChangeArrowheads="1"/>
          </p:cNvSpPr>
          <p:nvPr/>
        </p:nvSpPr>
        <p:spPr bwMode="auto">
          <a:xfrm>
            <a:off x="5284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3" name="Rectangle 16"/>
          <p:cNvSpPr>
            <a:spLocks noChangeArrowheads="1"/>
          </p:cNvSpPr>
          <p:nvPr/>
        </p:nvSpPr>
        <p:spPr bwMode="auto">
          <a:xfrm>
            <a:off x="5718175" y="574992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4" name="Rectangle 15"/>
          <p:cNvSpPr>
            <a:spLocks noChangeArrowheads="1"/>
          </p:cNvSpPr>
          <p:nvPr/>
        </p:nvSpPr>
        <p:spPr bwMode="auto">
          <a:xfrm>
            <a:off x="6140450" y="5743576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5" name="Rectangle 16"/>
          <p:cNvSpPr>
            <a:spLocks noChangeArrowheads="1"/>
          </p:cNvSpPr>
          <p:nvPr/>
        </p:nvSpPr>
        <p:spPr bwMode="auto">
          <a:xfrm>
            <a:off x="6573838" y="574357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6" name="مربع نص 55"/>
          <p:cNvSpPr txBox="1"/>
          <p:nvPr/>
        </p:nvSpPr>
        <p:spPr>
          <a:xfrm>
            <a:off x="533400" y="2438400"/>
            <a:ext cx="7848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5400" b="1" dirty="0" smtClean="0">
                <a:solidFill>
                  <a:schemeClr val="tx2"/>
                </a:solidFill>
                <a:cs typeface="Traditional Arabic" pitchFamily="2" charset="-78"/>
              </a:rPr>
              <a:t>س : </a:t>
            </a:r>
            <a:r>
              <a:rPr lang="ar-KW" sz="5400" b="1" dirty="0" smtClean="0">
                <a:solidFill>
                  <a:schemeClr val="tx2"/>
                </a:solidFill>
                <a:cs typeface="Traditional Arabic" pitchFamily="2" charset="-78"/>
              </a:rPr>
              <a:t>ما هي المدينة التي تلقب بالشهباء </a:t>
            </a:r>
            <a:r>
              <a:rPr lang="ar-SA" sz="5400" b="1" dirty="0" smtClean="0">
                <a:solidFill>
                  <a:schemeClr val="tx2"/>
                </a:solidFill>
                <a:cs typeface="Traditional Arabic" pitchFamily="2" charset="-78"/>
              </a:rPr>
              <a:t>؟</a:t>
            </a:r>
            <a:endParaRPr lang="en-US" sz="5400" b="1" dirty="0">
              <a:solidFill>
                <a:schemeClr val="tx2"/>
              </a:solidFill>
              <a:cs typeface="Traditional Arabic" pitchFamily="2" charset="-78"/>
            </a:endParaRPr>
          </a:p>
        </p:txBody>
      </p:sp>
      <p:sp>
        <p:nvSpPr>
          <p:cNvPr id="57" name="مستطيل ذو زوايا قطرية مستديرة 56"/>
          <p:cNvSpPr/>
          <p:nvPr/>
        </p:nvSpPr>
        <p:spPr>
          <a:xfrm>
            <a:off x="4724400" y="41910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KW" sz="3200" dirty="0" smtClean="0"/>
              <a:t>حماة</a:t>
            </a:r>
            <a:endParaRPr lang="en-US" sz="3200" dirty="0"/>
          </a:p>
        </p:txBody>
      </p:sp>
      <p:sp>
        <p:nvSpPr>
          <p:cNvPr id="58" name="مستطيل ذو زوايا قطرية مستديرة 57"/>
          <p:cNvSpPr/>
          <p:nvPr/>
        </p:nvSpPr>
        <p:spPr>
          <a:xfrm>
            <a:off x="2895600" y="41910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KW" sz="3200" dirty="0" smtClean="0"/>
              <a:t>حمص</a:t>
            </a:r>
            <a:endParaRPr lang="en-US" sz="3200" dirty="0"/>
          </a:p>
        </p:txBody>
      </p:sp>
      <p:sp>
        <p:nvSpPr>
          <p:cNvPr id="59" name="مستطيل ذو زوايا قطرية مستديرة 58"/>
          <p:cNvSpPr/>
          <p:nvPr/>
        </p:nvSpPr>
        <p:spPr>
          <a:xfrm>
            <a:off x="990600" y="41910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KW" sz="3200" dirty="0" smtClean="0"/>
              <a:t>حلب</a:t>
            </a:r>
            <a:endParaRPr lang="en-US" sz="3200" dirty="0"/>
          </a:p>
        </p:txBody>
      </p:sp>
      <p:sp>
        <p:nvSpPr>
          <p:cNvPr id="60" name="مستطيل مستدير الزوايا 59"/>
          <p:cNvSpPr/>
          <p:nvPr/>
        </p:nvSpPr>
        <p:spPr>
          <a:xfrm>
            <a:off x="7086600" y="5562600"/>
            <a:ext cx="19812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 smtClean="0"/>
              <a:t>انتهى </a:t>
            </a:r>
            <a:r>
              <a:rPr lang="ar-SA" sz="2000" b="1" dirty="0" err="1" smtClean="0"/>
              <a:t>وطافك</a:t>
            </a:r>
            <a:r>
              <a:rPr lang="ar-SA" sz="2000" b="1" dirty="0" smtClean="0"/>
              <a:t> الدور</a:t>
            </a:r>
            <a:endParaRPr lang="en-US" sz="2000" b="1" dirty="0"/>
          </a:p>
        </p:txBody>
      </p:sp>
      <p:pic>
        <p:nvPicPr>
          <p:cNvPr id="24" name="صورة 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2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7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000"/>
                            </p:stCondLst>
                            <p:childTnLst>
                              <p:par>
                                <p:cTn id="6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2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000"/>
                            </p:stCondLst>
                            <p:childTnLst>
                              <p:par>
                                <p:cTn id="6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7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9000"/>
                            </p:stCondLst>
                            <p:childTnLst>
                              <p:par>
                                <p:cTn id="7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2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0"/>
                            </p:stCondLst>
                            <p:childTnLst>
                              <p:par>
                                <p:cTn id="7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7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1000"/>
                            </p:stCondLst>
                            <p:childTnLst>
                              <p:par>
                                <p:cTn id="8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2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2000"/>
                            </p:stCondLst>
                            <p:childTnLst>
                              <p:par>
                                <p:cTn id="8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7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3000"/>
                            </p:stCondLst>
                            <p:childTnLst>
                              <p:par>
                                <p:cTn id="9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1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2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3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4000"/>
                            </p:stCondLst>
                            <p:childTnLst>
                              <p:par>
                                <p:cTn id="9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6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7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8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5000"/>
                            </p:stCondLst>
                            <p:childTnLst>
                              <p:par>
                                <p:cTn id="10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8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109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0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57" grpId="0" animBg="1"/>
      <p:bldP spid="58" grpId="0" animBg="1"/>
      <p:bldP spid="59" grpId="0" animBg="1"/>
      <p:bldP spid="60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6" descr="ho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" name="Rectangle 4"/>
          <p:cNvSpPr>
            <a:spLocks noChangeArrowheads="1"/>
          </p:cNvSpPr>
          <p:nvPr/>
        </p:nvSpPr>
        <p:spPr bwMode="auto">
          <a:xfrm>
            <a:off x="533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2" name="Rectangle 5"/>
          <p:cNvSpPr>
            <a:spLocks noChangeArrowheads="1"/>
          </p:cNvSpPr>
          <p:nvPr/>
        </p:nvSpPr>
        <p:spPr bwMode="auto">
          <a:xfrm>
            <a:off x="9652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Rectangle 6"/>
          <p:cNvSpPr>
            <a:spLocks noChangeArrowheads="1"/>
          </p:cNvSpPr>
          <p:nvPr/>
        </p:nvSpPr>
        <p:spPr bwMode="auto">
          <a:xfrm>
            <a:off x="13970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Rectangle 7"/>
          <p:cNvSpPr>
            <a:spLocks noChangeArrowheads="1"/>
          </p:cNvSpPr>
          <p:nvPr/>
        </p:nvSpPr>
        <p:spPr bwMode="auto">
          <a:xfrm>
            <a:off x="18288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Rectangle 8"/>
          <p:cNvSpPr>
            <a:spLocks noChangeArrowheads="1"/>
          </p:cNvSpPr>
          <p:nvPr/>
        </p:nvSpPr>
        <p:spPr bwMode="auto">
          <a:xfrm>
            <a:off x="22606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Rectangle 9"/>
          <p:cNvSpPr>
            <a:spLocks noChangeArrowheads="1"/>
          </p:cNvSpPr>
          <p:nvPr/>
        </p:nvSpPr>
        <p:spPr bwMode="auto">
          <a:xfrm>
            <a:off x="2692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7" name="Rectangle 10"/>
          <p:cNvSpPr>
            <a:spLocks noChangeArrowheads="1"/>
          </p:cNvSpPr>
          <p:nvPr/>
        </p:nvSpPr>
        <p:spPr bwMode="auto">
          <a:xfrm>
            <a:off x="3125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8" name="Rectangle 11"/>
          <p:cNvSpPr>
            <a:spLocks noChangeArrowheads="1"/>
          </p:cNvSpPr>
          <p:nvPr/>
        </p:nvSpPr>
        <p:spPr bwMode="auto">
          <a:xfrm>
            <a:off x="35575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9" name="Rectangle 12"/>
          <p:cNvSpPr>
            <a:spLocks noChangeArrowheads="1"/>
          </p:cNvSpPr>
          <p:nvPr/>
        </p:nvSpPr>
        <p:spPr bwMode="auto">
          <a:xfrm>
            <a:off x="39893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0" name="Rectangle 13"/>
          <p:cNvSpPr>
            <a:spLocks noChangeArrowheads="1"/>
          </p:cNvSpPr>
          <p:nvPr/>
        </p:nvSpPr>
        <p:spPr bwMode="auto">
          <a:xfrm>
            <a:off x="44211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1" name="Rectangle 14"/>
          <p:cNvSpPr>
            <a:spLocks noChangeArrowheads="1"/>
          </p:cNvSpPr>
          <p:nvPr/>
        </p:nvSpPr>
        <p:spPr bwMode="auto">
          <a:xfrm>
            <a:off x="48529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2" name="Rectangle 15"/>
          <p:cNvSpPr>
            <a:spLocks noChangeArrowheads="1"/>
          </p:cNvSpPr>
          <p:nvPr/>
        </p:nvSpPr>
        <p:spPr bwMode="auto">
          <a:xfrm>
            <a:off x="5284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3" name="Rectangle 16"/>
          <p:cNvSpPr>
            <a:spLocks noChangeArrowheads="1"/>
          </p:cNvSpPr>
          <p:nvPr/>
        </p:nvSpPr>
        <p:spPr bwMode="auto">
          <a:xfrm>
            <a:off x="5718175" y="574992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4" name="Rectangle 15"/>
          <p:cNvSpPr>
            <a:spLocks noChangeArrowheads="1"/>
          </p:cNvSpPr>
          <p:nvPr/>
        </p:nvSpPr>
        <p:spPr bwMode="auto">
          <a:xfrm>
            <a:off x="6140450" y="5743576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5" name="Rectangle 16"/>
          <p:cNvSpPr>
            <a:spLocks noChangeArrowheads="1"/>
          </p:cNvSpPr>
          <p:nvPr/>
        </p:nvSpPr>
        <p:spPr bwMode="auto">
          <a:xfrm>
            <a:off x="6573838" y="574357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6" name="مستطيل مستدير الزوايا 55"/>
          <p:cNvSpPr/>
          <p:nvPr/>
        </p:nvSpPr>
        <p:spPr>
          <a:xfrm>
            <a:off x="7086600" y="5562600"/>
            <a:ext cx="19812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 smtClean="0"/>
              <a:t>انتهى </a:t>
            </a:r>
            <a:r>
              <a:rPr lang="ar-SA" sz="2000" b="1" dirty="0" err="1" smtClean="0"/>
              <a:t>وطافك</a:t>
            </a:r>
            <a:r>
              <a:rPr lang="ar-SA" sz="2000" b="1" dirty="0" smtClean="0"/>
              <a:t> الدور</a:t>
            </a:r>
            <a:endParaRPr lang="en-US" sz="2000" b="1" dirty="0"/>
          </a:p>
        </p:txBody>
      </p:sp>
      <p:sp>
        <p:nvSpPr>
          <p:cNvPr id="57" name="مربع نص 56"/>
          <p:cNvSpPr txBox="1"/>
          <p:nvPr/>
        </p:nvSpPr>
        <p:spPr>
          <a:xfrm>
            <a:off x="533400" y="2057400"/>
            <a:ext cx="7696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5400" b="1" dirty="0" smtClean="0">
                <a:solidFill>
                  <a:schemeClr val="tx2"/>
                </a:solidFill>
                <a:cs typeface="Traditional Arabic" pitchFamily="2" charset="-78"/>
              </a:rPr>
              <a:t>س: </a:t>
            </a:r>
            <a:r>
              <a:rPr lang="ar-KW" sz="5400" b="1" dirty="0" smtClean="0">
                <a:solidFill>
                  <a:schemeClr val="tx2"/>
                </a:solidFill>
                <a:cs typeface="Traditional Arabic" pitchFamily="2" charset="-78"/>
              </a:rPr>
              <a:t>ما هي الدولة التي تقع داخل دولة</a:t>
            </a:r>
            <a:r>
              <a:rPr lang="ar-SA" sz="5400" b="1" dirty="0" smtClean="0">
                <a:solidFill>
                  <a:schemeClr val="tx2"/>
                </a:solidFill>
                <a:cs typeface="Traditional Arabic" pitchFamily="2" charset="-78"/>
              </a:rPr>
              <a:t>؟</a:t>
            </a:r>
            <a:endParaRPr lang="en-US" sz="5400" b="1" dirty="0">
              <a:solidFill>
                <a:schemeClr val="tx2"/>
              </a:solidFill>
              <a:cs typeface="Traditional Arabic" pitchFamily="2" charset="-78"/>
            </a:endParaRPr>
          </a:p>
        </p:txBody>
      </p:sp>
      <p:sp>
        <p:nvSpPr>
          <p:cNvPr id="58" name="مستطيل ذو زوايا قطرية مستديرة 57"/>
          <p:cNvSpPr/>
          <p:nvPr/>
        </p:nvSpPr>
        <p:spPr>
          <a:xfrm>
            <a:off x="762000" y="4114800"/>
            <a:ext cx="21336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KW" sz="4000" b="1" dirty="0" smtClean="0">
                <a:cs typeface="Traditional Arabic" pitchFamily="2" charset="-78"/>
              </a:rPr>
              <a:t>الفاتيكان</a:t>
            </a:r>
            <a:endParaRPr lang="en-US" sz="4000" b="1" dirty="0">
              <a:cs typeface="Traditional Arabic" pitchFamily="2" charset="-78"/>
            </a:endParaRPr>
          </a:p>
        </p:txBody>
      </p:sp>
      <p:pic>
        <p:nvPicPr>
          <p:cNvPr id="22" name="صورة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000"/>
                            </p:stCondLst>
                            <p:childTnLst>
                              <p:par>
                                <p:cTn id="4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000"/>
                            </p:stCondLst>
                            <p:childTnLst>
                              <p:par>
                                <p:cTn id="4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8000"/>
                            </p:stCondLst>
                            <p:childTnLst>
                              <p:par>
                                <p:cTn id="5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9000"/>
                            </p:stCondLst>
                            <p:childTnLst>
                              <p:par>
                                <p:cTn id="5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0"/>
                            </p:stCondLst>
                            <p:childTnLst>
                              <p:par>
                                <p:cTn id="6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2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1000"/>
                            </p:stCondLst>
                            <p:childTnLst>
                              <p:par>
                                <p:cTn id="6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7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2000"/>
                            </p:stCondLst>
                            <p:childTnLst>
                              <p:par>
                                <p:cTn id="7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2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3000"/>
                            </p:stCondLst>
                            <p:childTnLst>
                              <p:par>
                                <p:cTn id="7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7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4000"/>
                            </p:stCondLst>
                            <p:childTnLst>
                              <p:par>
                                <p:cTn id="8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2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5000"/>
                            </p:stCondLst>
                            <p:childTnLst>
                              <p:par>
                                <p:cTn id="8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57" grpId="0"/>
      <p:bldP spid="58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533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Rectangle 5"/>
          <p:cNvSpPr>
            <a:spLocks noChangeArrowheads="1"/>
          </p:cNvSpPr>
          <p:nvPr/>
        </p:nvSpPr>
        <p:spPr bwMode="auto">
          <a:xfrm>
            <a:off x="9652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13970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Rectangle 7"/>
          <p:cNvSpPr>
            <a:spLocks noChangeArrowheads="1"/>
          </p:cNvSpPr>
          <p:nvPr/>
        </p:nvSpPr>
        <p:spPr bwMode="auto">
          <a:xfrm>
            <a:off x="18288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Rectangle 8"/>
          <p:cNvSpPr>
            <a:spLocks noChangeArrowheads="1"/>
          </p:cNvSpPr>
          <p:nvPr/>
        </p:nvSpPr>
        <p:spPr bwMode="auto">
          <a:xfrm>
            <a:off x="22606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Rectangle 9"/>
          <p:cNvSpPr>
            <a:spLocks noChangeArrowheads="1"/>
          </p:cNvSpPr>
          <p:nvPr/>
        </p:nvSpPr>
        <p:spPr bwMode="auto">
          <a:xfrm>
            <a:off x="2692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Rectangle 10"/>
          <p:cNvSpPr>
            <a:spLocks noChangeArrowheads="1"/>
          </p:cNvSpPr>
          <p:nvPr/>
        </p:nvSpPr>
        <p:spPr bwMode="auto">
          <a:xfrm>
            <a:off x="3125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Rectangle 11"/>
          <p:cNvSpPr>
            <a:spLocks noChangeArrowheads="1"/>
          </p:cNvSpPr>
          <p:nvPr/>
        </p:nvSpPr>
        <p:spPr bwMode="auto">
          <a:xfrm>
            <a:off x="35575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Rectangle 12"/>
          <p:cNvSpPr>
            <a:spLocks noChangeArrowheads="1"/>
          </p:cNvSpPr>
          <p:nvPr/>
        </p:nvSpPr>
        <p:spPr bwMode="auto">
          <a:xfrm>
            <a:off x="39893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Rectangle 13"/>
          <p:cNvSpPr>
            <a:spLocks noChangeArrowheads="1"/>
          </p:cNvSpPr>
          <p:nvPr/>
        </p:nvSpPr>
        <p:spPr bwMode="auto">
          <a:xfrm>
            <a:off x="44211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Rectangle 14"/>
          <p:cNvSpPr>
            <a:spLocks noChangeArrowheads="1"/>
          </p:cNvSpPr>
          <p:nvPr/>
        </p:nvSpPr>
        <p:spPr bwMode="auto">
          <a:xfrm>
            <a:off x="48529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Rectangle 15"/>
          <p:cNvSpPr>
            <a:spLocks noChangeArrowheads="1"/>
          </p:cNvSpPr>
          <p:nvPr/>
        </p:nvSpPr>
        <p:spPr bwMode="auto">
          <a:xfrm>
            <a:off x="5284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Rectangle 16"/>
          <p:cNvSpPr>
            <a:spLocks noChangeArrowheads="1"/>
          </p:cNvSpPr>
          <p:nvPr/>
        </p:nvSpPr>
        <p:spPr bwMode="auto">
          <a:xfrm>
            <a:off x="5718175" y="574992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Rectangle 15"/>
          <p:cNvSpPr>
            <a:spLocks noChangeArrowheads="1"/>
          </p:cNvSpPr>
          <p:nvPr/>
        </p:nvSpPr>
        <p:spPr bwMode="auto">
          <a:xfrm>
            <a:off x="6140450" y="5743576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Rectangle 16"/>
          <p:cNvSpPr>
            <a:spLocks noChangeArrowheads="1"/>
          </p:cNvSpPr>
          <p:nvPr/>
        </p:nvSpPr>
        <p:spPr bwMode="auto">
          <a:xfrm>
            <a:off x="6573838" y="574357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مستطيل مستدير الزوايا 34"/>
          <p:cNvSpPr/>
          <p:nvPr/>
        </p:nvSpPr>
        <p:spPr>
          <a:xfrm>
            <a:off x="7086600" y="5562600"/>
            <a:ext cx="19812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 smtClean="0"/>
              <a:t>انتهى </a:t>
            </a:r>
            <a:r>
              <a:rPr lang="ar-SA" sz="2000" b="1" dirty="0" err="1" smtClean="0"/>
              <a:t>وطافك</a:t>
            </a:r>
            <a:r>
              <a:rPr lang="ar-SA" sz="2000" b="1" dirty="0" smtClean="0"/>
              <a:t> الدور</a:t>
            </a:r>
            <a:endParaRPr lang="en-US" sz="2000" b="1" dirty="0"/>
          </a:p>
        </p:txBody>
      </p:sp>
      <p:sp>
        <p:nvSpPr>
          <p:cNvPr id="36" name="مربع نص 35"/>
          <p:cNvSpPr txBox="1"/>
          <p:nvPr/>
        </p:nvSpPr>
        <p:spPr>
          <a:xfrm>
            <a:off x="609600" y="2202359"/>
            <a:ext cx="6934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6000" b="1" dirty="0" smtClean="0">
                <a:solidFill>
                  <a:schemeClr val="tx2"/>
                </a:solidFill>
                <a:cs typeface="Traditional Arabic" pitchFamily="2" charset="-78"/>
              </a:rPr>
              <a:t>س: </a:t>
            </a:r>
            <a:r>
              <a:rPr lang="ar-KW" sz="6000" b="1" dirty="0" smtClean="0">
                <a:solidFill>
                  <a:schemeClr val="tx2"/>
                </a:solidFill>
                <a:cs typeface="Traditional Arabic" pitchFamily="2" charset="-78"/>
              </a:rPr>
              <a:t>ما هو أكبر ميناء في فرنسا</a:t>
            </a:r>
            <a:r>
              <a:rPr lang="ar-SA" sz="6000" b="1" dirty="0" smtClean="0">
                <a:solidFill>
                  <a:schemeClr val="tx2"/>
                </a:solidFill>
                <a:cs typeface="Traditional Arabic" pitchFamily="2" charset="-78"/>
              </a:rPr>
              <a:t>؟</a:t>
            </a:r>
            <a:endParaRPr lang="en-US" sz="6000" b="1" dirty="0">
              <a:solidFill>
                <a:schemeClr val="tx2"/>
              </a:solidFill>
              <a:cs typeface="Traditional Arabic" pitchFamily="2" charset="-78"/>
            </a:endParaRPr>
          </a:p>
        </p:txBody>
      </p:sp>
      <p:sp>
        <p:nvSpPr>
          <p:cNvPr id="37" name="مستطيل ذو زوايا قطرية مستديرة 36"/>
          <p:cNvSpPr/>
          <p:nvPr/>
        </p:nvSpPr>
        <p:spPr>
          <a:xfrm>
            <a:off x="4724400" y="41910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KW" sz="3200" dirty="0" err="1" smtClean="0"/>
              <a:t>تولوز</a:t>
            </a:r>
            <a:endParaRPr lang="en-US" sz="3200" dirty="0"/>
          </a:p>
        </p:txBody>
      </p:sp>
      <p:sp>
        <p:nvSpPr>
          <p:cNvPr id="38" name="مستطيل ذو زوايا قطرية مستديرة 37"/>
          <p:cNvSpPr/>
          <p:nvPr/>
        </p:nvSpPr>
        <p:spPr>
          <a:xfrm>
            <a:off x="2895600" y="41910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KW" sz="3200" dirty="0" smtClean="0"/>
              <a:t>طولون</a:t>
            </a:r>
            <a:endParaRPr lang="en-US" sz="3200" dirty="0"/>
          </a:p>
        </p:txBody>
      </p:sp>
      <p:sp>
        <p:nvSpPr>
          <p:cNvPr id="39" name="مستطيل ذو زوايا قطرية مستديرة 38"/>
          <p:cNvSpPr/>
          <p:nvPr/>
        </p:nvSpPr>
        <p:spPr>
          <a:xfrm>
            <a:off x="990600" y="41910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KW" sz="2800" dirty="0" smtClean="0"/>
              <a:t>مرسيليا</a:t>
            </a:r>
            <a:endParaRPr lang="en-US" sz="2800" dirty="0"/>
          </a:p>
        </p:txBody>
      </p:sp>
      <p:pic>
        <p:nvPicPr>
          <p:cNvPr id="40" name="Picture 6" descr="ho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" name="صورة 4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000"/>
                            </p:stCondLst>
                            <p:childTnLst>
                              <p:par>
                                <p:cTn id="6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000"/>
                            </p:stCondLst>
                            <p:childTnLst>
                              <p:par>
                                <p:cTn id="6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9000"/>
                            </p:stCondLst>
                            <p:childTnLst>
                              <p:par>
                                <p:cTn id="7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0"/>
                            </p:stCondLst>
                            <p:childTnLst>
                              <p:par>
                                <p:cTn id="7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1000"/>
                            </p:stCondLst>
                            <p:childTnLst>
                              <p:par>
                                <p:cTn id="8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2000"/>
                            </p:stCondLst>
                            <p:childTnLst>
                              <p:par>
                                <p:cTn id="8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3000"/>
                            </p:stCondLst>
                            <p:childTnLst>
                              <p:par>
                                <p:cTn id="9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4000"/>
                            </p:stCondLst>
                            <p:childTnLst>
                              <p:par>
                                <p:cTn id="9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5000"/>
                            </p:stCondLst>
                            <p:childTnLst>
                              <p:par>
                                <p:cTn id="10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8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109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0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/>
      <p:bldP spid="37" grpId="0" animBg="1"/>
      <p:bldP spid="38" grpId="0" animBg="1"/>
      <p:bldP spid="39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533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Rectangle 5"/>
          <p:cNvSpPr>
            <a:spLocks noChangeArrowheads="1"/>
          </p:cNvSpPr>
          <p:nvPr/>
        </p:nvSpPr>
        <p:spPr bwMode="auto">
          <a:xfrm>
            <a:off x="9652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13970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Rectangle 7"/>
          <p:cNvSpPr>
            <a:spLocks noChangeArrowheads="1"/>
          </p:cNvSpPr>
          <p:nvPr/>
        </p:nvSpPr>
        <p:spPr bwMode="auto">
          <a:xfrm>
            <a:off x="18288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Rectangle 8"/>
          <p:cNvSpPr>
            <a:spLocks noChangeArrowheads="1"/>
          </p:cNvSpPr>
          <p:nvPr/>
        </p:nvSpPr>
        <p:spPr bwMode="auto">
          <a:xfrm>
            <a:off x="22606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Rectangle 9"/>
          <p:cNvSpPr>
            <a:spLocks noChangeArrowheads="1"/>
          </p:cNvSpPr>
          <p:nvPr/>
        </p:nvSpPr>
        <p:spPr bwMode="auto">
          <a:xfrm>
            <a:off x="2692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Rectangle 10"/>
          <p:cNvSpPr>
            <a:spLocks noChangeArrowheads="1"/>
          </p:cNvSpPr>
          <p:nvPr/>
        </p:nvSpPr>
        <p:spPr bwMode="auto">
          <a:xfrm>
            <a:off x="3125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Rectangle 11"/>
          <p:cNvSpPr>
            <a:spLocks noChangeArrowheads="1"/>
          </p:cNvSpPr>
          <p:nvPr/>
        </p:nvSpPr>
        <p:spPr bwMode="auto">
          <a:xfrm>
            <a:off x="35575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Rectangle 12"/>
          <p:cNvSpPr>
            <a:spLocks noChangeArrowheads="1"/>
          </p:cNvSpPr>
          <p:nvPr/>
        </p:nvSpPr>
        <p:spPr bwMode="auto">
          <a:xfrm>
            <a:off x="39893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Rectangle 13"/>
          <p:cNvSpPr>
            <a:spLocks noChangeArrowheads="1"/>
          </p:cNvSpPr>
          <p:nvPr/>
        </p:nvSpPr>
        <p:spPr bwMode="auto">
          <a:xfrm>
            <a:off x="44211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Rectangle 14"/>
          <p:cNvSpPr>
            <a:spLocks noChangeArrowheads="1"/>
          </p:cNvSpPr>
          <p:nvPr/>
        </p:nvSpPr>
        <p:spPr bwMode="auto">
          <a:xfrm>
            <a:off x="48529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Rectangle 15"/>
          <p:cNvSpPr>
            <a:spLocks noChangeArrowheads="1"/>
          </p:cNvSpPr>
          <p:nvPr/>
        </p:nvSpPr>
        <p:spPr bwMode="auto">
          <a:xfrm>
            <a:off x="5284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Rectangle 16"/>
          <p:cNvSpPr>
            <a:spLocks noChangeArrowheads="1"/>
          </p:cNvSpPr>
          <p:nvPr/>
        </p:nvSpPr>
        <p:spPr bwMode="auto">
          <a:xfrm>
            <a:off x="5718175" y="574992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Rectangle 15"/>
          <p:cNvSpPr>
            <a:spLocks noChangeArrowheads="1"/>
          </p:cNvSpPr>
          <p:nvPr/>
        </p:nvSpPr>
        <p:spPr bwMode="auto">
          <a:xfrm>
            <a:off x="6140450" y="5743576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Rectangle 16"/>
          <p:cNvSpPr>
            <a:spLocks noChangeArrowheads="1"/>
          </p:cNvSpPr>
          <p:nvPr/>
        </p:nvSpPr>
        <p:spPr bwMode="auto">
          <a:xfrm>
            <a:off x="6573838" y="574357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مستطيل مستدير الزوايا 34"/>
          <p:cNvSpPr/>
          <p:nvPr/>
        </p:nvSpPr>
        <p:spPr>
          <a:xfrm>
            <a:off x="7086600" y="5562600"/>
            <a:ext cx="19812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 smtClean="0"/>
              <a:t>انتهى </a:t>
            </a:r>
            <a:r>
              <a:rPr lang="ar-SA" sz="2000" b="1" dirty="0" err="1" smtClean="0"/>
              <a:t>وطافك</a:t>
            </a:r>
            <a:r>
              <a:rPr lang="ar-SA" sz="2000" b="1" dirty="0" smtClean="0"/>
              <a:t> الدور</a:t>
            </a:r>
            <a:endParaRPr lang="en-US" sz="2000" b="1" dirty="0"/>
          </a:p>
        </p:txBody>
      </p:sp>
      <p:sp>
        <p:nvSpPr>
          <p:cNvPr id="36" name="مربع نص 35"/>
          <p:cNvSpPr txBox="1"/>
          <p:nvPr/>
        </p:nvSpPr>
        <p:spPr>
          <a:xfrm>
            <a:off x="1315170" y="2362200"/>
            <a:ext cx="5867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4800" b="1" dirty="0" smtClean="0">
                <a:solidFill>
                  <a:schemeClr val="tx2"/>
                </a:solidFill>
                <a:cs typeface="Traditional Arabic" pitchFamily="2" charset="-78"/>
              </a:rPr>
              <a:t>س : </a:t>
            </a:r>
            <a:r>
              <a:rPr lang="ar-KW" sz="4800" b="1" dirty="0" smtClean="0">
                <a:solidFill>
                  <a:schemeClr val="tx2"/>
                </a:solidFill>
                <a:cs typeface="Traditional Arabic" pitchFamily="2" charset="-78"/>
              </a:rPr>
              <a:t>ما الاسم القديم لغانا </a:t>
            </a:r>
            <a:r>
              <a:rPr lang="ar-SA" sz="4800" b="1" dirty="0" smtClean="0">
                <a:solidFill>
                  <a:schemeClr val="tx2"/>
                </a:solidFill>
                <a:cs typeface="Traditional Arabic" pitchFamily="2" charset="-78"/>
              </a:rPr>
              <a:t>؟</a:t>
            </a:r>
            <a:endParaRPr lang="en-US" sz="4800" b="1" dirty="0">
              <a:solidFill>
                <a:schemeClr val="tx2"/>
              </a:solidFill>
              <a:cs typeface="Traditional Arabic" pitchFamily="2" charset="-78"/>
            </a:endParaRPr>
          </a:p>
        </p:txBody>
      </p:sp>
      <p:sp>
        <p:nvSpPr>
          <p:cNvPr id="37" name="مستطيل ذو زوايا قطرية مستديرة 36"/>
          <p:cNvSpPr/>
          <p:nvPr/>
        </p:nvSpPr>
        <p:spPr>
          <a:xfrm>
            <a:off x="4724400" y="41910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KW" sz="2800" dirty="0" smtClean="0"/>
              <a:t>الساحل الغني</a:t>
            </a:r>
            <a:endParaRPr lang="en-US" sz="2800" dirty="0"/>
          </a:p>
        </p:txBody>
      </p:sp>
      <p:sp>
        <p:nvSpPr>
          <p:cNvPr id="38" name="مستطيل ذو زوايا قطرية مستديرة 37"/>
          <p:cNvSpPr/>
          <p:nvPr/>
        </p:nvSpPr>
        <p:spPr>
          <a:xfrm>
            <a:off x="2895600" y="41910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KW" sz="2400" dirty="0" smtClean="0"/>
              <a:t>ساحل الماس</a:t>
            </a:r>
            <a:endParaRPr lang="en-US" sz="2400" dirty="0"/>
          </a:p>
        </p:txBody>
      </p:sp>
      <p:sp>
        <p:nvSpPr>
          <p:cNvPr id="39" name="مستطيل ذو زوايا قطرية مستديرة 38"/>
          <p:cNvSpPr/>
          <p:nvPr/>
        </p:nvSpPr>
        <p:spPr>
          <a:xfrm>
            <a:off x="990600" y="41910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KW" sz="2800" dirty="0" smtClean="0"/>
              <a:t>ساحل الذهب</a:t>
            </a:r>
            <a:endParaRPr lang="en-US" sz="2800" dirty="0"/>
          </a:p>
        </p:txBody>
      </p:sp>
      <p:pic>
        <p:nvPicPr>
          <p:cNvPr id="40" name="Picture 6" descr="ho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" name="صورة 4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000"/>
                            </p:stCondLst>
                            <p:childTnLst>
                              <p:par>
                                <p:cTn id="6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000"/>
                            </p:stCondLst>
                            <p:childTnLst>
                              <p:par>
                                <p:cTn id="6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9000"/>
                            </p:stCondLst>
                            <p:childTnLst>
                              <p:par>
                                <p:cTn id="7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0"/>
                            </p:stCondLst>
                            <p:childTnLst>
                              <p:par>
                                <p:cTn id="7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1000"/>
                            </p:stCondLst>
                            <p:childTnLst>
                              <p:par>
                                <p:cTn id="8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2000"/>
                            </p:stCondLst>
                            <p:childTnLst>
                              <p:par>
                                <p:cTn id="8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3000"/>
                            </p:stCondLst>
                            <p:childTnLst>
                              <p:par>
                                <p:cTn id="9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4000"/>
                            </p:stCondLst>
                            <p:childTnLst>
                              <p:par>
                                <p:cTn id="9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5000"/>
                            </p:stCondLst>
                            <p:childTnLst>
                              <p:par>
                                <p:cTn id="10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8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109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0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/>
      <p:bldP spid="37" grpId="0" animBg="1"/>
      <p:bldP spid="38" grpId="0" animBg="1"/>
      <p:bldP spid="39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533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Rectangle 5"/>
          <p:cNvSpPr>
            <a:spLocks noChangeArrowheads="1"/>
          </p:cNvSpPr>
          <p:nvPr/>
        </p:nvSpPr>
        <p:spPr bwMode="auto">
          <a:xfrm>
            <a:off x="9652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13970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Rectangle 7"/>
          <p:cNvSpPr>
            <a:spLocks noChangeArrowheads="1"/>
          </p:cNvSpPr>
          <p:nvPr/>
        </p:nvSpPr>
        <p:spPr bwMode="auto">
          <a:xfrm>
            <a:off x="18288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Rectangle 8"/>
          <p:cNvSpPr>
            <a:spLocks noChangeArrowheads="1"/>
          </p:cNvSpPr>
          <p:nvPr/>
        </p:nvSpPr>
        <p:spPr bwMode="auto">
          <a:xfrm>
            <a:off x="22606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Rectangle 9"/>
          <p:cNvSpPr>
            <a:spLocks noChangeArrowheads="1"/>
          </p:cNvSpPr>
          <p:nvPr/>
        </p:nvSpPr>
        <p:spPr bwMode="auto">
          <a:xfrm>
            <a:off x="2692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Rectangle 10"/>
          <p:cNvSpPr>
            <a:spLocks noChangeArrowheads="1"/>
          </p:cNvSpPr>
          <p:nvPr/>
        </p:nvSpPr>
        <p:spPr bwMode="auto">
          <a:xfrm>
            <a:off x="3125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Rectangle 11"/>
          <p:cNvSpPr>
            <a:spLocks noChangeArrowheads="1"/>
          </p:cNvSpPr>
          <p:nvPr/>
        </p:nvSpPr>
        <p:spPr bwMode="auto">
          <a:xfrm>
            <a:off x="35575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Rectangle 12"/>
          <p:cNvSpPr>
            <a:spLocks noChangeArrowheads="1"/>
          </p:cNvSpPr>
          <p:nvPr/>
        </p:nvSpPr>
        <p:spPr bwMode="auto">
          <a:xfrm>
            <a:off x="39893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Rectangle 13"/>
          <p:cNvSpPr>
            <a:spLocks noChangeArrowheads="1"/>
          </p:cNvSpPr>
          <p:nvPr/>
        </p:nvSpPr>
        <p:spPr bwMode="auto">
          <a:xfrm>
            <a:off x="44211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Rectangle 14"/>
          <p:cNvSpPr>
            <a:spLocks noChangeArrowheads="1"/>
          </p:cNvSpPr>
          <p:nvPr/>
        </p:nvSpPr>
        <p:spPr bwMode="auto">
          <a:xfrm>
            <a:off x="48529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Rectangle 15"/>
          <p:cNvSpPr>
            <a:spLocks noChangeArrowheads="1"/>
          </p:cNvSpPr>
          <p:nvPr/>
        </p:nvSpPr>
        <p:spPr bwMode="auto">
          <a:xfrm>
            <a:off x="5284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Rectangle 16"/>
          <p:cNvSpPr>
            <a:spLocks noChangeArrowheads="1"/>
          </p:cNvSpPr>
          <p:nvPr/>
        </p:nvSpPr>
        <p:spPr bwMode="auto">
          <a:xfrm>
            <a:off x="5718175" y="574992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Rectangle 15"/>
          <p:cNvSpPr>
            <a:spLocks noChangeArrowheads="1"/>
          </p:cNvSpPr>
          <p:nvPr/>
        </p:nvSpPr>
        <p:spPr bwMode="auto">
          <a:xfrm>
            <a:off x="6140450" y="5743576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Rectangle 16"/>
          <p:cNvSpPr>
            <a:spLocks noChangeArrowheads="1"/>
          </p:cNvSpPr>
          <p:nvPr/>
        </p:nvSpPr>
        <p:spPr bwMode="auto">
          <a:xfrm>
            <a:off x="6573838" y="574357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مستطيل مستدير الزوايا 34"/>
          <p:cNvSpPr/>
          <p:nvPr/>
        </p:nvSpPr>
        <p:spPr>
          <a:xfrm>
            <a:off x="7086600" y="5562600"/>
            <a:ext cx="19812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 smtClean="0"/>
              <a:t>انتهى </a:t>
            </a:r>
            <a:r>
              <a:rPr lang="ar-SA" sz="2000" b="1" dirty="0" err="1" smtClean="0"/>
              <a:t>وطافك</a:t>
            </a:r>
            <a:r>
              <a:rPr lang="ar-SA" sz="2000" b="1" dirty="0" smtClean="0"/>
              <a:t> الدور</a:t>
            </a:r>
            <a:endParaRPr lang="en-US" sz="2000" b="1" dirty="0"/>
          </a:p>
        </p:txBody>
      </p:sp>
      <p:sp>
        <p:nvSpPr>
          <p:cNvPr id="36" name="مربع نص 35"/>
          <p:cNvSpPr txBox="1"/>
          <p:nvPr/>
        </p:nvSpPr>
        <p:spPr>
          <a:xfrm>
            <a:off x="1121568" y="2438400"/>
            <a:ext cx="609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5400" b="1" dirty="0" smtClean="0">
                <a:solidFill>
                  <a:schemeClr val="tx2"/>
                </a:solidFill>
                <a:cs typeface="Traditional Arabic" pitchFamily="2" charset="-78"/>
              </a:rPr>
              <a:t>س : </a:t>
            </a:r>
            <a:r>
              <a:rPr lang="ar-KW" sz="5400" b="1" dirty="0" smtClean="0">
                <a:solidFill>
                  <a:schemeClr val="tx2"/>
                </a:solidFill>
                <a:cs typeface="Traditional Arabic" pitchFamily="2" charset="-78"/>
              </a:rPr>
              <a:t>أين يقع تمثال الحرية </a:t>
            </a:r>
            <a:r>
              <a:rPr lang="ar-SA" sz="5400" b="1" dirty="0" smtClean="0">
                <a:solidFill>
                  <a:schemeClr val="tx2"/>
                </a:solidFill>
                <a:cs typeface="Traditional Arabic" pitchFamily="2" charset="-78"/>
              </a:rPr>
              <a:t>؟</a:t>
            </a:r>
            <a:endParaRPr lang="en-US" sz="5400" b="1" dirty="0">
              <a:solidFill>
                <a:schemeClr val="tx2"/>
              </a:solidFill>
              <a:cs typeface="Traditional Arabic" pitchFamily="2" charset="-78"/>
            </a:endParaRPr>
          </a:p>
        </p:txBody>
      </p:sp>
      <p:sp>
        <p:nvSpPr>
          <p:cNvPr id="37" name="مستطيل ذو زوايا قطرية مستديرة 36"/>
          <p:cNvSpPr/>
          <p:nvPr/>
        </p:nvSpPr>
        <p:spPr>
          <a:xfrm>
            <a:off x="4724400" y="41910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KW" sz="3200" dirty="0" smtClean="0"/>
              <a:t>تكساس</a:t>
            </a:r>
            <a:endParaRPr lang="en-US" sz="3200" dirty="0"/>
          </a:p>
        </p:txBody>
      </p:sp>
      <p:sp>
        <p:nvSpPr>
          <p:cNvPr id="38" name="مستطيل ذو زوايا قطرية مستديرة 37"/>
          <p:cNvSpPr/>
          <p:nvPr/>
        </p:nvSpPr>
        <p:spPr>
          <a:xfrm>
            <a:off x="2895600" y="41910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KW" sz="3200" dirty="0" smtClean="0"/>
              <a:t>واشنطن</a:t>
            </a:r>
            <a:endParaRPr lang="en-US" sz="3200" dirty="0"/>
          </a:p>
        </p:txBody>
      </p:sp>
      <p:sp>
        <p:nvSpPr>
          <p:cNvPr id="39" name="مستطيل ذو زوايا قطرية مستديرة 38"/>
          <p:cNvSpPr/>
          <p:nvPr/>
        </p:nvSpPr>
        <p:spPr>
          <a:xfrm>
            <a:off x="990600" y="41910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KW" sz="3200" dirty="0" smtClean="0"/>
              <a:t>نيويورك</a:t>
            </a:r>
            <a:endParaRPr lang="en-US" sz="3200" dirty="0"/>
          </a:p>
        </p:txBody>
      </p:sp>
      <p:pic>
        <p:nvPicPr>
          <p:cNvPr id="40" name="Picture 6" descr="ho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" name="صورة 4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000"/>
                            </p:stCondLst>
                            <p:childTnLst>
                              <p:par>
                                <p:cTn id="6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000"/>
                            </p:stCondLst>
                            <p:childTnLst>
                              <p:par>
                                <p:cTn id="6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9000"/>
                            </p:stCondLst>
                            <p:childTnLst>
                              <p:par>
                                <p:cTn id="7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0"/>
                            </p:stCondLst>
                            <p:childTnLst>
                              <p:par>
                                <p:cTn id="7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1000"/>
                            </p:stCondLst>
                            <p:childTnLst>
                              <p:par>
                                <p:cTn id="8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2000"/>
                            </p:stCondLst>
                            <p:childTnLst>
                              <p:par>
                                <p:cTn id="8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3000"/>
                            </p:stCondLst>
                            <p:childTnLst>
                              <p:par>
                                <p:cTn id="9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4000"/>
                            </p:stCondLst>
                            <p:childTnLst>
                              <p:par>
                                <p:cTn id="9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5000"/>
                            </p:stCondLst>
                            <p:childTnLst>
                              <p:par>
                                <p:cTn id="10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8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109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0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/>
      <p:bldP spid="37" grpId="0" animBg="1"/>
      <p:bldP spid="38" grpId="0" animBg="1"/>
      <p:bldP spid="39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533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Rectangle 5"/>
          <p:cNvSpPr>
            <a:spLocks noChangeArrowheads="1"/>
          </p:cNvSpPr>
          <p:nvPr/>
        </p:nvSpPr>
        <p:spPr bwMode="auto">
          <a:xfrm>
            <a:off x="9652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13970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Rectangle 7"/>
          <p:cNvSpPr>
            <a:spLocks noChangeArrowheads="1"/>
          </p:cNvSpPr>
          <p:nvPr/>
        </p:nvSpPr>
        <p:spPr bwMode="auto">
          <a:xfrm>
            <a:off x="18288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Rectangle 8"/>
          <p:cNvSpPr>
            <a:spLocks noChangeArrowheads="1"/>
          </p:cNvSpPr>
          <p:nvPr/>
        </p:nvSpPr>
        <p:spPr bwMode="auto">
          <a:xfrm>
            <a:off x="22606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Rectangle 9"/>
          <p:cNvSpPr>
            <a:spLocks noChangeArrowheads="1"/>
          </p:cNvSpPr>
          <p:nvPr/>
        </p:nvSpPr>
        <p:spPr bwMode="auto">
          <a:xfrm>
            <a:off x="2692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Rectangle 10"/>
          <p:cNvSpPr>
            <a:spLocks noChangeArrowheads="1"/>
          </p:cNvSpPr>
          <p:nvPr/>
        </p:nvSpPr>
        <p:spPr bwMode="auto">
          <a:xfrm>
            <a:off x="3125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Rectangle 11"/>
          <p:cNvSpPr>
            <a:spLocks noChangeArrowheads="1"/>
          </p:cNvSpPr>
          <p:nvPr/>
        </p:nvSpPr>
        <p:spPr bwMode="auto">
          <a:xfrm>
            <a:off x="35575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Rectangle 12"/>
          <p:cNvSpPr>
            <a:spLocks noChangeArrowheads="1"/>
          </p:cNvSpPr>
          <p:nvPr/>
        </p:nvSpPr>
        <p:spPr bwMode="auto">
          <a:xfrm>
            <a:off x="39893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Rectangle 13"/>
          <p:cNvSpPr>
            <a:spLocks noChangeArrowheads="1"/>
          </p:cNvSpPr>
          <p:nvPr/>
        </p:nvSpPr>
        <p:spPr bwMode="auto">
          <a:xfrm>
            <a:off x="44211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Rectangle 14"/>
          <p:cNvSpPr>
            <a:spLocks noChangeArrowheads="1"/>
          </p:cNvSpPr>
          <p:nvPr/>
        </p:nvSpPr>
        <p:spPr bwMode="auto">
          <a:xfrm>
            <a:off x="48529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Rectangle 15"/>
          <p:cNvSpPr>
            <a:spLocks noChangeArrowheads="1"/>
          </p:cNvSpPr>
          <p:nvPr/>
        </p:nvSpPr>
        <p:spPr bwMode="auto">
          <a:xfrm>
            <a:off x="5284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Rectangle 16"/>
          <p:cNvSpPr>
            <a:spLocks noChangeArrowheads="1"/>
          </p:cNvSpPr>
          <p:nvPr/>
        </p:nvSpPr>
        <p:spPr bwMode="auto">
          <a:xfrm>
            <a:off x="5718175" y="574992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Rectangle 15"/>
          <p:cNvSpPr>
            <a:spLocks noChangeArrowheads="1"/>
          </p:cNvSpPr>
          <p:nvPr/>
        </p:nvSpPr>
        <p:spPr bwMode="auto">
          <a:xfrm>
            <a:off x="6140450" y="5743576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Rectangle 16"/>
          <p:cNvSpPr>
            <a:spLocks noChangeArrowheads="1"/>
          </p:cNvSpPr>
          <p:nvPr/>
        </p:nvSpPr>
        <p:spPr bwMode="auto">
          <a:xfrm>
            <a:off x="6573838" y="574357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مستطيل مستدير الزوايا 34"/>
          <p:cNvSpPr/>
          <p:nvPr/>
        </p:nvSpPr>
        <p:spPr>
          <a:xfrm>
            <a:off x="7086600" y="5562600"/>
            <a:ext cx="19812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 smtClean="0"/>
              <a:t>انتهى </a:t>
            </a:r>
            <a:r>
              <a:rPr lang="ar-SA" sz="2000" b="1" dirty="0" err="1" smtClean="0"/>
              <a:t>وطافك</a:t>
            </a:r>
            <a:r>
              <a:rPr lang="ar-SA" sz="2000" b="1" dirty="0" smtClean="0"/>
              <a:t> الدور</a:t>
            </a:r>
            <a:endParaRPr lang="en-US" sz="2000" b="1" dirty="0"/>
          </a:p>
        </p:txBody>
      </p:sp>
      <p:sp>
        <p:nvSpPr>
          <p:cNvPr id="36" name="مربع نص 35"/>
          <p:cNvSpPr txBox="1"/>
          <p:nvPr/>
        </p:nvSpPr>
        <p:spPr>
          <a:xfrm>
            <a:off x="1577181" y="2286000"/>
            <a:ext cx="5867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4400" b="1" dirty="0" smtClean="0">
                <a:solidFill>
                  <a:schemeClr val="tx2"/>
                </a:solidFill>
                <a:cs typeface="Traditional Arabic" pitchFamily="2" charset="-78"/>
              </a:rPr>
              <a:t>س : </a:t>
            </a:r>
            <a:r>
              <a:rPr lang="ar-KW" sz="4400" b="1" dirty="0" smtClean="0">
                <a:solidFill>
                  <a:schemeClr val="tx2"/>
                </a:solidFill>
                <a:cs typeface="Traditional Arabic" pitchFamily="2" charset="-78"/>
              </a:rPr>
              <a:t>من هو صاحب كتاب ( الصارم المسلول على شاتم الرسول ) </a:t>
            </a:r>
            <a:r>
              <a:rPr lang="ar-SA" sz="4400" b="1" dirty="0" smtClean="0">
                <a:solidFill>
                  <a:schemeClr val="tx2"/>
                </a:solidFill>
                <a:cs typeface="Traditional Arabic" pitchFamily="2" charset="-78"/>
              </a:rPr>
              <a:t>؟</a:t>
            </a:r>
            <a:endParaRPr lang="en-US" sz="4400" b="1" dirty="0">
              <a:solidFill>
                <a:schemeClr val="tx2"/>
              </a:solidFill>
              <a:cs typeface="Traditional Arabic" pitchFamily="2" charset="-78"/>
            </a:endParaRPr>
          </a:p>
        </p:txBody>
      </p:sp>
      <p:sp>
        <p:nvSpPr>
          <p:cNvPr id="39" name="مستطيل ذو زوايا قطرية مستديرة 38"/>
          <p:cNvSpPr/>
          <p:nvPr/>
        </p:nvSpPr>
        <p:spPr>
          <a:xfrm>
            <a:off x="990600" y="41910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KW" sz="3200" dirty="0" smtClean="0"/>
              <a:t>ابن تيمية</a:t>
            </a:r>
            <a:endParaRPr lang="en-US" sz="3200" dirty="0"/>
          </a:p>
        </p:txBody>
      </p:sp>
      <p:pic>
        <p:nvPicPr>
          <p:cNvPr id="40" name="Picture 6" descr="ho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صورة 3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000"/>
                            </p:stCondLst>
                            <p:childTnLst>
                              <p:par>
                                <p:cTn id="4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000"/>
                            </p:stCondLst>
                            <p:childTnLst>
                              <p:par>
                                <p:cTn id="4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8000"/>
                            </p:stCondLst>
                            <p:childTnLst>
                              <p:par>
                                <p:cTn id="5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9000"/>
                            </p:stCondLst>
                            <p:childTnLst>
                              <p:par>
                                <p:cTn id="5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0"/>
                            </p:stCondLst>
                            <p:childTnLst>
                              <p:par>
                                <p:cTn id="6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1000"/>
                            </p:stCondLst>
                            <p:childTnLst>
                              <p:par>
                                <p:cTn id="6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2000"/>
                            </p:stCondLst>
                            <p:childTnLst>
                              <p:par>
                                <p:cTn id="7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3000"/>
                            </p:stCondLst>
                            <p:childTnLst>
                              <p:par>
                                <p:cTn id="7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4000"/>
                            </p:stCondLst>
                            <p:childTnLst>
                              <p:par>
                                <p:cTn id="8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5000"/>
                            </p:stCondLst>
                            <p:childTnLst>
                              <p:par>
                                <p:cTn id="8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/>
      <p:bldP spid="39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533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Rectangle 5"/>
          <p:cNvSpPr>
            <a:spLocks noChangeArrowheads="1"/>
          </p:cNvSpPr>
          <p:nvPr/>
        </p:nvSpPr>
        <p:spPr bwMode="auto">
          <a:xfrm>
            <a:off x="9652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13970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Rectangle 7"/>
          <p:cNvSpPr>
            <a:spLocks noChangeArrowheads="1"/>
          </p:cNvSpPr>
          <p:nvPr/>
        </p:nvSpPr>
        <p:spPr bwMode="auto">
          <a:xfrm>
            <a:off x="18288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Rectangle 8"/>
          <p:cNvSpPr>
            <a:spLocks noChangeArrowheads="1"/>
          </p:cNvSpPr>
          <p:nvPr/>
        </p:nvSpPr>
        <p:spPr bwMode="auto">
          <a:xfrm>
            <a:off x="22606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Rectangle 9"/>
          <p:cNvSpPr>
            <a:spLocks noChangeArrowheads="1"/>
          </p:cNvSpPr>
          <p:nvPr/>
        </p:nvSpPr>
        <p:spPr bwMode="auto">
          <a:xfrm>
            <a:off x="2692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Rectangle 10"/>
          <p:cNvSpPr>
            <a:spLocks noChangeArrowheads="1"/>
          </p:cNvSpPr>
          <p:nvPr/>
        </p:nvSpPr>
        <p:spPr bwMode="auto">
          <a:xfrm>
            <a:off x="3125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Rectangle 11"/>
          <p:cNvSpPr>
            <a:spLocks noChangeArrowheads="1"/>
          </p:cNvSpPr>
          <p:nvPr/>
        </p:nvSpPr>
        <p:spPr bwMode="auto">
          <a:xfrm>
            <a:off x="35575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Rectangle 12"/>
          <p:cNvSpPr>
            <a:spLocks noChangeArrowheads="1"/>
          </p:cNvSpPr>
          <p:nvPr/>
        </p:nvSpPr>
        <p:spPr bwMode="auto">
          <a:xfrm>
            <a:off x="39893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Rectangle 13"/>
          <p:cNvSpPr>
            <a:spLocks noChangeArrowheads="1"/>
          </p:cNvSpPr>
          <p:nvPr/>
        </p:nvSpPr>
        <p:spPr bwMode="auto">
          <a:xfrm>
            <a:off x="44211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Rectangle 14"/>
          <p:cNvSpPr>
            <a:spLocks noChangeArrowheads="1"/>
          </p:cNvSpPr>
          <p:nvPr/>
        </p:nvSpPr>
        <p:spPr bwMode="auto">
          <a:xfrm>
            <a:off x="48529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Rectangle 15"/>
          <p:cNvSpPr>
            <a:spLocks noChangeArrowheads="1"/>
          </p:cNvSpPr>
          <p:nvPr/>
        </p:nvSpPr>
        <p:spPr bwMode="auto">
          <a:xfrm>
            <a:off x="5284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Rectangle 16"/>
          <p:cNvSpPr>
            <a:spLocks noChangeArrowheads="1"/>
          </p:cNvSpPr>
          <p:nvPr/>
        </p:nvSpPr>
        <p:spPr bwMode="auto">
          <a:xfrm>
            <a:off x="5718175" y="574992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Rectangle 15"/>
          <p:cNvSpPr>
            <a:spLocks noChangeArrowheads="1"/>
          </p:cNvSpPr>
          <p:nvPr/>
        </p:nvSpPr>
        <p:spPr bwMode="auto">
          <a:xfrm>
            <a:off x="6140450" y="5743576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Rectangle 16"/>
          <p:cNvSpPr>
            <a:spLocks noChangeArrowheads="1"/>
          </p:cNvSpPr>
          <p:nvPr/>
        </p:nvSpPr>
        <p:spPr bwMode="auto">
          <a:xfrm>
            <a:off x="6573838" y="574357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مستطيل مستدير الزوايا 34"/>
          <p:cNvSpPr/>
          <p:nvPr/>
        </p:nvSpPr>
        <p:spPr>
          <a:xfrm>
            <a:off x="7086600" y="5562600"/>
            <a:ext cx="19812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 smtClean="0"/>
              <a:t>انتهى </a:t>
            </a:r>
            <a:r>
              <a:rPr lang="ar-SA" sz="2000" b="1" dirty="0" err="1" smtClean="0"/>
              <a:t>وطافك</a:t>
            </a:r>
            <a:r>
              <a:rPr lang="ar-SA" sz="2000" b="1" dirty="0" smtClean="0"/>
              <a:t> الدور</a:t>
            </a:r>
            <a:endParaRPr lang="en-US" sz="2000" b="1" dirty="0"/>
          </a:p>
        </p:txBody>
      </p:sp>
      <p:sp>
        <p:nvSpPr>
          <p:cNvPr id="36" name="مربع نص 35"/>
          <p:cNvSpPr txBox="1"/>
          <p:nvPr/>
        </p:nvSpPr>
        <p:spPr>
          <a:xfrm>
            <a:off x="609600" y="2175808"/>
            <a:ext cx="58674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6000" b="1" dirty="0" smtClean="0">
                <a:solidFill>
                  <a:schemeClr val="tx2"/>
                </a:solidFill>
                <a:cs typeface="Traditional Arabic" pitchFamily="2" charset="-78"/>
              </a:rPr>
              <a:t>س : </a:t>
            </a:r>
            <a:r>
              <a:rPr lang="ar-KW" sz="6000" b="1" dirty="0" smtClean="0">
                <a:solidFill>
                  <a:schemeClr val="tx2"/>
                </a:solidFill>
                <a:cs typeface="Traditional Arabic" pitchFamily="2" charset="-78"/>
              </a:rPr>
              <a:t>أول من عرف اليانصيب هم الصينيون </a:t>
            </a:r>
            <a:r>
              <a:rPr lang="ar-SA" sz="6000" b="1" dirty="0" smtClean="0">
                <a:solidFill>
                  <a:schemeClr val="tx2"/>
                </a:solidFill>
                <a:cs typeface="Traditional Arabic" pitchFamily="2" charset="-78"/>
              </a:rPr>
              <a:t>؟</a:t>
            </a:r>
            <a:endParaRPr lang="en-US" sz="6000" b="1" dirty="0">
              <a:solidFill>
                <a:schemeClr val="tx2"/>
              </a:solidFill>
              <a:cs typeface="Traditional Arabic" pitchFamily="2" charset="-78"/>
            </a:endParaRPr>
          </a:p>
        </p:txBody>
      </p:sp>
      <p:pic>
        <p:nvPicPr>
          <p:cNvPr id="40" name="Picture 6" descr="ho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" name="Picture 5" descr="Ball-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39000" y="1888487"/>
            <a:ext cx="14478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" name="Picture 6" descr="Ball-stop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239000" y="3641087"/>
            <a:ext cx="1388113" cy="138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Picture 6" descr="Ball-stop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24000" y="4114800"/>
            <a:ext cx="1388113" cy="138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" name="مستطيل ذو زوايا قطرية مستديرة 37"/>
          <p:cNvSpPr/>
          <p:nvPr/>
        </p:nvSpPr>
        <p:spPr>
          <a:xfrm>
            <a:off x="3810000" y="44196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KW" sz="3200" dirty="0" smtClean="0"/>
              <a:t>اليونانيون</a:t>
            </a:r>
            <a:endParaRPr lang="en-US" sz="3200" dirty="0"/>
          </a:p>
        </p:txBody>
      </p:sp>
      <p:pic>
        <p:nvPicPr>
          <p:cNvPr id="41" name="صورة 4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000"/>
                            </p:stCondLst>
                            <p:childTnLst>
                              <p:par>
                                <p:cTn id="4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000"/>
                            </p:stCondLst>
                            <p:childTnLst>
                              <p:par>
                                <p:cTn id="4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8000"/>
                            </p:stCondLst>
                            <p:childTnLst>
                              <p:par>
                                <p:cTn id="5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9000"/>
                            </p:stCondLst>
                            <p:childTnLst>
                              <p:par>
                                <p:cTn id="5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0"/>
                            </p:stCondLst>
                            <p:childTnLst>
                              <p:par>
                                <p:cTn id="6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1000"/>
                            </p:stCondLst>
                            <p:childTnLst>
                              <p:par>
                                <p:cTn id="6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2000"/>
                            </p:stCondLst>
                            <p:childTnLst>
                              <p:par>
                                <p:cTn id="7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3000"/>
                            </p:stCondLst>
                            <p:childTnLst>
                              <p:par>
                                <p:cTn id="7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4000"/>
                            </p:stCondLst>
                            <p:childTnLst>
                              <p:par>
                                <p:cTn id="8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5000"/>
                            </p:stCondLst>
                            <p:childTnLst>
                              <p:par>
                                <p:cTn id="8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/>
      <p:bldP spid="38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6" descr="ho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" name="Rectangle 4"/>
          <p:cNvSpPr>
            <a:spLocks noChangeArrowheads="1"/>
          </p:cNvSpPr>
          <p:nvPr/>
        </p:nvSpPr>
        <p:spPr bwMode="auto">
          <a:xfrm>
            <a:off x="533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2" name="Rectangle 5"/>
          <p:cNvSpPr>
            <a:spLocks noChangeArrowheads="1"/>
          </p:cNvSpPr>
          <p:nvPr/>
        </p:nvSpPr>
        <p:spPr bwMode="auto">
          <a:xfrm>
            <a:off x="9652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Rectangle 6"/>
          <p:cNvSpPr>
            <a:spLocks noChangeArrowheads="1"/>
          </p:cNvSpPr>
          <p:nvPr/>
        </p:nvSpPr>
        <p:spPr bwMode="auto">
          <a:xfrm>
            <a:off x="13970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Rectangle 7"/>
          <p:cNvSpPr>
            <a:spLocks noChangeArrowheads="1"/>
          </p:cNvSpPr>
          <p:nvPr/>
        </p:nvSpPr>
        <p:spPr bwMode="auto">
          <a:xfrm>
            <a:off x="18288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Rectangle 8"/>
          <p:cNvSpPr>
            <a:spLocks noChangeArrowheads="1"/>
          </p:cNvSpPr>
          <p:nvPr/>
        </p:nvSpPr>
        <p:spPr bwMode="auto">
          <a:xfrm>
            <a:off x="22606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Rectangle 9"/>
          <p:cNvSpPr>
            <a:spLocks noChangeArrowheads="1"/>
          </p:cNvSpPr>
          <p:nvPr/>
        </p:nvSpPr>
        <p:spPr bwMode="auto">
          <a:xfrm>
            <a:off x="2692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7" name="Rectangle 10"/>
          <p:cNvSpPr>
            <a:spLocks noChangeArrowheads="1"/>
          </p:cNvSpPr>
          <p:nvPr/>
        </p:nvSpPr>
        <p:spPr bwMode="auto">
          <a:xfrm>
            <a:off x="3125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8" name="Rectangle 11"/>
          <p:cNvSpPr>
            <a:spLocks noChangeArrowheads="1"/>
          </p:cNvSpPr>
          <p:nvPr/>
        </p:nvSpPr>
        <p:spPr bwMode="auto">
          <a:xfrm>
            <a:off x="35575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9" name="Rectangle 12"/>
          <p:cNvSpPr>
            <a:spLocks noChangeArrowheads="1"/>
          </p:cNvSpPr>
          <p:nvPr/>
        </p:nvSpPr>
        <p:spPr bwMode="auto">
          <a:xfrm>
            <a:off x="39893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0" name="Rectangle 13"/>
          <p:cNvSpPr>
            <a:spLocks noChangeArrowheads="1"/>
          </p:cNvSpPr>
          <p:nvPr/>
        </p:nvSpPr>
        <p:spPr bwMode="auto">
          <a:xfrm>
            <a:off x="44211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1" name="Rectangle 14"/>
          <p:cNvSpPr>
            <a:spLocks noChangeArrowheads="1"/>
          </p:cNvSpPr>
          <p:nvPr/>
        </p:nvSpPr>
        <p:spPr bwMode="auto">
          <a:xfrm>
            <a:off x="48529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2" name="Rectangle 15"/>
          <p:cNvSpPr>
            <a:spLocks noChangeArrowheads="1"/>
          </p:cNvSpPr>
          <p:nvPr/>
        </p:nvSpPr>
        <p:spPr bwMode="auto">
          <a:xfrm>
            <a:off x="5284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3" name="Rectangle 16"/>
          <p:cNvSpPr>
            <a:spLocks noChangeArrowheads="1"/>
          </p:cNvSpPr>
          <p:nvPr/>
        </p:nvSpPr>
        <p:spPr bwMode="auto">
          <a:xfrm>
            <a:off x="5718175" y="574992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4" name="Rectangle 15"/>
          <p:cNvSpPr>
            <a:spLocks noChangeArrowheads="1"/>
          </p:cNvSpPr>
          <p:nvPr/>
        </p:nvSpPr>
        <p:spPr bwMode="auto">
          <a:xfrm>
            <a:off x="6140450" y="5743576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5" name="Rectangle 16"/>
          <p:cNvSpPr>
            <a:spLocks noChangeArrowheads="1"/>
          </p:cNvSpPr>
          <p:nvPr/>
        </p:nvSpPr>
        <p:spPr bwMode="auto">
          <a:xfrm>
            <a:off x="6573838" y="574357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6" name="مستطيل مستدير الزوايا 55"/>
          <p:cNvSpPr/>
          <p:nvPr/>
        </p:nvSpPr>
        <p:spPr>
          <a:xfrm>
            <a:off x="7086600" y="5562600"/>
            <a:ext cx="19812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 smtClean="0"/>
              <a:t>انتهى </a:t>
            </a:r>
            <a:r>
              <a:rPr lang="ar-SA" sz="2000" b="1" dirty="0" err="1" smtClean="0"/>
              <a:t>وطافك</a:t>
            </a:r>
            <a:r>
              <a:rPr lang="ar-SA" sz="2000" b="1" dirty="0" smtClean="0"/>
              <a:t> الدور</a:t>
            </a:r>
            <a:endParaRPr lang="en-US" sz="2000" b="1" dirty="0"/>
          </a:p>
        </p:txBody>
      </p:sp>
      <p:sp>
        <p:nvSpPr>
          <p:cNvPr id="57" name="مربع نص 56"/>
          <p:cNvSpPr txBox="1"/>
          <p:nvPr/>
        </p:nvSpPr>
        <p:spPr>
          <a:xfrm>
            <a:off x="1209942" y="2286000"/>
            <a:ext cx="58674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5400" b="1" dirty="0" smtClean="0">
                <a:solidFill>
                  <a:schemeClr val="tx2"/>
                </a:solidFill>
                <a:cs typeface="Traditional Arabic" pitchFamily="2" charset="-78"/>
              </a:rPr>
              <a:t>س : </a:t>
            </a:r>
            <a:r>
              <a:rPr lang="ar-KW" sz="5400" b="1" dirty="0" smtClean="0">
                <a:solidFill>
                  <a:schemeClr val="tx2"/>
                </a:solidFill>
                <a:cs typeface="Traditional Arabic" pitchFamily="2" charset="-78"/>
              </a:rPr>
              <a:t>من هو صاحب كتاب </a:t>
            </a:r>
          </a:p>
          <a:p>
            <a:pPr algn="r"/>
            <a:r>
              <a:rPr lang="ar-KW" sz="5400" b="1" dirty="0" smtClean="0">
                <a:solidFill>
                  <a:schemeClr val="tx2"/>
                </a:solidFill>
                <a:cs typeface="Traditional Arabic" pitchFamily="2" charset="-78"/>
              </a:rPr>
              <a:t>( الإجماع ) </a:t>
            </a:r>
            <a:r>
              <a:rPr lang="ar-SA" sz="5400" b="1" dirty="0" smtClean="0">
                <a:solidFill>
                  <a:schemeClr val="tx2"/>
                </a:solidFill>
                <a:cs typeface="Traditional Arabic" pitchFamily="2" charset="-78"/>
              </a:rPr>
              <a:t>؟</a:t>
            </a:r>
            <a:endParaRPr lang="en-US" sz="5400" b="1" dirty="0">
              <a:solidFill>
                <a:schemeClr val="tx2"/>
              </a:solidFill>
              <a:cs typeface="Traditional Arabic" pitchFamily="2" charset="-78"/>
            </a:endParaRPr>
          </a:p>
        </p:txBody>
      </p:sp>
      <p:sp>
        <p:nvSpPr>
          <p:cNvPr id="58" name="مستطيل ذو زوايا قطرية مستديرة 57"/>
          <p:cNvSpPr/>
          <p:nvPr/>
        </p:nvSpPr>
        <p:spPr>
          <a:xfrm>
            <a:off x="990600" y="41910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KW" sz="3200" dirty="0" smtClean="0"/>
              <a:t>ابن منذر</a:t>
            </a:r>
            <a:endParaRPr lang="en-US" sz="3200" dirty="0"/>
          </a:p>
        </p:txBody>
      </p:sp>
      <p:pic>
        <p:nvPicPr>
          <p:cNvPr id="22" name="صورة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000"/>
                            </p:stCondLst>
                            <p:childTnLst>
                              <p:par>
                                <p:cTn id="4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000"/>
                            </p:stCondLst>
                            <p:childTnLst>
                              <p:par>
                                <p:cTn id="4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8000"/>
                            </p:stCondLst>
                            <p:childTnLst>
                              <p:par>
                                <p:cTn id="5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9000"/>
                            </p:stCondLst>
                            <p:childTnLst>
                              <p:par>
                                <p:cTn id="5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0"/>
                            </p:stCondLst>
                            <p:childTnLst>
                              <p:par>
                                <p:cTn id="6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2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1000"/>
                            </p:stCondLst>
                            <p:childTnLst>
                              <p:par>
                                <p:cTn id="6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7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2000"/>
                            </p:stCondLst>
                            <p:childTnLst>
                              <p:par>
                                <p:cTn id="7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2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3000"/>
                            </p:stCondLst>
                            <p:childTnLst>
                              <p:par>
                                <p:cTn id="7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7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4000"/>
                            </p:stCondLst>
                            <p:childTnLst>
                              <p:par>
                                <p:cTn id="8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2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5000"/>
                            </p:stCondLst>
                            <p:childTnLst>
                              <p:par>
                                <p:cTn id="8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57" grpId="0"/>
      <p:bldP spid="58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6" descr="ho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7" name="مربع نص 56"/>
          <p:cNvSpPr txBox="1"/>
          <p:nvPr/>
        </p:nvSpPr>
        <p:spPr>
          <a:xfrm>
            <a:off x="1676400" y="2362200"/>
            <a:ext cx="5867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4400" b="1" dirty="0" smtClean="0">
                <a:solidFill>
                  <a:schemeClr val="tx2"/>
                </a:solidFill>
                <a:cs typeface="Traditional Arabic" pitchFamily="2" charset="-78"/>
              </a:rPr>
              <a:t>س : </a:t>
            </a:r>
            <a:r>
              <a:rPr lang="ar-KW" sz="4400" b="1" dirty="0" smtClean="0">
                <a:solidFill>
                  <a:schemeClr val="tx2"/>
                </a:solidFill>
                <a:cs typeface="Traditional Arabic" pitchFamily="2" charset="-78"/>
              </a:rPr>
              <a:t>من هو صاحب كتاب ( الإصابة في تمييز الصحابة ) </a:t>
            </a:r>
            <a:r>
              <a:rPr lang="ar-SA" sz="4400" b="1" dirty="0" smtClean="0">
                <a:solidFill>
                  <a:schemeClr val="tx2"/>
                </a:solidFill>
                <a:cs typeface="Traditional Arabic" pitchFamily="2" charset="-78"/>
              </a:rPr>
              <a:t>؟</a:t>
            </a:r>
            <a:endParaRPr lang="en-US" sz="4400" b="1" dirty="0">
              <a:solidFill>
                <a:schemeClr val="tx2"/>
              </a:solidFill>
              <a:cs typeface="Traditional Arabic" pitchFamily="2" charset="-78"/>
            </a:endParaRPr>
          </a:p>
        </p:txBody>
      </p:sp>
      <p:sp>
        <p:nvSpPr>
          <p:cNvPr id="58" name="مستطيل ذو زوايا قطرية مستديرة 57"/>
          <p:cNvSpPr/>
          <p:nvPr/>
        </p:nvSpPr>
        <p:spPr>
          <a:xfrm>
            <a:off x="990600" y="41910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KW" sz="3200" dirty="0" smtClean="0"/>
              <a:t>ابن حجر</a:t>
            </a:r>
            <a:endParaRPr lang="en-US" sz="3200" dirty="0"/>
          </a:p>
        </p:txBody>
      </p:sp>
      <p:pic>
        <p:nvPicPr>
          <p:cNvPr id="6" name="صورة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  <p:bldP spid="58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مربع نص 35"/>
          <p:cNvSpPr txBox="1"/>
          <p:nvPr/>
        </p:nvSpPr>
        <p:spPr>
          <a:xfrm>
            <a:off x="914400" y="2038172"/>
            <a:ext cx="70104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4400" b="1" dirty="0" smtClean="0">
                <a:solidFill>
                  <a:schemeClr val="tx2"/>
                </a:solidFill>
                <a:cs typeface="Traditional Arabic" pitchFamily="2" charset="-78"/>
              </a:rPr>
              <a:t>س : من أطول أنهار العالم ينبع من جبال </a:t>
            </a:r>
            <a:r>
              <a:rPr lang="ar-SA" sz="4400" b="1" dirty="0" err="1" smtClean="0">
                <a:solidFill>
                  <a:schemeClr val="tx2"/>
                </a:solidFill>
                <a:cs typeface="Traditional Arabic" pitchFamily="2" charset="-78"/>
              </a:rPr>
              <a:t>الأنديز</a:t>
            </a:r>
            <a:r>
              <a:rPr lang="ar-SA" sz="4400" b="1" dirty="0" smtClean="0">
                <a:solidFill>
                  <a:schemeClr val="tx2"/>
                </a:solidFill>
                <a:cs typeface="Traditional Arabic" pitchFamily="2" charset="-78"/>
              </a:rPr>
              <a:t> في بيرو ويجري عبر البرازيل ويصب في المحيط الأطلسي ؟ </a:t>
            </a:r>
          </a:p>
        </p:txBody>
      </p:sp>
      <p:sp>
        <p:nvSpPr>
          <p:cNvPr id="39" name="مستطيل ذو زوايا قطرية مستديرة 38"/>
          <p:cNvSpPr/>
          <p:nvPr/>
        </p:nvSpPr>
        <p:spPr>
          <a:xfrm>
            <a:off x="990600" y="41910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dirty="0" smtClean="0"/>
              <a:t>ـ الأمازون .</a:t>
            </a:r>
          </a:p>
        </p:txBody>
      </p:sp>
      <p:pic>
        <p:nvPicPr>
          <p:cNvPr id="40" name="Picture 6" descr="ho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صورة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9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مربع نص 35"/>
          <p:cNvSpPr txBox="1"/>
          <p:nvPr/>
        </p:nvSpPr>
        <p:spPr>
          <a:xfrm>
            <a:off x="1676400" y="1730276"/>
            <a:ext cx="58674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4800" b="1" dirty="0" smtClean="0">
                <a:solidFill>
                  <a:schemeClr val="tx2"/>
                </a:solidFill>
                <a:cs typeface="Traditional Arabic" pitchFamily="2" charset="-78"/>
              </a:rPr>
              <a:t>س :مصطلح طبي يطلق على فقر الدم الذي يعتبر من الأدواء الخطيرة التي تصيب الإنسان ؟</a:t>
            </a:r>
            <a:endParaRPr lang="en-US" sz="4800" b="1" dirty="0">
              <a:solidFill>
                <a:schemeClr val="tx2"/>
              </a:solidFill>
              <a:cs typeface="Traditional Arabic" pitchFamily="2" charset="-78"/>
            </a:endParaRPr>
          </a:p>
        </p:txBody>
      </p:sp>
      <p:sp>
        <p:nvSpPr>
          <p:cNvPr id="39" name="مستطيل ذو زوايا قطرية مستديرة 38"/>
          <p:cNvSpPr/>
          <p:nvPr/>
        </p:nvSpPr>
        <p:spPr>
          <a:xfrm>
            <a:off x="838200" y="41910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KW" sz="3200" dirty="0" smtClean="0"/>
              <a:t>أنيميا</a:t>
            </a:r>
            <a:endParaRPr lang="en-US" sz="3200" dirty="0"/>
          </a:p>
        </p:txBody>
      </p:sp>
      <p:pic>
        <p:nvPicPr>
          <p:cNvPr id="40" name="Picture 6" descr="ho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صورة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9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مربع نص 35"/>
          <p:cNvSpPr txBox="1"/>
          <p:nvPr/>
        </p:nvSpPr>
        <p:spPr>
          <a:xfrm>
            <a:off x="620282" y="2057400"/>
            <a:ext cx="7315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4800" b="1" dirty="0" smtClean="0">
                <a:solidFill>
                  <a:schemeClr val="tx2"/>
                </a:solidFill>
                <a:cs typeface="Traditional Arabic" pitchFamily="2" charset="-78"/>
              </a:rPr>
              <a:t>س : عاصمة باكستان الشرقية (بنجلادش ) تعتبر أهم المراكز التجارية؟</a:t>
            </a:r>
            <a:endParaRPr lang="en-US" sz="4800" b="1" dirty="0">
              <a:solidFill>
                <a:schemeClr val="tx2"/>
              </a:solidFill>
              <a:cs typeface="Traditional Arabic" pitchFamily="2" charset="-78"/>
            </a:endParaRPr>
          </a:p>
        </p:txBody>
      </p:sp>
      <p:sp>
        <p:nvSpPr>
          <p:cNvPr id="39" name="مستطيل ذو زوايا قطرية مستديرة 38"/>
          <p:cNvSpPr/>
          <p:nvPr/>
        </p:nvSpPr>
        <p:spPr>
          <a:xfrm>
            <a:off x="990600" y="41910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KW" sz="3200" dirty="0" smtClean="0"/>
              <a:t>دكا</a:t>
            </a:r>
            <a:endParaRPr lang="en-US" sz="3200" dirty="0"/>
          </a:p>
        </p:txBody>
      </p:sp>
      <p:pic>
        <p:nvPicPr>
          <p:cNvPr id="40" name="Picture 6" descr="ho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صورة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9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مربع نص 19"/>
          <p:cNvSpPr txBox="1"/>
          <p:nvPr/>
        </p:nvSpPr>
        <p:spPr>
          <a:xfrm>
            <a:off x="1676400" y="1523999"/>
            <a:ext cx="58674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4000" b="1" dirty="0" smtClean="0">
                <a:solidFill>
                  <a:schemeClr val="tx2"/>
                </a:solidFill>
                <a:cs typeface="Traditional Arabic" pitchFamily="2" charset="-78"/>
              </a:rPr>
              <a:t>س :صحابي جليل من القادة ، أسلم وعمره 16 سنة ، جمع ثروته من ربحه في التجارة ، شهد عدة غزوات مع الرسول صلى الله عليه وسلم ، يلقب ( حواري الرسول ) ؟</a:t>
            </a:r>
            <a:endParaRPr lang="en-US" sz="4000" b="1" dirty="0">
              <a:solidFill>
                <a:schemeClr val="tx2"/>
              </a:solidFill>
              <a:cs typeface="Traditional Arabic" pitchFamily="2" charset="-78"/>
            </a:endParaRPr>
          </a:p>
        </p:txBody>
      </p:sp>
      <p:sp>
        <p:nvSpPr>
          <p:cNvPr id="23" name="مستطيل ذو زوايا قطرية مستديرة 22"/>
          <p:cNvSpPr/>
          <p:nvPr/>
        </p:nvSpPr>
        <p:spPr>
          <a:xfrm>
            <a:off x="838200" y="4572000"/>
            <a:ext cx="2286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KW" sz="2800" dirty="0" smtClean="0"/>
              <a:t>الزبير بن العوام</a:t>
            </a:r>
            <a:endParaRPr lang="en-US" sz="2800" dirty="0"/>
          </a:p>
        </p:txBody>
      </p:sp>
      <p:pic>
        <p:nvPicPr>
          <p:cNvPr id="24" name="Picture 6" descr="ho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صورة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3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مربع نص 19"/>
          <p:cNvSpPr txBox="1"/>
          <p:nvPr/>
        </p:nvSpPr>
        <p:spPr>
          <a:xfrm>
            <a:off x="457200" y="1828800"/>
            <a:ext cx="58674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7200" b="1" dirty="0" smtClean="0">
                <a:solidFill>
                  <a:schemeClr val="tx2"/>
                </a:solidFill>
                <a:cs typeface="Traditional Arabic" pitchFamily="2" charset="-78"/>
              </a:rPr>
              <a:t>س : </a:t>
            </a:r>
            <a:r>
              <a:rPr lang="ar-KW" sz="7200" b="1" dirty="0" smtClean="0">
                <a:solidFill>
                  <a:schemeClr val="tx2"/>
                </a:solidFill>
                <a:cs typeface="Traditional Arabic" pitchFamily="2" charset="-78"/>
              </a:rPr>
              <a:t>محار اللؤلؤ يشرب المياه الحلوة </a:t>
            </a:r>
            <a:r>
              <a:rPr lang="ar-SA" sz="7200" b="1" dirty="0" smtClean="0">
                <a:solidFill>
                  <a:schemeClr val="tx2"/>
                </a:solidFill>
                <a:cs typeface="Traditional Arabic" pitchFamily="2" charset="-78"/>
              </a:rPr>
              <a:t>؟</a:t>
            </a:r>
            <a:endParaRPr lang="en-US" sz="7200" b="1" dirty="0">
              <a:solidFill>
                <a:schemeClr val="tx2"/>
              </a:solidFill>
              <a:cs typeface="Traditional Arabic" pitchFamily="2" charset="-78"/>
            </a:endParaRPr>
          </a:p>
        </p:txBody>
      </p:sp>
      <p:pic>
        <p:nvPicPr>
          <p:cNvPr id="24" name="Picture 6" descr="ho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42" descr="صح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95600" y="4114800"/>
            <a:ext cx="1152525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5" descr="Ball-go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239000" y="1888487"/>
            <a:ext cx="14478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6" descr="Ball-stop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239000" y="3641087"/>
            <a:ext cx="1388113" cy="138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صورة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مربع نص 19"/>
          <p:cNvSpPr txBox="1"/>
          <p:nvPr/>
        </p:nvSpPr>
        <p:spPr>
          <a:xfrm>
            <a:off x="685800" y="4419600"/>
            <a:ext cx="6096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KW" sz="7200" b="1" dirty="0" smtClean="0">
                <a:solidFill>
                  <a:schemeClr val="tx2"/>
                </a:solidFill>
                <a:cs typeface="Traditional Arabic" pitchFamily="2" charset="-78"/>
              </a:rPr>
              <a:t>أجمل تعليق</a:t>
            </a:r>
            <a:endParaRPr lang="en-US" sz="7200" b="1" dirty="0">
              <a:solidFill>
                <a:schemeClr val="tx2"/>
              </a:solidFill>
              <a:cs typeface="Traditional Arabic" pitchFamily="2" charset="-78"/>
            </a:endParaRPr>
          </a:p>
        </p:txBody>
      </p:sp>
      <p:pic>
        <p:nvPicPr>
          <p:cNvPr id="24" name="Picture 6" descr="ho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21"/>
          <p:cNvPicPr>
            <a:picLocks noChangeAspect="1" noChangeArrowheads="1"/>
          </p:cNvPicPr>
          <p:nvPr/>
        </p:nvPicPr>
        <p:blipFill>
          <a:blip r:embed="rId4" cstate="print">
            <a:grayscl/>
          </a:blip>
          <a:srcRect/>
          <a:stretch>
            <a:fillRect/>
          </a:stretch>
        </p:blipFill>
        <p:spPr bwMode="auto">
          <a:xfrm>
            <a:off x="1219200" y="1828800"/>
            <a:ext cx="4914900" cy="2400300"/>
          </a:xfrm>
          <a:prstGeom prst="rect">
            <a:avLst/>
          </a:prstGeom>
          <a:noFill/>
          <a:ln w="57150" cmpd="thinThick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6" name="صورة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مربع نص 19"/>
          <p:cNvSpPr txBox="1"/>
          <p:nvPr/>
        </p:nvSpPr>
        <p:spPr>
          <a:xfrm>
            <a:off x="609600" y="1982450"/>
            <a:ext cx="71628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4400" b="1" dirty="0" smtClean="0">
                <a:solidFill>
                  <a:schemeClr val="tx2"/>
                </a:solidFill>
                <a:cs typeface="Traditional Arabic" pitchFamily="2" charset="-78"/>
              </a:rPr>
              <a:t>س :  من أول من يرد الحوض على النبي</a:t>
            </a:r>
            <a:r>
              <a:rPr lang="ar-KW" sz="4400" b="1" dirty="0" smtClean="0">
                <a:solidFill>
                  <a:schemeClr val="tx2"/>
                </a:solidFill>
                <a:cs typeface="Traditional Arabic" pitchFamily="2" charset="-78"/>
              </a:rPr>
              <a:t> </a:t>
            </a:r>
            <a:r>
              <a:rPr lang="ar-SA" sz="4400" b="1" dirty="0" smtClean="0">
                <a:solidFill>
                  <a:schemeClr val="tx2"/>
                </a:solidFill>
                <a:cs typeface="Traditional Arabic" pitchFamily="2" charset="-78"/>
              </a:rPr>
              <a:t>صلى الله عليه وسلم ؟</a:t>
            </a:r>
          </a:p>
        </p:txBody>
      </p:sp>
      <p:sp>
        <p:nvSpPr>
          <p:cNvPr id="23" name="مستطيل ذو زوايا قطرية مستديرة 22"/>
          <p:cNvSpPr/>
          <p:nvPr/>
        </p:nvSpPr>
        <p:spPr>
          <a:xfrm>
            <a:off x="990600" y="3962400"/>
            <a:ext cx="39624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KW" sz="2800" dirty="0" smtClean="0"/>
              <a:t>المتحابون في الله وفقراء الأمة</a:t>
            </a:r>
            <a:endParaRPr lang="en-US" sz="2800" dirty="0"/>
          </a:p>
        </p:txBody>
      </p:sp>
      <p:pic>
        <p:nvPicPr>
          <p:cNvPr id="24" name="Picture 6" descr="ho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صورة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3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مربع نص 19"/>
          <p:cNvSpPr txBox="1"/>
          <p:nvPr/>
        </p:nvSpPr>
        <p:spPr>
          <a:xfrm>
            <a:off x="1371600" y="1981200"/>
            <a:ext cx="58674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5400" b="1" dirty="0" smtClean="0">
                <a:solidFill>
                  <a:schemeClr val="tx2"/>
                </a:solidFill>
                <a:cs typeface="Traditional Arabic" pitchFamily="2" charset="-78"/>
              </a:rPr>
              <a:t>س : </a:t>
            </a:r>
            <a:r>
              <a:rPr lang="ar-KW" sz="5400" b="1" dirty="0" smtClean="0">
                <a:solidFill>
                  <a:schemeClr val="tx2"/>
                </a:solidFill>
                <a:cs typeface="Traditional Arabic" pitchFamily="2" charset="-78"/>
              </a:rPr>
              <a:t>كان حامل راية المسلمين يوم قريظة </a:t>
            </a:r>
            <a:r>
              <a:rPr lang="ar-SA" sz="5400" b="1" dirty="0" smtClean="0">
                <a:solidFill>
                  <a:schemeClr val="tx2"/>
                </a:solidFill>
                <a:cs typeface="Traditional Arabic" pitchFamily="2" charset="-78"/>
              </a:rPr>
              <a:t>؟</a:t>
            </a:r>
          </a:p>
        </p:txBody>
      </p:sp>
      <p:sp>
        <p:nvSpPr>
          <p:cNvPr id="23" name="مستطيل ذو زوايا قطرية مستديرة 22"/>
          <p:cNvSpPr/>
          <p:nvPr/>
        </p:nvSpPr>
        <p:spPr>
          <a:xfrm>
            <a:off x="990600" y="4191000"/>
            <a:ext cx="3048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KW" sz="3200" dirty="0" smtClean="0"/>
              <a:t>علي بن أبي طالب</a:t>
            </a:r>
            <a:endParaRPr lang="en-US" sz="3200" dirty="0"/>
          </a:p>
        </p:txBody>
      </p:sp>
      <p:pic>
        <p:nvPicPr>
          <p:cNvPr id="24" name="Picture 6" descr="ho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صورة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3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مربع نص 19"/>
          <p:cNvSpPr txBox="1"/>
          <p:nvPr/>
        </p:nvSpPr>
        <p:spPr>
          <a:xfrm>
            <a:off x="1315170" y="2133600"/>
            <a:ext cx="5867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4400" b="1" dirty="0" smtClean="0">
                <a:solidFill>
                  <a:schemeClr val="tx2"/>
                </a:solidFill>
                <a:cs typeface="Traditional Arabic" pitchFamily="2" charset="-78"/>
              </a:rPr>
              <a:t>س :</a:t>
            </a:r>
            <a:r>
              <a:rPr lang="ar-KW" sz="4400" b="1" dirty="0" smtClean="0">
                <a:solidFill>
                  <a:schemeClr val="tx2"/>
                </a:solidFill>
                <a:cs typeface="Traditional Arabic" pitchFamily="2" charset="-78"/>
              </a:rPr>
              <a:t>وقع حديث </a:t>
            </a:r>
            <a:r>
              <a:rPr lang="ar-KW" sz="4400" b="1" dirty="0" err="1" smtClean="0">
                <a:solidFill>
                  <a:schemeClr val="tx2"/>
                </a:solidFill>
                <a:cs typeface="Traditional Arabic" pitchFamily="2" charset="-78"/>
              </a:rPr>
              <a:t>الإفك</a:t>
            </a:r>
            <a:r>
              <a:rPr lang="ar-KW" sz="4400" b="1" dirty="0" smtClean="0">
                <a:solidFill>
                  <a:schemeClr val="tx2"/>
                </a:solidFill>
                <a:cs typeface="Traditional Arabic" pitchFamily="2" charset="-78"/>
              </a:rPr>
              <a:t> في أعقاب غزوة </a:t>
            </a:r>
            <a:r>
              <a:rPr lang="ar-SA" sz="4400" b="1" dirty="0" smtClean="0">
                <a:solidFill>
                  <a:schemeClr val="tx2"/>
                </a:solidFill>
                <a:cs typeface="Traditional Arabic" pitchFamily="2" charset="-78"/>
              </a:rPr>
              <a:t>؟</a:t>
            </a:r>
          </a:p>
        </p:txBody>
      </p:sp>
      <p:sp>
        <p:nvSpPr>
          <p:cNvPr id="23" name="مستطيل ذو زوايا قطرية مستديرة 22"/>
          <p:cNvSpPr/>
          <p:nvPr/>
        </p:nvSpPr>
        <p:spPr>
          <a:xfrm>
            <a:off x="990600" y="4191000"/>
            <a:ext cx="3048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KW" sz="3200" dirty="0" smtClean="0"/>
              <a:t>بني المصطلق</a:t>
            </a:r>
            <a:endParaRPr lang="en-US" sz="3200" dirty="0"/>
          </a:p>
        </p:txBody>
      </p:sp>
      <p:pic>
        <p:nvPicPr>
          <p:cNvPr id="24" name="Picture 6" descr="ho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صورة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3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 descr="brai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24225" y="990922"/>
            <a:ext cx="5095875" cy="3636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6" descr="home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533400" y="4215929"/>
            <a:ext cx="5832475" cy="823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KW" sz="4800" b="1" dirty="0"/>
              <a:t>لعبة أقوى ذاكرة</a:t>
            </a:r>
            <a:endParaRPr lang="en-US" sz="4800" b="1" dirty="0"/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609600" y="5105400"/>
            <a:ext cx="5832475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SA" sz="2800" b="1" dirty="0" smtClean="0"/>
              <a:t>ثلاثة أشخاص الأول يقول محمد والثاني يقول محمد أحمد والثالث يقول محمد أحمد جاسم ثم يقول الأول محمد أحمد جاسم عبدالله وهكذا </a:t>
            </a:r>
            <a:endParaRPr lang="en-US" sz="2800" b="1" dirty="0"/>
          </a:p>
        </p:txBody>
      </p:sp>
      <p:pic>
        <p:nvPicPr>
          <p:cNvPr id="10" name="صورة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6" descr="ho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مستطيل 25"/>
          <p:cNvSpPr/>
          <p:nvPr/>
        </p:nvSpPr>
        <p:spPr>
          <a:xfrm>
            <a:off x="1600200" y="1981200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ar-KW" sz="3600" b="1" dirty="0" smtClean="0">
                <a:solidFill>
                  <a:schemeClr val="tx2"/>
                </a:solidFill>
              </a:rPr>
              <a:t>سار رجلان ولحقهما رجل</a:t>
            </a:r>
            <a:br>
              <a:rPr lang="ar-KW" sz="3600" b="1" dirty="0" smtClean="0">
                <a:solidFill>
                  <a:schemeClr val="tx2"/>
                </a:solidFill>
              </a:rPr>
            </a:br>
            <a:r>
              <a:rPr lang="ar-KW" sz="3600" b="1" dirty="0" smtClean="0">
                <a:solidFill>
                  <a:schemeClr val="tx2"/>
                </a:solidFill>
              </a:rPr>
              <a:t>ومشي رجلان خلف رجل</a:t>
            </a:r>
            <a:br>
              <a:rPr lang="ar-KW" sz="3600" b="1" dirty="0" smtClean="0">
                <a:solidFill>
                  <a:schemeClr val="tx2"/>
                </a:solidFill>
              </a:rPr>
            </a:br>
            <a:r>
              <a:rPr lang="ar-KW" sz="3600" b="1" dirty="0" smtClean="0">
                <a:solidFill>
                  <a:schemeClr val="tx2"/>
                </a:solidFill>
              </a:rPr>
              <a:t>ومشى رجل بين رجلين </a:t>
            </a:r>
          </a:p>
          <a:p>
            <a:pPr algn="r"/>
            <a:r>
              <a:rPr lang="ar-KW" sz="3600" b="1" dirty="0" smtClean="0">
                <a:solidFill>
                  <a:schemeClr val="tx2"/>
                </a:solidFill>
              </a:rPr>
              <a:t>كم عدد الرجال ؟</a:t>
            </a:r>
            <a:endParaRPr lang="ar-KW" sz="3600" b="1" dirty="0">
              <a:solidFill>
                <a:schemeClr val="tx2"/>
              </a:solidFill>
            </a:endParaRPr>
          </a:p>
        </p:txBody>
      </p:sp>
      <p:sp>
        <p:nvSpPr>
          <p:cNvPr id="27" name="مستطيل 26"/>
          <p:cNvSpPr/>
          <p:nvPr/>
        </p:nvSpPr>
        <p:spPr>
          <a:xfrm>
            <a:off x="1524000" y="4572000"/>
            <a:ext cx="266290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KW" sz="4000" b="1" dirty="0" smtClean="0"/>
              <a:t>ج/ ثلاثة رجال </a:t>
            </a:r>
            <a:endParaRPr lang="ar-KW" sz="4000" dirty="0"/>
          </a:p>
        </p:txBody>
      </p:sp>
      <p:pic>
        <p:nvPicPr>
          <p:cNvPr id="6" name="صورة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مستطيل 7"/>
          <p:cNvSpPr/>
          <p:nvPr/>
        </p:nvSpPr>
        <p:spPr>
          <a:xfrm>
            <a:off x="2124435" y="2132294"/>
            <a:ext cx="4790094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ar-KW" sz="4400" b="1" dirty="0" smtClean="0">
                <a:solidFill>
                  <a:schemeClr val="tx2"/>
                </a:solidFill>
              </a:rPr>
              <a:t>أنا ابن الماء فإن تركوني </a:t>
            </a:r>
          </a:p>
          <a:p>
            <a:pPr algn="r"/>
            <a:r>
              <a:rPr lang="ar-KW" sz="4400" b="1" dirty="0" smtClean="0">
                <a:solidFill>
                  <a:schemeClr val="tx2"/>
                </a:solidFill>
              </a:rPr>
              <a:t>في الماء مت فمن أنا ؟</a:t>
            </a:r>
            <a:endParaRPr lang="ar-KW" sz="4400" b="1" dirty="0">
              <a:solidFill>
                <a:schemeClr val="tx2"/>
              </a:solidFill>
            </a:endParaRPr>
          </a:p>
        </p:txBody>
      </p:sp>
      <p:sp>
        <p:nvSpPr>
          <p:cNvPr id="9" name="مستطيل 8"/>
          <p:cNvSpPr/>
          <p:nvPr/>
        </p:nvSpPr>
        <p:spPr>
          <a:xfrm>
            <a:off x="1600200" y="4038600"/>
            <a:ext cx="123303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KW" sz="5400" b="1" dirty="0" smtClean="0"/>
              <a:t>الثلج</a:t>
            </a:r>
            <a:endParaRPr lang="ar-KW" sz="5400" b="1" dirty="0"/>
          </a:p>
        </p:txBody>
      </p:sp>
      <p:pic>
        <p:nvPicPr>
          <p:cNvPr id="6" name="صورة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6" descr="ho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Text Box 11"/>
          <p:cNvSpPr txBox="1">
            <a:spLocks noChangeArrowheads="1"/>
          </p:cNvSpPr>
          <p:nvPr/>
        </p:nvSpPr>
        <p:spPr bwMode="auto">
          <a:xfrm>
            <a:off x="1219200" y="2286000"/>
            <a:ext cx="6324600" cy="2631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KW" sz="6600" b="1" dirty="0" smtClean="0">
                <a:cs typeface="Traditional Arabic" pitchFamily="18" charset="-78"/>
              </a:rPr>
              <a:t>قول عشر مرات </a:t>
            </a:r>
          </a:p>
          <a:p>
            <a:pPr algn="ctr">
              <a:spcBef>
                <a:spcPct val="50000"/>
              </a:spcBef>
            </a:pPr>
            <a:r>
              <a:rPr lang="ar-KW" sz="6600" b="1" dirty="0" smtClean="0">
                <a:cs typeface="Traditional Arabic" pitchFamily="18" charset="-78"/>
              </a:rPr>
              <a:t>قشطة طازجة.</a:t>
            </a:r>
            <a:endParaRPr lang="en-US" sz="6600" b="1" dirty="0">
              <a:cs typeface="Traditional Arabic" pitchFamily="18" charset="-78"/>
            </a:endParaRPr>
          </a:p>
        </p:txBody>
      </p:sp>
      <p:pic>
        <p:nvPicPr>
          <p:cNvPr id="5" name="صورة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ho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مستطيل 5"/>
          <p:cNvSpPr/>
          <p:nvPr/>
        </p:nvSpPr>
        <p:spPr>
          <a:xfrm>
            <a:off x="1220718" y="1905000"/>
            <a:ext cx="4570482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ar-KW" sz="4800" b="1" dirty="0" smtClean="0">
                <a:solidFill>
                  <a:schemeClr val="tx2"/>
                </a:solidFill>
              </a:rPr>
              <a:t>ما هو الشيء الذي </a:t>
            </a:r>
          </a:p>
          <a:p>
            <a:pPr algn="r"/>
            <a:r>
              <a:rPr lang="ar-KW" sz="4800" b="1" dirty="0" smtClean="0">
                <a:solidFill>
                  <a:schemeClr val="tx2"/>
                </a:solidFill>
              </a:rPr>
              <a:t>لا يمشي إلا بالضرب ؟</a:t>
            </a:r>
            <a:endParaRPr lang="ar-KW" sz="4800" b="1" dirty="0">
              <a:solidFill>
                <a:schemeClr val="tx2"/>
              </a:solidFill>
            </a:endParaRPr>
          </a:p>
        </p:txBody>
      </p:sp>
      <p:sp>
        <p:nvSpPr>
          <p:cNvPr id="8" name="مستطيل 7"/>
          <p:cNvSpPr/>
          <p:nvPr/>
        </p:nvSpPr>
        <p:spPr>
          <a:xfrm>
            <a:off x="1752600" y="4800600"/>
            <a:ext cx="149592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KW" sz="4000" b="1" dirty="0" smtClean="0"/>
              <a:t>المسمار</a:t>
            </a:r>
            <a:endParaRPr lang="ar-KW" sz="4000" b="1" dirty="0"/>
          </a:p>
        </p:txBody>
      </p:sp>
      <p:pic>
        <p:nvPicPr>
          <p:cNvPr id="9" name="صورة 8" descr="mismar35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733800" y="3810000"/>
            <a:ext cx="2984500" cy="2651941"/>
          </a:xfrm>
          <a:prstGeom prst="rect">
            <a:avLst/>
          </a:prstGeom>
        </p:spPr>
      </p:pic>
      <p:pic>
        <p:nvPicPr>
          <p:cNvPr id="10" name="صورة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817</TotalTime>
  <Words>827</Words>
  <Application>Microsoft Office PowerPoint</Application>
  <PresentationFormat>عرض على الشاشة (4:3)</PresentationFormat>
  <Paragraphs>226</Paragraphs>
  <Slides>52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52</vt:i4>
      </vt:variant>
    </vt:vector>
  </HeadingPairs>
  <TitlesOfParts>
    <vt:vector size="57" baseType="lpstr">
      <vt:lpstr>Arial</vt:lpstr>
      <vt:lpstr>Calibri</vt:lpstr>
      <vt:lpstr>Times New Roman</vt:lpstr>
      <vt:lpstr>Traditional Arabic</vt:lpstr>
      <vt:lpstr>سمة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Admin</dc:creator>
  <cp:lastModifiedBy>مسير ماطر عجيل ناجى الظفيرى</cp:lastModifiedBy>
  <cp:revision>251</cp:revision>
  <dcterms:created xsi:type="dcterms:W3CDTF">2011-08-12T12:06:39Z</dcterms:created>
  <dcterms:modified xsi:type="dcterms:W3CDTF">2018-09-30T10:24:03Z</dcterms:modified>
</cp:coreProperties>
</file>