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9144000" cy="6858000" type="screen4x3"/>
  <p:notesSz cx="6858000" cy="9144000"/>
  <p:defaultTextStyle>
    <a:defPPr>
      <a:defRPr lang="ar-KW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66" d="100"/>
          <a:sy n="66" d="100"/>
        </p:scale>
        <p:origin x="2094" y="5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01553-07A4-4061-864C-20B2D7AC202B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C949A-F047-418D-A285-BECABCB2582E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92373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01553-07A4-4061-864C-20B2D7AC202B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C949A-F047-418D-A285-BECABCB2582E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74672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01553-07A4-4061-864C-20B2D7AC202B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C949A-F047-418D-A285-BECABCB2582E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9224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01553-07A4-4061-864C-20B2D7AC202B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C949A-F047-418D-A285-BECABCB2582E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335057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01553-07A4-4061-864C-20B2D7AC202B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C949A-F047-418D-A285-BECABCB2582E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685366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01553-07A4-4061-864C-20B2D7AC202B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C949A-F047-418D-A285-BECABCB2582E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942263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01553-07A4-4061-864C-20B2D7AC202B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C949A-F047-418D-A285-BECABCB2582E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186115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01553-07A4-4061-864C-20B2D7AC202B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C949A-F047-418D-A285-BECABCB2582E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781116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KW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01553-07A4-4061-864C-20B2D7AC202B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C949A-F047-418D-A285-BECABCB2582E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648100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01553-07A4-4061-864C-20B2D7AC202B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C949A-F047-418D-A285-BECABCB2582E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886464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01553-07A4-4061-864C-20B2D7AC202B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C949A-F047-418D-A285-BECABCB2582E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231387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701553-07A4-4061-864C-20B2D7AC202B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EC949A-F047-418D-A285-BECABCB2582E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5063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KW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13" Type="http://schemas.openxmlformats.org/officeDocument/2006/relationships/image" Target="../media/image17.png"/><Relationship Id="rId3" Type="http://schemas.openxmlformats.org/officeDocument/2006/relationships/image" Target="../media/image3.jpg"/><Relationship Id="rId7" Type="http://schemas.openxmlformats.org/officeDocument/2006/relationships/image" Target="../media/image11.jpg"/><Relationship Id="rId12" Type="http://schemas.openxmlformats.org/officeDocument/2006/relationships/image" Target="../media/image16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jpg"/><Relationship Id="rId9" Type="http://schemas.openxmlformats.org/officeDocument/2006/relationships/image" Target="../media/image1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17.png"/><Relationship Id="rId3" Type="http://schemas.openxmlformats.org/officeDocument/2006/relationships/image" Target="../media/image14.png"/><Relationship Id="rId7" Type="http://schemas.openxmlformats.org/officeDocument/2006/relationships/image" Target="../media/image22.jpeg"/><Relationship Id="rId12" Type="http://schemas.openxmlformats.org/officeDocument/2006/relationships/image" Target="../media/image2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11" Type="http://schemas.openxmlformats.org/officeDocument/2006/relationships/image" Target="../media/image24.jpeg"/><Relationship Id="rId5" Type="http://schemas.openxmlformats.org/officeDocument/2006/relationships/image" Target="../media/image19.png"/><Relationship Id="rId10" Type="http://schemas.openxmlformats.org/officeDocument/2006/relationships/image" Target="../media/image11.jpg"/><Relationship Id="rId4" Type="http://schemas.openxmlformats.org/officeDocument/2006/relationships/image" Target="../media/image18.png"/><Relationship Id="rId9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8.jpg"/><Relationship Id="rId7" Type="http://schemas.openxmlformats.org/officeDocument/2006/relationships/image" Target="../media/image13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ctrTitle"/>
          </p:nvPr>
        </p:nvSpPr>
        <p:spPr>
          <a:xfrm>
            <a:off x="623745" y="1124744"/>
            <a:ext cx="7851648" cy="851520"/>
          </a:xfrm>
        </p:spPr>
        <p:txBody>
          <a:bodyPr>
            <a:noAutofit/>
          </a:bodyPr>
          <a:lstStyle/>
          <a:p>
            <a:pPr algn="ctr"/>
            <a:r>
              <a:rPr lang="ar-KW" sz="6000" b="1" dirty="0" smtClean="0"/>
              <a:t>لعبة تعليمية عن الحرارة</a:t>
            </a:r>
            <a:endParaRPr lang="ar-KW" sz="60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12" b="28196"/>
          <a:stretch/>
        </p:blipFill>
        <p:spPr>
          <a:xfrm>
            <a:off x="1374569" y="2264296"/>
            <a:ext cx="6350000" cy="27173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6742" y="3733031"/>
            <a:ext cx="945653" cy="7057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533" y="3733031"/>
            <a:ext cx="857309" cy="54748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3632448"/>
            <a:ext cx="864096" cy="864096"/>
          </a:xfrm>
          <a:prstGeom prst="rect">
            <a:avLst/>
          </a:prstGeom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5064629"/>
            <a:ext cx="2284645" cy="1088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664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64"/>
          <a:stretch/>
        </p:blipFill>
        <p:spPr>
          <a:xfrm>
            <a:off x="69280" y="327692"/>
            <a:ext cx="4638435" cy="3433263"/>
          </a:xfrm>
          <a:prstGeom prst="rect">
            <a:avLst/>
          </a:prstGeom>
        </p:spPr>
      </p:pic>
      <p:sp>
        <p:nvSpPr>
          <p:cNvPr id="4" name="مستطيل 3"/>
          <p:cNvSpPr/>
          <p:nvPr/>
        </p:nvSpPr>
        <p:spPr>
          <a:xfrm>
            <a:off x="4730555" y="1883533"/>
            <a:ext cx="35896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KW" sz="3200" b="1" dirty="0" smtClean="0"/>
              <a:t>مجموعة من الصور موجودة في سلة.</a:t>
            </a:r>
            <a:endParaRPr lang="ar-KW" sz="3200" b="1" dirty="0"/>
          </a:p>
        </p:txBody>
      </p:sp>
      <p:sp>
        <p:nvSpPr>
          <p:cNvPr id="7" name="مستطيل 3"/>
          <p:cNvSpPr/>
          <p:nvPr/>
        </p:nvSpPr>
        <p:spPr>
          <a:xfrm>
            <a:off x="4529915" y="332656"/>
            <a:ext cx="33123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3200" b="1" dirty="0" smtClean="0"/>
              <a:t>اللعبة عبارة عن:</a:t>
            </a:r>
            <a:endParaRPr lang="ar-KW" sz="3200" b="1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612" y="1493995"/>
            <a:ext cx="720000" cy="53736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333" y="1001543"/>
            <a:ext cx="720000" cy="49245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679" y="2083894"/>
            <a:ext cx="720000" cy="459802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2612" y="1589633"/>
            <a:ext cx="720000" cy="724162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399" y="1450043"/>
            <a:ext cx="720000" cy="49732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679" y="1001543"/>
            <a:ext cx="720000" cy="392143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679" y="1762678"/>
            <a:ext cx="720000" cy="467234"/>
          </a:xfrm>
          <a:prstGeom prst="rect">
            <a:avLst/>
          </a:prstGeom>
        </p:spPr>
      </p:pic>
      <p:sp>
        <p:nvSpPr>
          <p:cNvPr id="29" name="مستطيل 3"/>
          <p:cNvSpPr/>
          <p:nvPr/>
        </p:nvSpPr>
        <p:spPr>
          <a:xfrm>
            <a:off x="2597444" y="3505363"/>
            <a:ext cx="41513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KW" sz="3200" b="1" dirty="0" smtClean="0"/>
              <a:t>وحبلين ومشابك الغسيل.</a:t>
            </a:r>
            <a:endParaRPr lang="ar-KW" sz="3200" b="1" dirty="0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2271"/>
            <a:ext cx="9144000" cy="29889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89"/>
          <a:stretch/>
        </p:blipFill>
        <p:spPr>
          <a:xfrm>
            <a:off x="6516216" y="5092213"/>
            <a:ext cx="1872248" cy="144746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664" y="5078270"/>
            <a:ext cx="2107952" cy="1407058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4" y="4066207"/>
            <a:ext cx="9144000" cy="29889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730" y="5162885"/>
            <a:ext cx="2002540" cy="1362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31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395536" y="4581128"/>
            <a:ext cx="81369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3200" b="1" dirty="0" smtClean="0">
                <a:solidFill>
                  <a:srgbClr val="C00000"/>
                </a:solidFill>
              </a:rPr>
              <a:t>وأربع مجموعات من الطلبة كل مجموعة لها اسم.</a:t>
            </a:r>
            <a:endParaRPr lang="ar-KW" sz="3200" b="1" dirty="0">
              <a:solidFill>
                <a:srgbClr val="C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908720"/>
            <a:ext cx="1632984" cy="2309004"/>
          </a:xfrm>
          <a:prstGeom prst="rect">
            <a:avLst/>
          </a:prstGeom>
        </p:spPr>
      </p:pic>
      <p:sp>
        <p:nvSpPr>
          <p:cNvPr id="6" name="مستطيل 3"/>
          <p:cNvSpPr/>
          <p:nvPr/>
        </p:nvSpPr>
        <p:spPr>
          <a:xfrm>
            <a:off x="2123728" y="260648"/>
            <a:ext cx="43924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3200" b="1" dirty="0" smtClean="0"/>
              <a:t>واثنين من الطلبة</a:t>
            </a:r>
            <a:endParaRPr lang="ar-KW" sz="3200" b="1" dirty="0"/>
          </a:p>
        </p:txBody>
      </p:sp>
      <p:sp>
        <p:nvSpPr>
          <p:cNvPr id="7" name="مستطيل 3"/>
          <p:cNvSpPr/>
          <p:nvPr/>
        </p:nvSpPr>
        <p:spPr>
          <a:xfrm>
            <a:off x="5666895" y="3429000"/>
            <a:ext cx="30317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3200" b="1" dirty="0" smtClean="0"/>
              <a:t>أحد الطلبة يعلق لوحة </a:t>
            </a:r>
          </a:p>
          <a:p>
            <a:pPr algn="ctr"/>
            <a:r>
              <a:rPr lang="ar-KW" sz="3200" b="1" dirty="0" smtClean="0"/>
              <a:t>ناقل رديء للحرارة.</a:t>
            </a:r>
            <a:endParaRPr lang="ar-KW" sz="3200" b="1" dirty="0"/>
          </a:p>
        </p:txBody>
      </p:sp>
      <p:sp>
        <p:nvSpPr>
          <p:cNvPr id="8" name="مستطيل 3"/>
          <p:cNvSpPr/>
          <p:nvPr/>
        </p:nvSpPr>
        <p:spPr>
          <a:xfrm>
            <a:off x="323528" y="3564305"/>
            <a:ext cx="3600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3200" b="1" dirty="0" smtClean="0"/>
              <a:t>والآخر ناقل جيد للحرارة.</a:t>
            </a:r>
            <a:endParaRPr lang="ar-KW" sz="32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548" y="856093"/>
            <a:ext cx="1122343" cy="262229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084168" y="2167241"/>
            <a:ext cx="1872208" cy="6856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b="1" dirty="0" smtClean="0"/>
              <a:t>ناقل رديء للحرارة</a:t>
            </a:r>
            <a:endParaRPr lang="ar-KW" dirty="0"/>
          </a:p>
        </p:txBody>
      </p:sp>
      <p:sp>
        <p:nvSpPr>
          <p:cNvPr id="11" name="Rectangle 10"/>
          <p:cNvSpPr/>
          <p:nvPr/>
        </p:nvSpPr>
        <p:spPr>
          <a:xfrm>
            <a:off x="1115616" y="1856612"/>
            <a:ext cx="1872208" cy="6856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b="1" dirty="0" smtClean="0"/>
              <a:t>ناقل جيد للحرارة</a:t>
            </a:r>
            <a:endParaRPr lang="ar-KW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3070" y="5309919"/>
            <a:ext cx="1560051" cy="130264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5301208"/>
            <a:ext cx="1560051" cy="130264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70" y="5294709"/>
            <a:ext cx="1560051" cy="130264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5285998"/>
            <a:ext cx="1560051" cy="1302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58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2"/>
          <p:cNvSpPr/>
          <p:nvPr/>
        </p:nvSpPr>
        <p:spPr>
          <a:xfrm>
            <a:off x="251520" y="1556792"/>
            <a:ext cx="597666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KW" sz="3200" dirty="0" smtClean="0"/>
              <a:t>يتم وضع الحبلين ويقوم الطالب الذي يحمل جملة ناقل رديء للحرارة بالوقوف عند الحبل الأول والطالب الآخر الذي يحمل لوحة ناقل جيد للحرارة بالوقوف عند الحبل الثاني.</a:t>
            </a:r>
            <a:endParaRPr lang="ar-KW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18" y="4293096"/>
            <a:ext cx="9144000" cy="29889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4" y="980728"/>
            <a:ext cx="9144000" cy="2988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080" y="255243"/>
            <a:ext cx="1632984" cy="23090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556" y="3687023"/>
            <a:ext cx="1122343" cy="262229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925064" y="1513764"/>
            <a:ext cx="1872208" cy="6856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b="1" dirty="0" smtClean="0"/>
              <a:t>ناقل رديء للحرارة</a:t>
            </a:r>
            <a:endParaRPr lang="ar-KW" dirty="0"/>
          </a:p>
        </p:txBody>
      </p:sp>
      <p:sp>
        <p:nvSpPr>
          <p:cNvPr id="10" name="Rectangle 9"/>
          <p:cNvSpPr/>
          <p:nvPr/>
        </p:nvSpPr>
        <p:spPr>
          <a:xfrm>
            <a:off x="1187624" y="4687542"/>
            <a:ext cx="1872208" cy="6856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b="1" dirty="0" smtClean="0"/>
              <a:t>ناقل جيد للحرارة</a:t>
            </a:r>
            <a:endParaRPr lang="ar-KW" dirty="0"/>
          </a:p>
        </p:txBody>
      </p:sp>
    </p:spTree>
    <p:extLst>
      <p:ext uri="{BB962C8B-B14F-4D97-AF65-F5344CB8AC3E}">
        <p14:creationId xmlns:p14="http://schemas.microsoft.com/office/powerpoint/2010/main" val="174865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64"/>
          <a:stretch/>
        </p:blipFill>
        <p:spPr>
          <a:xfrm>
            <a:off x="6012160" y="4573980"/>
            <a:ext cx="2989972" cy="2213108"/>
          </a:xfrm>
          <a:prstGeom prst="rect">
            <a:avLst/>
          </a:prstGeom>
        </p:spPr>
      </p:pic>
      <p:sp>
        <p:nvSpPr>
          <p:cNvPr id="4" name="مستطيل 2"/>
          <p:cNvSpPr/>
          <p:nvPr/>
        </p:nvSpPr>
        <p:spPr>
          <a:xfrm>
            <a:off x="530133" y="2636912"/>
            <a:ext cx="74168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KW" sz="2400" b="1" dirty="0" smtClean="0"/>
              <a:t>وعند بدء المسابقة تقوم كل مجموعة بأخذ الصور من السلة وتعليقها على الحبل الصحيح الذي يدل عليه الصورة بواسطة مشبك غسيل والمجموعة الرابحة تكافأ.</a:t>
            </a:r>
            <a:endParaRPr lang="ar-KW" sz="24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18" y="4293096"/>
            <a:ext cx="9144000" cy="2988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4" y="980728"/>
            <a:ext cx="9144000" cy="2988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080" y="255243"/>
            <a:ext cx="1632984" cy="230900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556" y="3687023"/>
            <a:ext cx="1122343" cy="262229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925064" y="1513764"/>
            <a:ext cx="1872208" cy="6856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b="1" dirty="0" smtClean="0"/>
              <a:t>ناقل رديء للحرارة</a:t>
            </a:r>
            <a:endParaRPr lang="ar-KW" dirty="0"/>
          </a:p>
        </p:txBody>
      </p:sp>
      <p:sp>
        <p:nvSpPr>
          <p:cNvPr id="11" name="Rectangle 10"/>
          <p:cNvSpPr/>
          <p:nvPr/>
        </p:nvSpPr>
        <p:spPr>
          <a:xfrm>
            <a:off x="1187624" y="4687542"/>
            <a:ext cx="1872208" cy="6856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b="1" dirty="0" smtClean="0"/>
              <a:t>ناقل جيد للحرارة</a:t>
            </a:r>
            <a:endParaRPr lang="ar-KW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9012" y="5356311"/>
            <a:ext cx="485958" cy="32773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500" y="5055970"/>
            <a:ext cx="485958" cy="30034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384" y="5716083"/>
            <a:ext cx="485958" cy="28042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4970" y="5414639"/>
            <a:ext cx="485958" cy="44165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502" y="5329505"/>
            <a:ext cx="485958" cy="30331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384" y="5055970"/>
            <a:ext cx="485958" cy="23916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5426" y="5520177"/>
            <a:ext cx="485958" cy="28496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5002814"/>
            <a:ext cx="2002540" cy="136245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06447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813" y="2546798"/>
            <a:ext cx="1929412" cy="144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3460" y="458566"/>
            <a:ext cx="2105379" cy="144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797312"/>
            <a:ext cx="2254883" cy="144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106" y="2546798"/>
            <a:ext cx="2084776" cy="144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780" y="4797312"/>
            <a:ext cx="2643934" cy="144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992" y="4797312"/>
            <a:ext cx="2219016" cy="144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8946" y="2546798"/>
            <a:ext cx="1431724" cy="144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97810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755576" y="4141529"/>
            <a:ext cx="74168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6000" b="1" dirty="0" smtClean="0"/>
              <a:t>وشكرا لكم</a:t>
            </a:r>
            <a:endParaRPr lang="ar-KW" sz="60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12" b="28196"/>
          <a:stretch/>
        </p:blipFill>
        <p:spPr>
          <a:xfrm>
            <a:off x="1374569" y="968152"/>
            <a:ext cx="6350000" cy="27173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6742" y="2436887"/>
            <a:ext cx="945653" cy="7057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533" y="2436887"/>
            <a:ext cx="857309" cy="54748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2336304"/>
            <a:ext cx="864096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015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117</Words>
  <Application>Microsoft Office PowerPoint</Application>
  <PresentationFormat>عرض على الشاشة (4:3)</PresentationFormat>
  <Paragraphs>18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Office Theme</vt:lpstr>
      <vt:lpstr>لعبة تعليمية عن الحرارة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عن الحرارة  لعبة تعليمية حبل الغسيل</dc:title>
  <dc:creator>USER</dc:creator>
  <cp:lastModifiedBy>مسير ماطر عجيل ناجى الظفيرى</cp:lastModifiedBy>
  <cp:revision>39</cp:revision>
  <dcterms:created xsi:type="dcterms:W3CDTF">2013-05-17T20:18:46Z</dcterms:created>
  <dcterms:modified xsi:type="dcterms:W3CDTF">2018-09-30T07:07:25Z</dcterms:modified>
</cp:coreProperties>
</file>