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2160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3385C-3D70-4096-970C-5ABED62C86C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316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C06DB-125B-4785-B02D-80DFC70898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52599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A116D-41D3-4D04-A250-84CE2E11325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95304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F8D5D-296D-442B-809C-BF170DB629D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75595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F8CAD-C33C-488C-BD59-A813027FF6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408079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41887-BF5A-4A02-864E-FA4E6B6213E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64555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CA620-B94D-4527-80EB-8625D177F2B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109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72A86-F065-4D8F-AA34-38910372157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30245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KW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35AFA-2D91-4E63-93D4-A1C520D0753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41526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9ABF2-8D2C-471E-B907-AC82F1407D6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7380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E9F65-90FC-4098-B366-6EF755EFA6B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21019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EFA8950-5170-4CD3-9A8D-09DAC54B70F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blinds dir="vert"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941388" y="836712"/>
            <a:ext cx="7345362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KW" sz="96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الذي تجاوز الله عنه لتجاوزه عن عباد الله</a:t>
            </a:r>
            <a:endParaRPr lang="en-US" sz="96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219200" y="4842595"/>
            <a:ext cx="6705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ar-K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rtl="1" eaLnBrk="1" hangingPunct="1"/>
            <a:r>
              <a:rPr lang="ar-KW" sz="4000" b="1" dirty="0">
                <a:solidFill>
                  <a:schemeClr val="bg1"/>
                </a:solidFill>
                <a:latin typeface="Traditional Arabic" pitchFamily="2" charset="-78"/>
                <a:cs typeface="Traditional Arabic" pitchFamily="2" charset="-78"/>
              </a:rPr>
              <a:t>المادة أخذت من كتاب صحيح القصص النبوي للشيخ/ عمر الأشقر رحمه الله بتصرف وزيادات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586" y="3717032"/>
            <a:ext cx="2092827" cy="996742"/>
          </a:xfrm>
          <a:prstGeom prst="rect">
            <a:avLst/>
          </a:prstGeom>
          <a:effectLst>
            <a:glow rad="50800">
              <a:srgbClr val="FFFF00"/>
            </a:glow>
          </a:effec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55650" y="1196975"/>
            <a:ext cx="7704138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روى البخاري في صحيحه عن حذيفة رضي الله عنه قال سمعت رسول الله صلى الله عليه وسلم </a:t>
            </a:r>
            <a:r>
              <a:rPr lang="ar-KW" sz="4000" b="1" dirty="0" smtClean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يقول: </a:t>
            </a: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( 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إن رجلا كان فيمن كان قبلكم ، أتاه الملك ليقبض   روحه ، فقيل له : هل عملت من خير ؟ قال : ما أعلم ، قيل له : انظر ، قال : ما أعلم شيئا غير أني كنت أبايع الناس في الدنيا وأجازيهم ، فأنظر الموسر وأتجاوز عن المعسر ، فأدخله الله الجنة </a:t>
            </a: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)</a:t>
            </a:r>
            <a:endParaRPr lang="en-US" sz="4000" b="1" dirty="0">
              <a:solidFill>
                <a:srgbClr val="FFFF00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5471452"/>
            <a:ext cx="1584176" cy="754489"/>
          </a:xfrm>
          <a:prstGeom prst="rect">
            <a:avLst/>
          </a:prstGeom>
          <a:effectLst>
            <a:glow rad="50800">
              <a:srgbClr val="FFFF00"/>
            </a:glow>
          </a:effec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755650" y="714375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FFFF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55650" y="1785938"/>
            <a:ext cx="7704138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1- أن يؤخر الموسر المعسر في الدين أو يسقطه عنه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755650" y="3357563"/>
            <a:ext cx="7704138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قال صلى الله عليه وسلم: ( </a:t>
            </a:r>
            <a:r>
              <a:rPr lang="ar-KW" sz="44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من سره أن ينجيه الله من كرب يوم القيامة فلينفس عن معسر أو يضع عنه </a:t>
            </a: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4400" b="1" dirty="0">
                <a:latin typeface="Arial" pitchFamily="34" charset="0"/>
                <a:cs typeface="Traditional Arabic" pitchFamily="2" charset="-78"/>
              </a:rPr>
              <a:t> </a:t>
            </a:r>
            <a:r>
              <a:rPr lang="ar-KW" sz="36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رواه مسلم</a:t>
            </a:r>
            <a:r>
              <a:rPr lang="ar-KW" sz="28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.</a:t>
            </a:r>
            <a:endParaRPr lang="ar-KW" sz="36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5471452"/>
            <a:ext cx="1584176" cy="754489"/>
          </a:xfrm>
          <a:prstGeom prst="rect">
            <a:avLst/>
          </a:prstGeom>
          <a:effectLst>
            <a:glow rad="50800">
              <a:srgbClr val="FFFF00"/>
            </a:glow>
          </a:effectLst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755650" y="714375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FFFF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55650" y="1785938"/>
            <a:ext cx="770413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2- العفو عند المقدرة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55650" y="2786063"/>
            <a:ext cx="7704138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32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قال الله تعالى : ( </a:t>
            </a:r>
            <a:r>
              <a:rPr lang="ar-KW" sz="32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وليعفوا وليصفحوا ألا تحبون أن يغفر الله لكم</a:t>
            </a:r>
            <a:r>
              <a:rPr lang="ar-KW" sz="32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) </a:t>
            </a:r>
            <a:r>
              <a:rPr lang="ar-KW" sz="2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النور 22.</a:t>
            </a:r>
            <a:endParaRPr lang="ar-KW" sz="32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  <a:p>
            <a:pPr algn="just">
              <a:defRPr/>
            </a:pPr>
            <a:r>
              <a:rPr lang="ar-KW" sz="32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عن عائشة رضي الله عنها قالت : (</a:t>
            </a:r>
            <a:r>
              <a:rPr lang="ar-KW" sz="32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ما ضرب رسول الله صلى الله عليه وسلم شيئا قط بيده . ولا امرأة . ولا خادما . إلا أن يجاهد في سبيل الله . وما نيل منه شيء قط . فينتقم من صاحبه . إلا أن ينتهك شيء من محارم الله . فينتقم لله عز وجل </a:t>
            </a:r>
            <a:r>
              <a:rPr lang="ar-KW" sz="32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3200" b="1" dirty="0">
                <a:latin typeface="Arial" pitchFamily="34" charset="0"/>
                <a:cs typeface="Traditional Arabic" pitchFamily="2" charset="-78"/>
              </a:rPr>
              <a:t> </a:t>
            </a:r>
            <a:r>
              <a:rPr lang="ar-KW" sz="2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رواه مسلم</a:t>
            </a:r>
            <a:r>
              <a:rPr lang="ar-KW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.</a:t>
            </a:r>
            <a:endParaRPr lang="ar-KW" sz="2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5471452"/>
            <a:ext cx="1584176" cy="754489"/>
          </a:xfrm>
          <a:prstGeom prst="rect">
            <a:avLst/>
          </a:prstGeom>
          <a:effectLst>
            <a:glow rad="50800">
              <a:srgbClr val="FFFF00"/>
            </a:glo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755650" y="714375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FFFF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55650" y="1785938"/>
            <a:ext cx="770413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3- الرفق بالمسلمين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55650" y="2786063"/>
            <a:ext cx="7704138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قال صلى الله عليه وسلم : ( </a:t>
            </a: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اللهم من ولي من أمر أمتي شيئا فشق عليهم ، فاشقق عليه . ومن ولى من أمر أمتي شيئا فرفق بهم ، فارفق </a:t>
            </a:r>
            <a:r>
              <a:rPr lang="ar-KW" sz="4000" b="1" dirty="0" err="1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به</a:t>
            </a: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 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32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رواه مسلم</a:t>
            </a:r>
            <a:r>
              <a:rPr lang="ar-KW" sz="2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.</a:t>
            </a:r>
            <a:endParaRPr lang="ar-KW" sz="32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85813" y="4776788"/>
            <a:ext cx="7704137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قال صلى الله عليه وسلم : ( </a:t>
            </a: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من يحرم الرفق يحرم الخير كله 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32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رواه أحمد والترمذي وصححه الألباني</a:t>
            </a:r>
            <a:r>
              <a:rPr lang="ar-KW" sz="2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.</a:t>
            </a:r>
            <a:endParaRPr lang="ar-KW" sz="32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5471452"/>
            <a:ext cx="1584176" cy="754489"/>
          </a:xfrm>
          <a:prstGeom prst="rect">
            <a:avLst/>
          </a:prstGeom>
          <a:effectLst>
            <a:glow rad="50800">
              <a:srgbClr val="FFFF00"/>
            </a:glow>
          </a:effectLst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755650" y="714375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FFFF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55650" y="1785938"/>
            <a:ext cx="770413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4- من صفات المسلمين أنهم رحماء بينهم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55650" y="3017838"/>
            <a:ext cx="7704138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قال الله تعالى : ( </a:t>
            </a: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محمد رسول الله والذين معه أشداء على الكفار رحماء بينهم 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32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الفتح 29.</a:t>
            </a:r>
            <a:endParaRPr lang="ar-KW" sz="40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  <a:p>
            <a:pPr algn="just">
              <a:defRPr/>
            </a:pP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عن عائشة رضي الله عنها قالت : (</a:t>
            </a:r>
            <a:r>
              <a:rPr lang="ar-KW" sz="4000" b="1" dirty="0">
                <a:solidFill>
                  <a:srgbClr val="FFFF00"/>
                </a:solidFill>
                <a:latin typeface="Arial" pitchFamily="34" charset="0"/>
                <a:cs typeface="Traditional Arabic" pitchFamily="2" charset="-78"/>
              </a:rPr>
              <a:t> لا يرحم الله من لا يرحم الناس </a:t>
            </a:r>
            <a:r>
              <a:rPr lang="ar-KW" sz="40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) </a:t>
            </a:r>
            <a:r>
              <a:rPr lang="ar-KW" sz="4000" b="1" dirty="0">
                <a:latin typeface="Arial" pitchFamily="34" charset="0"/>
                <a:cs typeface="Traditional Arabic" pitchFamily="2" charset="-78"/>
              </a:rPr>
              <a:t> </a:t>
            </a:r>
            <a:r>
              <a:rPr lang="ar-KW" sz="32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رواه البخاري</a:t>
            </a:r>
            <a:r>
              <a:rPr lang="ar-KW" sz="2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 .</a:t>
            </a:r>
            <a:endParaRPr lang="ar-KW" sz="32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5471452"/>
            <a:ext cx="1584176" cy="754489"/>
          </a:xfrm>
          <a:prstGeom prst="rect">
            <a:avLst/>
          </a:prstGeom>
          <a:effectLst>
            <a:glow rad="50800">
              <a:srgbClr val="FFFF00"/>
            </a:glow>
          </a:effectLst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755650" y="714375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FFFF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55650" y="1785938"/>
            <a:ext cx="770413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KW" sz="4400" b="1" dirty="0">
                <a:solidFill>
                  <a:schemeClr val="accent3"/>
                </a:solidFill>
                <a:latin typeface="Arial" pitchFamily="34" charset="0"/>
                <a:cs typeface="Traditional Arabic" pitchFamily="2" charset="-78"/>
              </a:rPr>
              <a:t>5- رمضان شهر العتق والغفران والتسامح :</a:t>
            </a:r>
            <a:endParaRPr lang="en-US" sz="4400" b="1" dirty="0">
              <a:solidFill>
                <a:schemeClr val="accent3"/>
              </a:solidFill>
              <a:latin typeface="Arial" pitchFamily="34" charset="0"/>
              <a:cs typeface="Traditional Arabic" pitchFamily="2" charset="-78"/>
            </a:endParaRPr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755650" y="2786063"/>
            <a:ext cx="7704138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4000" b="1">
                <a:solidFill>
                  <a:srgbClr val="FFFF00"/>
                </a:solidFill>
                <a:cs typeface="Traditional Arabic" pitchFamily="2" charset="-78"/>
              </a:rPr>
              <a:t>فإن الحسنات فيه تتضاعف ...</a:t>
            </a:r>
          </a:p>
          <a:p>
            <a:pPr algn="just" eaLnBrk="1" hangingPunct="1"/>
            <a:r>
              <a:rPr lang="ar-KW" sz="4000" b="1">
                <a:solidFill>
                  <a:srgbClr val="FFFF00"/>
                </a:solidFill>
                <a:cs typeface="Traditional Arabic" pitchFamily="2" charset="-78"/>
              </a:rPr>
              <a:t>والشياطين تسلسل وتصفد ...</a:t>
            </a:r>
          </a:p>
          <a:p>
            <a:pPr algn="just" eaLnBrk="1" hangingPunct="1"/>
            <a:r>
              <a:rPr lang="ar-KW" sz="4000" b="1">
                <a:solidFill>
                  <a:srgbClr val="FFFF00"/>
                </a:solidFill>
                <a:cs typeface="Traditional Arabic" pitchFamily="2" charset="-78"/>
              </a:rPr>
              <a:t>وأبواب الجنة تفتح ...</a:t>
            </a:r>
          </a:p>
          <a:p>
            <a:pPr algn="just" eaLnBrk="1" hangingPunct="1"/>
            <a:r>
              <a:rPr lang="ar-KW" sz="4000" b="1">
                <a:solidFill>
                  <a:srgbClr val="FFFF00"/>
                </a:solidFill>
                <a:cs typeface="Traditional Arabic" pitchFamily="2" charset="-78"/>
              </a:rPr>
              <a:t>وأبوا النار تغلق ...</a:t>
            </a:r>
          </a:p>
          <a:p>
            <a:pPr algn="just" eaLnBrk="1" hangingPunct="1"/>
            <a:r>
              <a:rPr lang="ar-KW" sz="4000" b="1">
                <a:solidFill>
                  <a:srgbClr val="FFFF00"/>
                </a:solidFill>
                <a:cs typeface="Traditional Arabic" pitchFamily="2" charset="-78"/>
              </a:rPr>
              <a:t>وقيل يا باغي الخير أقبل ويا باغي الشر اقصر ...</a:t>
            </a:r>
            <a:endParaRPr lang="ar-KW" sz="32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5471452"/>
            <a:ext cx="1584176" cy="754489"/>
          </a:xfrm>
          <a:prstGeom prst="rect">
            <a:avLst/>
          </a:prstGeom>
          <a:effectLst>
            <a:glow rad="50800">
              <a:srgbClr val="FFFF00"/>
            </a:glo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379</Words>
  <Application>Microsoft Office PowerPoint</Application>
  <PresentationFormat>On-screen Show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WELCOME</dc:creator>
  <cp:lastModifiedBy>desktop</cp:lastModifiedBy>
  <cp:revision>64</cp:revision>
  <dcterms:created xsi:type="dcterms:W3CDTF">2010-08-11T00:37:55Z</dcterms:created>
  <dcterms:modified xsi:type="dcterms:W3CDTF">2018-10-13T10:21:45Z</dcterms:modified>
</cp:coreProperties>
</file>