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D3413-5119-4EAA-A121-9768D49EBD8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72592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52754-0B75-4B37-8D5F-E824636F0E4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689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5871-D558-470F-BF71-527A7930B1D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15319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54B61-8803-4298-81AD-EFFAB292DE8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16566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90640-41ED-488D-92F1-15A165B834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58221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0FCA9-4084-4707-B896-476A603FA0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03729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4D933-2CC3-4A83-BED4-85B87397038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41909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ADA1A-C30D-489A-9FCE-217BFA722D8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24008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B9311-D8EA-4C1A-9A49-5C08E675D0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0997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2AECB-2789-4428-820B-53CAA8E549A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85627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ACB5-0A54-4504-A27D-48B6C57112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66125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A43CBD-3C52-40B7-8700-37DF72C41C9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755650" y="1143000"/>
            <a:ext cx="7345363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ar-KW" sz="10600" b="1">
                <a:cs typeface="Traditional Arabic" pitchFamily="2" charset="-78"/>
              </a:rPr>
              <a:t>الذي أحبه الله</a:t>
            </a:r>
          </a:p>
          <a:p>
            <a:pPr algn="ctr" eaLnBrk="1" hangingPunct="1"/>
            <a:r>
              <a:rPr lang="ar-KW" sz="10600" b="1">
                <a:cs typeface="Traditional Arabic" pitchFamily="2" charset="-78"/>
              </a:rPr>
              <a:t>لحب أخيه</a:t>
            </a:r>
            <a:endParaRPr lang="en-US" sz="10600" b="1">
              <a:cs typeface="Traditional Arabic" pitchFamily="2" charset="-78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19200" y="5273377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K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rtl="1" eaLnBrk="1" hangingPunct="1"/>
            <a:r>
              <a:rPr lang="ar-KW" sz="4000" b="1" dirty="0">
                <a:solidFill>
                  <a:schemeClr val="accent6">
                    <a:lumMod val="75000"/>
                  </a:schemeClr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77" y="4221088"/>
            <a:ext cx="2080708" cy="990970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796925" y="857250"/>
            <a:ext cx="7704138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روى مسلم في صحيحه عن أبي هريرة رضي الله عنه عن النبي صلى الله عليه وسلم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أن رجلا زار أخا له في قرية أخرى . فأرصد الله له ، على مدرجته ، ملكا . فلما أتى عليه قال : أين تريد ؟ قال : أريد أخا لي في هذه القرية . قال : هل لك عليه من نعمة تربها ؟ قال : لا . غير أني أحببته في الله عز وجل . قال : فإني رسول الله إليك ، بأن الله قد أحبك كما أحببته فيه </a:t>
            </a:r>
            <a:r>
              <a:rPr lang="ar-KW" sz="4400" b="1">
                <a:cs typeface="Traditional Arabic" pitchFamily="2" charset="-78"/>
              </a:rPr>
              <a:t>).</a:t>
            </a:r>
            <a:endParaRPr lang="en-US" sz="44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1- أن المسلم ينبغي له أن يحب جميع المسلمين في الله عز وجل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755650" y="3509963"/>
            <a:ext cx="7704138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400" b="1">
                <a:cs typeface="Traditional Arabic" pitchFamily="2" charset="-78"/>
              </a:rPr>
              <a:t>قال الله تعالى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والذين جاءوا من بعدهم يقولون ربنا اغفر لنا ولإخواننا الذين سبقونا بالإيمان ولاتجعل في قلوبنا غلا للذين ءامنوا ربنا إنك رؤوف رحيم </a:t>
            </a:r>
            <a:r>
              <a:rPr lang="ar-KW" sz="4400" b="1">
                <a:cs typeface="Traditional Arabic" pitchFamily="2" charset="-78"/>
              </a:rPr>
              <a:t>)  </a:t>
            </a:r>
            <a:r>
              <a:rPr lang="ar-KW" sz="2800" b="1">
                <a:cs typeface="Traditional Arabic" pitchFamily="2" charset="-78"/>
              </a:rPr>
              <a:t>الحشر 10 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1214438" y="1844675"/>
            <a:ext cx="72453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2- أن حلاوة الإيمان ولذته في المحبة في الله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611188" y="2708275"/>
            <a:ext cx="7848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قال صلى الله عليه وسلم : (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ثلاث من كن فيه وجد بهن حلاوة الإيمان : أن يكون الله ورسوله أحب إليه مما سواهما وأن يحب المرء لايحبه إلا لله وأن يكره أن يعود في الكفر بعد إذ أنقذه الله منه كما يكره أن يقذف في النار </a:t>
            </a:r>
            <a:r>
              <a:rPr lang="ar-KW" sz="3600" b="1">
                <a:cs typeface="Traditional Arabic" pitchFamily="2" charset="-78"/>
              </a:rPr>
              <a:t>) </a:t>
            </a:r>
            <a:r>
              <a:rPr lang="ar-KW" sz="2800" b="1">
                <a:cs typeface="Traditional Arabic" pitchFamily="2" charset="-78"/>
              </a:rPr>
              <a:t>متفق عليه 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3- من الإيمان أن تحب في الله عز وجل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755650" y="3286125"/>
            <a:ext cx="7704138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400" b="1">
                <a:cs typeface="Traditional Arabic" pitchFamily="2" charset="-78"/>
              </a:rPr>
              <a:t>قال صلى الله عليه وسلم : ( </a:t>
            </a:r>
            <a:r>
              <a:rPr lang="ar-KW" sz="4400" b="1">
                <a:solidFill>
                  <a:srgbClr val="008000"/>
                </a:solidFill>
                <a:cs typeface="Traditional Arabic" pitchFamily="2" charset="-78"/>
              </a:rPr>
              <a:t>والذي نفسي بيده لاتدخلوا الجنة حتى تؤمنوا ولاتؤمنوا حتى تحابوا أولا أدلكم على شيء إذا فعلتموه تحاببتم ؟ أفشوا السلام بينكم</a:t>
            </a:r>
            <a:r>
              <a:rPr lang="ar-KW" sz="4400" b="1">
                <a:cs typeface="Traditional Arabic" pitchFamily="2" charset="-78"/>
              </a:rPr>
              <a:t> )  </a:t>
            </a:r>
            <a:r>
              <a:rPr lang="ar-KW" sz="3600" b="1">
                <a:cs typeface="Traditional Arabic" pitchFamily="2" charset="-78"/>
              </a:rPr>
              <a:t>رواه مسلم 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755650" y="2306638"/>
            <a:ext cx="7704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4- محبة الله تعالى وجبت للمتحابين فيه سبحانه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755650" y="3357563"/>
            <a:ext cx="77041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400" b="1">
                <a:cs typeface="Traditional Arabic" pitchFamily="2" charset="-78"/>
              </a:rPr>
              <a:t>قال صلى الله عليه وسلم : ( </a:t>
            </a:r>
            <a:r>
              <a:rPr lang="ar-KW" sz="4400" b="1">
                <a:solidFill>
                  <a:schemeClr val="accent2"/>
                </a:solidFill>
                <a:cs typeface="Traditional Arabic" pitchFamily="2" charset="-78"/>
              </a:rPr>
              <a:t>قال الله تعالى : وجبت محبتي للمتحابين في والمتجالسين في والمتزاورين في </a:t>
            </a:r>
            <a:r>
              <a:rPr lang="ar-SA" sz="4400" b="1">
                <a:cs typeface="Traditional Arabic" pitchFamily="2" charset="-78"/>
              </a:rPr>
              <a:t>)  </a:t>
            </a:r>
            <a:r>
              <a:rPr lang="ar-SA" sz="2800" b="1">
                <a:cs typeface="Traditional Arabic" pitchFamily="2" charset="-78"/>
              </a:rPr>
              <a:t>رواه </a:t>
            </a:r>
            <a:r>
              <a:rPr lang="ar-KW" sz="2800" b="1">
                <a:cs typeface="Traditional Arabic" pitchFamily="2" charset="-78"/>
              </a:rPr>
              <a:t>مالك في الموطأ بسند صحيح.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5- ينبغي للمحب أن يخبر الذي أحبه بحبه له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755650" y="2997200"/>
            <a:ext cx="770413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5400" b="1">
                <a:cs typeface="Traditional Arabic" pitchFamily="2" charset="-78"/>
              </a:rPr>
              <a:t>قال صلى الله عليه وسلم : ( </a:t>
            </a:r>
            <a:r>
              <a:rPr lang="ar-KW" sz="5400" b="1">
                <a:solidFill>
                  <a:srgbClr val="008000"/>
                </a:solidFill>
                <a:cs typeface="Traditional Arabic" pitchFamily="2" charset="-78"/>
              </a:rPr>
              <a:t>إذا أحب الرجل أخاه فليخبره أنه يحبه </a:t>
            </a:r>
            <a:r>
              <a:rPr lang="ar-KW" sz="5400" b="1">
                <a:cs typeface="Traditional Arabic" pitchFamily="2" charset="-78"/>
              </a:rPr>
              <a:t>) </a:t>
            </a:r>
            <a:r>
              <a:rPr lang="ar-KW" sz="4400" b="1">
                <a:cs typeface="Traditional Arabic" pitchFamily="2" charset="-78"/>
              </a:rPr>
              <a:t> </a:t>
            </a:r>
            <a:r>
              <a:rPr lang="ar-KW" sz="3200" b="1">
                <a:cs typeface="Traditional Arabic" pitchFamily="2" charset="-78"/>
              </a:rPr>
              <a:t>رواه الترمذي وحسنه.</a:t>
            </a:r>
            <a:endParaRPr lang="en-US" sz="44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827088" y="1916113"/>
            <a:ext cx="74168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6- أن يرد عليه بقوله أحبك الذي أحببتني له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714375" y="2995613"/>
            <a:ext cx="7704138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عن أنس رضي الله عنه : ( أن رجلا كان عند النبي صلى الله عليه وسلم ، فمر به رجل ، فقال : يا رسول الله ! إني لأحب هذا . فقال له النبي صلى الله عليه وسلم :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أعلمته ؟ </a:t>
            </a:r>
            <a:r>
              <a:rPr lang="ar-KW" sz="3600" b="1">
                <a:cs typeface="Traditional Arabic" pitchFamily="2" charset="-78"/>
              </a:rPr>
              <a:t>قال :   لا ! قال :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أعلمه</a:t>
            </a:r>
            <a:r>
              <a:rPr lang="ar-KW" sz="3600" b="1">
                <a:cs typeface="Traditional Arabic" pitchFamily="2" charset="-78"/>
              </a:rPr>
              <a:t> قال : فلحقه ، فقال :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إني أحبك في الله </a:t>
            </a:r>
            <a:r>
              <a:rPr lang="ar-KW" sz="3600" b="1">
                <a:cs typeface="Traditional Arabic" pitchFamily="2" charset="-78"/>
              </a:rPr>
              <a:t>،  فقال :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أحبك الذي أحببتني له </a:t>
            </a:r>
            <a:r>
              <a:rPr lang="ar-KW" sz="3600" b="1">
                <a:cs typeface="Traditional Arabic" pitchFamily="2" charset="-78"/>
              </a:rPr>
              <a:t>) </a:t>
            </a:r>
            <a:r>
              <a:rPr lang="ar-KW" sz="2800" b="1">
                <a:cs typeface="Traditional Arabic" pitchFamily="2" charset="-78"/>
              </a:rPr>
              <a:t>رواه أبوداود بإسناد صحيح.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755650" y="1916113"/>
            <a:ext cx="7704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7- وصية المحب لمن أحبه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755650" y="2833688"/>
            <a:ext cx="7848600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عن معاذ بن جبل رضي الله عنه : أن رسول الله صلى الله عليه وسلم أخذ بيده وقال :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يا معاذ والله إني لأحبك والله إني لأحبك</a:t>
            </a:r>
            <a:r>
              <a:rPr lang="ar-KW" sz="3600" b="1">
                <a:cs typeface="Traditional Arabic" pitchFamily="2" charset="-78"/>
              </a:rPr>
              <a:t> . فقال :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أوصيك يا معاذ لا تدعن في دبر كل صلاة تقول اللهم أعني على ذكرك وشكرك وحسن عبادتك </a:t>
            </a:r>
            <a:r>
              <a:rPr lang="ar-SA" sz="3600" b="1">
                <a:cs typeface="Traditional Arabic" pitchFamily="2" charset="-78"/>
              </a:rPr>
              <a:t>. </a:t>
            </a:r>
            <a:r>
              <a:rPr lang="ar-KW" sz="2800" b="1">
                <a:cs typeface="Traditional Arabic" pitchFamily="2" charset="-78"/>
              </a:rPr>
              <a:t>رواه أبوداود بإسناد صحيح.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755650" y="1916113"/>
            <a:ext cx="7704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8- جزاء المتحابين في الله عز وجل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755650" y="2833688"/>
            <a:ext cx="7848600" cy="38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قال صلى الله عليه وسلم :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سبعة يظلهم الله في ظله يوم لا ظل إلا ظله : الإمام العادل ، وشاب نشأ في عبادة ربه ، ورجل قلبه معلق في المساجد ، </a:t>
            </a:r>
            <a:r>
              <a:rPr lang="ar-KW" sz="3600" b="1">
                <a:solidFill>
                  <a:srgbClr val="FFFF00"/>
                </a:solidFill>
                <a:cs typeface="Traditional Arabic" pitchFamily="2" charset="-78"/>
              </a:rPr>
              <a:t>ورجلان تحابا في الله اجتمعا عليه وتفرقا عليه </a:t>
            </a:r>
            <a:r>
              <a:rPr lang="ar-KW" sz="3600" b="1">
                <a:solidFill>
                  <a:srgbClr val="008000"/>
                </a:solidFill>
                <a:cs typeface="Traditional Arabic" pitchFamily="2" charset="-78"/>
              </a:rPr>
              <a:t>، ورجل طلبته امرأة ذات منصب وجمال ، فقال إني أخاف الله ، ورجل تصدق ، أخفى حتى لا تعلم شماله ما تنفق يمينه ، ورجل ذكر الله خاليا ، ففاضت عيناه </a:t>
            </a:r>
            <a:r>
              <a:rPr lang="ar-KW" sz="3600" b="1">
                <a:cs typeface="Traditional Arabic" pitchFamily="2" charset="-78"/>
              </a:rPr>
              <a:t>. </a:t>
            </a:r>
            <a:r>
              <a:rPr lang="ar-KW" sz="2800" b="1">
                <a:cs typeface="Traditional Arabic" pitchFamily="2" charset="-78"/>
              </a:rPr>
              <a:t>رواه البخاري ومسلم واللفظ للبخاري.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1440160" cy="68589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589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64</cp:revision>
  <dcterms:created xsi:type="dcterms:W3CDTF">2010-08-11T00:37:55Z</dcterms:created>
  <dcterms:modified xsi:type="dcterms:W3CDTF">2018-10-13T10:25:11Z</dcterms:modified>
</cp:coreProperties>
</file>