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5" r:id="rId7"/>
    <p:sldId id="267" r:id="rId8"/>
    <p:sldId id="266" r:id="rId9"/>
    <p:sldId id="268" r:id="rId10"/>
  </p:sldIdLst>
  <p:sldSz cx="9144000" cy="6858000" type="screen4x3"/>
  <p:notesSz cx="6858000" cy="9144000"/>
  <p:defaultTextStyle>
    <a:defPPr>
      <a:defRPr lang="ar-KW"/>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4" d="100"/>
          <a:sy n="104" d="100"/>
        </p:scale>
        <p:origin x="174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K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KW"/>
          </a:p>
        </p:txBody>
      </p:sp>
      <p:sp>
        <p:nvSpPr>
          <p:cNvPr id="4" name="Date Placeholder 3">
            <a:extLst>
              <a:ext uri="{FF2B5EF4-FFF2-40B4-BE49-F238E27FC236}">
                <a16:creationId xmlns:a16="http://schemas.microsoft.com/office/drawing/2014/main" id="{F93834DC-CEA8-4FA5-9316-653B4BD4A401}"/>
              </a:ext>
            </a:extLst>
          </p:cNvPr>
          <p:cNvSpPr>
            <a:spLocks noGrp="1"/>
          </p:cNvSpPr>
          <p:nvPr>
            <p:ph type="dt" sz="half" idx="10"/>
          </p:nvPr>
        </p:nvSpPr>
        <p:spPr/>
        <p:txBody>
          <a:bodyPr/>
          <a:lstStyle>
            <a:lvl1pPr>
              <a:defRPr/>
            </a:lvl1pPr>
          </a:lstStyle>
          <a:p>
            <a:pPr>
              <a:defRPr/>
            </a:pPr>
            <a:fld id="{2ABAFFBF-0235-4938-B8E9-6D019B0EE456}" type="datetimeFigureOut">
              <a:rPr lang="ar-KW"/>
              <a:pPr>
                <a:defRPr/>
              </a:pPr>
              <a:t>02/12/1445</a:t>
            </a:fld>
            <a:endParaRPr lang="ar-KW"/>
          </a:p>
        </p:txBody>
      </p:sp>
      <p:sp>
        <p:nvSpPr>
          <p:cNvPr id="5" name="Footer Placeholder 4">
            <a:extLst>
              <a:ext uri="{FF2B5EF4-FFF2-40B4-BE49-F238E27FC236}">
                <a16:creationId xmlns:a16="http://schemas.microsoft.com/office/drawing/2014/main" id="{F3DC69FD-324A-497B-951C-7F2EFC769FD6}"/>
              </a:ext>
            </a:extLst>
          </p:cNvPr>
          <p:cNvSpPr>
            <a:spLocks noGrp="1"/>
          </p:cNvSpPr>
          <p:nvPr>
            <p:ph type="ftr" sz="quarter" idx="11"/>
          </p:nvPr>
        </p:nvSpPr>
        <p:spPr/>
        <p:txBody>
          <a:bodyPr/>
          <a:lstStyle>
            <a:lvl1pPr>
              <a:defRPr/>
            </a:lvl1pPr>
          </a:lstStyle>
          <a:p>
            <a:pPr>
              <a:defRPr/>
            </a:pPr>
            <a:endParaRPr lang="ar-KW"/>
          </a:p>
        </p:txBody>
      </p:sp>
      <p:sp>
        <p:nvSpPr>
          <p:cNvPr id="6" name="Slide Number Placeholder 5">
            <a:extLst>
              <a:ext uri="{FF2B5EF4-FFF2-40B4-BE49-F238E27FC236}">
                <a16:creationId xmlns:a16="http://schemas.microsoft.com/office/drawing/2014/main" id="{754CE85C-5E03-4855-8F77-08E986DD4CA3}"/>
              </a:ext>
            </a:extLst>
          </p:cNvPr>
          <p:cNvSpPr>
            <a:spLocks noGrp="1"/>
          </p:cNvSpPr>
          <p:nvPr>
            <p:ph type="sldNum" sz="quarter" idx="12"/>
          </p:nvPr>
        </p:nvSpPr>
        <p:spPr/>
        <p:txBody>
          <a:bodyPr/>
          <a:lstStyle>
            <a:lvl1pPr>
              <a:defRPr/>
            </a:lvl1pPr>
          </a:lstStyle>
          <a:p>
            <a:fld id="{7DA54115-B059-4B12-B519-9811E956BE98}" type="slidenum">
              <a:rPr lang="ar-KW" altLang="ar-KW"/>
              <a:pPr/>
              <a:t>‹#›</a:t>
            </a:fld>
            <a:endParaRPr lang="ar-KW" altLang="ar-KW"/>
          </a:p>
        </p:txBody>
      </p:sp>
    </p:spTree>
    <p:extLst>
      <p:ext uri="{BB962C8B-B14F-4D97-AF65-F5344CB8AC3E}">
        <p14:creationId xmlns:p14="http://schemas.microsoft.com/office/powerpoint/2010/main" val="220487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Date Placeholder 3">
            <a:extLst>
              <a:ext uri="{FF2B5EF4-FFF2-40B4-BE49-F238E27FC236}">
                <a16:creationId xmlns:a16="http://schemas.microsoft.com/office/drawing/2014/main" id="{FB85A657-8214-4C92-9ABF-56884E4C6877}"/>
              </a:ext>
            </a:extLst>
          </p:cNvPr>
          <p:cNvSpPr>
            <a:spLocks noGrp="1"/>
          </p:cNvSpPr>
          <p:nvPr>
            <p:ph type="dt" sz="half" idx="10"/>
          </p:nvPr>
        </p:nvSpPr>
        <p:spPr/>
        <p:txBody>
          <a:bodyPr/>
          <a:lstStyle>
            <a:lvl1pPr>
              <a:defRPr/>
            </a:lvl1pPr>
          </a:lstStyle>
          <a:p>
            <a:pPr>
              <a:defRPr/>
            </a:pPr>
            <a:fld id="{59306948-5E34-4B9C-9C13-ACDB9A242FFA}" type="datetimeFigureOut">
              <a:rPr lang="ar-KW"/>
              <a:pPr>
                <a:defRPr/>
              </a:pPr>
              <a:t>02/12/1445</a:t>
            </a:fld>
            <a:endParaRPr lang="ar-KW"/>
          </a:p>
        </p:txBody>
      </p:sp>
      <p:sp>
        <p:nvSpPr>
          <p:cNvPr id="5" name="Footer Placeholder 4">
            <a:extLst>
              <a:ext uri="{FF2B5EF4-FFF2-40B4-BE49-F238E27FC236}">
                <a16:creationId xmlns:a16="http://schemas.microsoft.com/office/drawing/2014/main" id="{70AA6160-253D-4F97-BC4F-7DDB6066A441}"/>
              </a:ext>
            </a:extLst>
          </p:cNvPr>
          <p:cNvSpPr>
            <a:spLocks noGrp="1"/>
          </p:cNvSpPr>
          <p:nvPr>
            <p:ph type="ftr" sz="quarter" idx="11"/>
          </p:nvPr>
        </p:nvSpPr>
        <p:spPr/>
        <p:txBody>
          <a:bodyPr/>
          <a:lstStyle>
            <a:lvl1pPr>
              <a:defRPr/>
            </a:lvl1pPr>
          </a:lstStyle>
          <a:p>
            <a:pPr>
              <a:defRPr/>
            </a:pPr>
            <a:endParaRPr lang="ar-KW"/>
          </a:p>
        </p:txBody>
      </p:sp>
      <p:sp>
        <p:nvSpPr>
          <p:cNvPr id="6" name="Slide Number Placeholder 5">
            <a:extLst>
              <a:ext uri="{FF2B5EF4-FFF2-40B4-BE49-F238E27FC236}">
                <a16:creationId xmlns:a16="http://schemas.microsoft.com/office/drawing/2014/main" id="{41F20E26-CA9A-46C7-B19D-62B80A8C642B}"/>
              </a:ext>
            </a:extLst>
          </p:cNvPr>
          <p:cNvSpPr>
            <a:spLocks noGrp="1"/>
          </p:cNvSpPr>
          <p:nvPr>
            <p:ph type="sldNum" sz="quarter" idx="12"/>
          </p:nvPr>
        </p:nvSpPr>
        <p:spPr/>
        <p:txBody>
          <a:bodyPr/>
          <a:lstStyle>
            <a:lvl1pPr>
              <a:defRPr/>
            </a:lvl1pPr>
          </a:lstStyle>
          <a:p>
            <a:fld id="{72E78B1D-8A8D-43C5-AD06-5727DF260CBA}" type="slidenum">
              <a:rPr lang="ar-KW" altLang="ar-KW"/>
              <a:pPr/>
              <a:t>‹#›</a:t>
            </a:fld>
            <a:endParaRPr lang="ar-KW" altLang="ar-KW"/>
          </a:p>
        </p:txBody>
      </p:sp>
    </p:spTree>
    <p:extLst>
      <p:ext uri="{BB962C8B-B14F-4D97-AF65-F5344CB8AC3E}">
        <p14:creationId xmlns:p14="http://schemas.microsoft.com/office/powerpoint/2010/main" val="4007828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K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9A9EF8-E4D9-43F3-875C-438278D50F7A}"/>
              </a:ext>
            </a:extLst>
          </p:cNvPr>
          <p:cNvSpPr>
            <a:spLocks noGrp="1"/>
          </p:cNvSpPr>
          <p:nvPr>
            <p:ph type="dt" sz="half" idx="10"/>
          </p:nvPr>
        </p:nvSpPr>
        <p:spPr/>
        <p:txBody>
          <a:bodyPr/>
          <a:lstStyle>
            <a:lvl1pPr>
              <a:defRPr/>
            </a:lvl1pPr>
          </a:lstStyle>
          <a:p>
            <a:pPr>
              <a:defRPr/>
            </a:pPr>
            <a:fld id="{7469C39D-8660-46BC-853E-933EA496D3AB}" type="datetimeFigureOut">
              <a:rPr lang="ar-KW"/>
              <a:pPr>
                <a:defRPr/>
              </a:pPr>
              <a:t>02/12/1445</a:t>
            </a:fld>
            <a:endParaRPr lang="ar-KW"/>
          </a:p>
        </p:txBody>
      </p:sp>
      <p:sp>
        <p:nvSpPr>
          <p:cNvPr id="5" name="Footer Placeholder 4">
            <a:extLst>
              <a:ext uri="{FF2B5EF4-FFF2-40B4-BE49-F238E27FC236}">
                <a16:creationId xmlns:a16="http://schemas.microsoft.com/office/drawing/2014/main" id="{81BF36BF-20C1-4A4F-9EE4-C59E49CE6914}"/>
              </a:ext>
            </a:extLst>
          </p:cNvPr>
          <p:cNvSpPr>
            <a:spLocks noGrp="1"/>
          </p:cNvSpPr>
          <p:nvPr>
            <p:ph type="ftr" sz="quarter" idx="11"/>
          </p:nvPr>
        </p:nvSpPr>
        <p:spPr/>
        <p:txBody>
          <a:bodyPr/>
          <a:lstStyle>
            <a:lvl1pPr>
              <a:defRPr/>
            </a:lvl1pPr>
          </a:lstStyle>
          <a:p>
            <a:pPr>
              <a:defRPr/>
            </a:pPr>
            <a:endParaRPr lang="ar-KW"/>
          </a:p>
        </p:txBody>
      </p:sp>
      <p:sp>
        <p:nvSpPr>
          <p:cNvPr id="6" name="Slide Number Placeholder 5">
            <a:extLst>
              <a:ext uri="{FF2B5EF4-FFF2-40B4-BE49-F238E27FC236}">
                <a16:creationId xmlns:a16="http://schemas.microsoft.com/office/drawing/2014/main" id="{61A32158-CB32-4727-B767-EB9F6518A88D}"/>
              </a:ext>
            </a:extLst>
          </p:cNvPr>
          <p:cNvSpPr>
            <a:spLocks noGrp="1"/>
          </p:cNvSpPr>
          <p:nvPr>
            <p:ph type="sldNum" sz="quarter" idx="12"/>
          </p:nvPr>
        </p:nvSpPr>
        <p:spPr/>
        <p:txBody>
          <a:bodyPr/>
          <a:lstStyle>
            <a:lvl1pPr>
              <a:defRPr/>
            </a:lvl1pPr>
          </a:lstStyle>
          <a:p>
            <a:fld id="{E9ED4D9E-178F-4CE1-A6E6-5C48DE696160}" type="slidenum">
              <a:rPr lang="ar-KW" altLang="ar-KW"/>
              <a:pPr/>
              <a:t>‹#›</a:t>
            </a:fld>
            <a:endParaRPr lang="ar-KW" altLang="ar-KW"/>
          </a:p>
        </p:txBody>
      </p:sp>
    </p:spTree>
    <p:extLst>
      <p:ext uri="{BB962C8B-B14F-4D97-AF65-F5344CB8AC3E}">
        <p14:creationId xmlns:p14="http://schemas.microsoft.com/office/powerpoint/2010/main" val="3670806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5" name="Date Placeholder 3">
            <a:extLst>
              <a:ext uri="{FF2B5EF4-FFF2-40B4-BE49-F238E27FC236}">
                <a16:creationId xmlns:a16="http://schemas.microsoft.com/office/drawing/2014/main" id="{A5F06764-001F-4D90-8821-724DB1B33BBD}"/>
              </a:ext>
            </a:extLst>
          </p:cNvPr>
          <p:cNvSpPr>
            <a:spLocks noGrp="1"/>
          </p:cNvSpPr>
          <p:nvPr>
            <p:ph type="dt" sz="half" idx="10"/>
          </p:nvPr>
        </p:nvSpPr>
        <p:spPr/>
        <p:txBody>
          <a:bodyPr/>
          <a:lstStyle>
            <a:lvl1pPr>
              <a:defRPr/>
            </a:lvl1pPr>
          </a:lstStyle>
          <a:p>
            <a:pPr>
              <a:defRPr/>
            </a:pPr>
            <a:fld id="{0E064E72-20B5-4142-A448-72908346D15F}" type="datetimeFigureOut">
              <a:rPr lang="ar-KW"/>
              <a:pPr>
                <a:defRPr/>
              </a:pPr>
              <a:t>02/12/1445</a:t>
            </a:fld>
            <a:endParaRPr lang="ar-KW"/>
          </a:p>
        </p:txBody>
      </p:sp>
      <p:sp>
        <p:nvSpPr>
          <p:cNvPr id="6" name="Footer Placeholder 4">
            <a:extLst>
              <a:ext uri="{FF2B5EF4-FFF2-40B4-BE49-F238E27FC236}">
                <a16:creationId xmlns:a16="http://schemas.microsoft.com/office/drawing/2014/main" id="{16398F98-333D-4642-AB5A-3C3FA32ECE8A}"/>
              </a:ext>
            </a:extLst>
          </p:cNvPr>
          <p:cNvSpPr>
            <a:spLocks noGrp="1"/>
          </p:cNvSpPr>
          <p:nvPr>
            <p:ph type="ftr" sz="quarter" idx="11"/>
          </p:nvPr>
        </p:nvSpPr>
        <p:spPr/>
        <p:txBody>
          <a:bodyPr/>
          <a:lstStyle>
            <a:lvl1pPr>
              <a:defRPr/>
            </a:lvl1pPr>
          </a:lstStyle>
          <a:p>
            <a:pPr>
              <a:defRPr/>
            </a:pPr>
            <a:endParaRPr lang="ar-KW"/>
          </a:p>
        </p:txBody>
      </p:sp>
      <p:sp>
        <p:nvSpPr>
          <p:cNvPr id="7" name="Slide Number Placeholder 5">
            <a:extLst>
              <a:ext uri="{FF2B5EF4-FFF2-40B4-BE49-F238E27FC236}">
                <a16:creationId xmlns:a16="http://schemas.microsoft.com/office/drawing/2014/main" id="{C9CFB32E-0E4F-4169-A0BC-7DE0C66308B7}"/>
              </a:ext>
            </a:extLst>
          </p:cNvPr>
          <p:cNvSpPr>
            <a:spLocks noGrp="1"/>
          </p:cNvSpPr>
          <p:nvPr>
            <p:ph type="sldNum" sz="quarter" idx="12"/>
          </p:nvPr>
        </p:nvSpPr>
        <p:spPr/>
        <p:txBody>
          <a:bodyPr/>
          <a:lstStyle>
            <a:lvl1pPr>
              <a:defRPr/>
            </a:lvl1pPr>
          </a:lstStyle>
          <a:p>
            <a:fld id="{E4B8BC7C-5DAF-4097-91C0-C13E79C9DD91}" type="slidenum">
              <a:rPr lang="ar-KW" altLang="ar-KW"/>
              <a:pPr/>
              <a:t>‹#›</a:t>
            </a:fld>
            <a:endParaRPr lang="ar-KW" altLang="ar-KW"/>
          </a:p>
        </p:txBody>
      </p:sp>
    </p:spTree>
    <p:extLst>
      <p:ext uri="{BB962C8B-B14F-4D97-AF65-F5344CB8AC3E}">
        <p14:creationId xmlns:p14="http://schemas.microsoft.com/office/powerpoint/2010/main" val="1103454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K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7" name="Date Placeholder 3">
            <a:extLst>
              <a:ext uri="{FF2B5EF4-FFF2-40B4-BE49-F238E27FC236}">
                <a16:creationId xmlns:a16="http://schemas.microsoft.com/office/drawing/2014/main" id="{836B47BE-C310-47A7-B000-BF12E945E796}"/>
              </a:ext>
            </a:extLst>
          </p:cNvPr>
          <p:cNvSpPr>
            <a:spLocks noGrp="1"/>
          </p:cNvSpPr>
          <p:nvPr>
            <p:ph type="dt" sz="half" idx="10"/>
          </p:nvPr>
        </p:nvSpPr>
        <p:spPr/>
        <p:txBody>
          <a:bodyPr/>
          <a:lstStyle>
            <a:lvl1pPr>
              <a:defRPr/>
            </a:lvl1pPr>
          </a:lstStyle>
          <a:p>
            <a:pPr>
              <a:defRPr/>
            </a:pPr>
            <a:fld id="{34B4A9B0-10DE-45C0-85B6-054F4892C014}" type="datetimeFigureOut">
              <a:rPr lang="ar-KW"/>
              <a:pPr>
                <a:defRPr/>
              </a:pPr>
              <a:t>02/12/1445</a:t>
            </a:fld>
            <a:endParaRPr lang="ar-KW"/>
          </a:p>
        </p:txBody>
      </p:sp>
      <p:sp>
        <p:nvSpPr>
          <p:cNvPr id="8" name="Footer Placeholder 4">
            <a:extLst>
              <a:ext uri="{FF2B5EF4-FFF2-40B4-BE49-F238E27FC236}">
                <a16:creationId xmlns:a16="http://schemas.microsoft.com/office/drawing/2014/main" id="{495FF0B5-F497-4C3A-B50A-527E2BCAE11D}"/>
              </a:ext>
            </a:extLst>
          </p:cNvPr>
          <p:cNvSpPr>
            <a:spLocks noGrp="1"/>
          </p:cNvSpPr>
          <p:nvPr>
            <p:ph type="ftr" sz="quarter" idx="11"/>
          </p:nvPr>
        </p:nvSpPr>
        <p:spPr/>
        <p:txBody>
          <a:bodyPr/>
          <a:lstStyle>
            <a:lvl1pPr>
              <a:defRPr/>
            </a:lvl1pPr>
          </a:lstStyle>
          <a:p>
            <a:pPr>
              <a:defRPr/>
            </a:pPr>
            <a:endParaRPr lang="ar-KW"/>
          </a:p>
        </p:txBody>
      </p:sp>
      <p:sp>
        <p:nvSpPr>
          <p:cNvPr id="9" name="Slide Number Placeholder 5">
            <a:extLst>
              <a:ext uri="{FF2B5EF4-FFF2-40B4-BE49-F238E27FC236}">
                <a16:creationId xmlns:a16="http://schemas.microsoft.com/office/drawing/2014/main" id="{54AFE2F1-31C3-4DB4-863B-81ACBED71752}"/>
              </a:ext>
            </a:extLst>
          </p:cNvPr>
          <p:cNvSpPr>
            <a:spLocks noGrp="1"/>
          </p:cNvSpPr>
          <p:nvPr>
            <p:ph type="sldNum" sz="quarter" idx="12"/>
          </p:nvPr>
        </p:nvSpPr>
        <p:spPr/>
        <p:txBody>
          <a:bodyPr/>
          <a:lstStyle>
            <a:lvl1pPr>
              <a:defRPr/>
            </a:lvl1pPr>
          </a:lstStyle>
          <a:p>
            <a:fld id="{C473414D-D545-4D48-9250-3E49B6E95371}" type="slidenum">
              <a:rPr lang="ar-KW" altLang="ar-KW"/>
              <a:pPr/>
              <a:t>‹#›</a:t>
            </a:fld>
            <a:endParaRPr lang="ar-KW" altLang="ar-KW"/>
          </a:p>
        </p:txBody>
      </p:sp>
    </p:spTree>
    <p:extLst>
      <p:ext uri="{BB962C8B-B14F-4D97-AF65-F5344CB8AC3E}">
        <p14:creationId xmlns:p14="http://schemas.microsoft.com/office/powerpoint/2010/main" val="81690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Date Placeholder 3">
            <a:extLst>
              <a:ext uri="{FF2B5EF4-FFF2-40B4-BE49-F238E27FC236}">
                <a16:creationId xmlns:a16="http://schemas.microsoft.com/office/drawing/2014/main" id="{9CF85D40-3BB2-49A2-8E8F-A82CA14E0EC1}"/>
              </a:ext>
            </a:extLst>
          </p:cNvPr>
          <p:cNvSpPr>
            <a:spLocks noGrp="1"/>
          </p:cNvSpPr>
          <p:nvPr>
            <p:ph type="dt" sz="half" idx="10"/>
          </p:nvPr>
        </p:nvSpPr>
        <p:spPr/>
        <p:txBody>
          <a:bodyPr/>
          <a:lstStyle>
            <a:lvl1pPr>
              <a:defRPr/>
            </a:lvl1pPr>
          </a:lstStyle>
          <a:p>
            <a:pPr>
              <a:defRPr/>
            </a:pPr>
            <a:fld id="{F2F3EE3A-6226-4F24-A790-87D658093A2B}" type="datetimeFigureOut">
              <a:rPr lang="ar-KW"/>
              <a:pPr>
                <a:defRPr/>
              </a:pPr>
              <a:t>02/12/1445</a:t>
            </a:fld>
            <a:endParaRPr lang="ar-KW"/>
          </a:p>
        </p:txBody>
      </p:sp>
      <p:sp>
        <p:nvSpPr>
          <p:cNvPr id="4" name="Footer Placeholder 4">
            <a:extLst>
              <a:ext uri="{FF2B5EF4-FFF2-40B4-BE49-F238E27FC236}">
                <a16:creationId xmlns:a16="http://schemas.microsoft.com/office/drawing/2014/main" id="{85F90C63-A33F-41A2-8FE2-E7B8F4B45596}"/>
              </a:ext>
            </a:extLst>
          </p:cNvPr>
          <p:cNvSpPr>
            <a:spLocks noGrp="1"/>
          </p:cNvSpPr>
          <p:nvPr>
            <p:ph type="ftr" sz="quarter" idx="11"/>
          </p:nvPr>
        </p:nvSpPr>
        <p:spPr/>
        <p:txBody>
          <a:bodyPr/>
          <a:lstStyle>
            <a:lvl1pPr>
              <a:defRPr/>
            </a:lvl1pPr>
          </a:lstStyle>
          <a:p>
            <a:pPr>
              <a:defRPr/>
            </a:pPr>
            <a:endParaRPr lang="ar-KW"/>
          </a:p>
        </p:txBody>
      </p:sp>
      <p:sp>
        <p:nvSpPr>
          <p:cNvPr id="5" name="Slide Number Placeholder 5">
            <a:extLst>
              <a:ext uri="{FF2B5EF4-FFF2-40B4-BE49-F238E27FC236}">
                <a16:creationId xmlns:a16="http://schemas.microsoft.com/office/drawing/2014/main" id="{1E0A16A5-1B8D-4F81-9A73-DC279D53217F}"/>
              </a:ext>
            </a:extLst>
          </p:cNvPr>
          <p:cNvSpPr>
            <a:spLocks noGrp="1"/>
          </p:cNvSpPr>
          <p:nvPr>
            <p:ph type="sldNum" sz="quarter" idx="12"/>
          </p:nvPr>
        </p:nvSpPr>
        <p:spPr/>
        <p:txBody>
          <a:bodyPr/>
          <a:lstStyle>
            <a:lvl1pPr>
              <a:defRPr/>
            </a:lvl1pPr>
          </a:lstStyle>
          <a:p>
            <a:fld id="{5A620EB7-7C39-415D-81DB-8B72D91EE0EE}" type="slidenum">
              <a:rPr lang="ar-KW" altLang="ar-KW"/>
              <a:pPr/>
              <a:t>‹#›</a:t>
            </a:fld>
            <a:endParaRPr lang="ar-KW" altLang="ar-KW"/>
          </a:p>
        </p:txBody>
      </p:sp>
    </p:spTree>
    <p:extLst>
      <p:ext uri="{BB962C8B-B14F-4D97-AF65-F5344CB8AC3E}">
        <p14:creationId xmlns:p14="http://schemas.microsoft.com/office/powerpoint/2010/main" val="2001914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D237357-D838-46AE-B316-67262ACBFD8E}"/>
              </a:ext>
            </a:extLst>
          </p:cNvPr>
          <p:cNvSpPr>
            <a:spLocks noGrp="1"/>
          </p:cNvSpPr>
          <p:nvPr>
            <p:ph type="dt" sz="half" idx="10"/>
          </p:nvPr>
        </p:nvSpPr>
        <p:spPr/>
        <p:txBody>
          <a:bodyPr/>
          <a:lstStyle>
            <a:lvl1pPr>
              <a:defRPr/>
            </a:lvl1pPr>
          </a:lstStyle>
          <a:p>
            <a:pPr>
              <a:defRPr/>
            </a:pPr>
            <a:fld id="{8CA838DD-258C-42ED-BDE8-0F92D0E1DC44}" type="datetimeFigureOut">
              <a:rPr lang="ar-KW"/>
              <a:pPr>
                <a:defRPr/>
              </a:pPr>
              <a:t>02/12/1445</a:t>
            </a:fld>
            <a:endParaRPr lang="ar-KW"/>
          </a:p>
        </p:txBody>
      </p:sp>
      <p:sp>
        <p:nvSpPr>
          <p:cNvPr id="3" name="Footer Placeholder 4">
            <a:extLst>
              <a:ext uri="{FF2B5EF4-FFF2-40B4-BE49-F238E27FC236}">
                <a16:creationId xmlns:a16="http://schemas.microsoft.com/office/drawing/2014/main" id="{A12E470D-81AD-4E0A-B8E4-BCB6901395B8}"/>
              </a:ext>
            </a:extLst>
          </p:cNvPr>
          <p:cNvSpPr>
            <a:spLocks noGrp="1"/>
          </p:cNvSpPr>
          <p:nvPr>
            <p:ph type="ftr" sz="quarter" idx="11"/>
          </p:nvPr>
        </p:nvSpPr>
        <p:spPr/>
        <p:txBody>
          <a:bodyPr/>
          <a:lstStyle>
            <a:lvl1pPr>
              <a:defRPr/>
            </a:lvl1pPr>
          </a:lstStyle>
          <a:p>
            <a:pPr>
              <a:defRPr/>
            </a:pPr>
            <a:endParaRPr lang="ar-KW"/>
          </a:p>
        </p:txBody>
      </p:sp>
      <p:sp>
        <p:nvSpPr>
          <p:cNvPr id="4" name="Slide Number Placeholder 5">
            <a:extLst>
              <a:ext uri="{FF2B5EF4-FFF2-40B4-BE49-F238E27FC236}">
                <a16:creationId xmlns:a16="http://schemas.microsoft.com/office/drawing/2014/main" id="{5963AEE3-A884-4E17-A8AB-0A52C1F296B1}"/>
              </a:ext>
            </a:extLst>
          </p:cNvPr>
          <p:cNvSpPr>
            <a:spLocks noGrp="1"/>
          </p:cNvSpPr>
          <p:nvPr>
            <p:ph type="sldNum" sz="quarter" idx="12"/>
          </p:nvPr>
        </p:nvSpPr>
        <p:spPr/>
        <p:txBody>
          <a:bodyPr/>
          <a:lstStyle>
            <a:lvl1pPr>
              <a:defRPr/>
            </a:lvl1pPr>
          </a:lstStyle>
          <a:p>
            <a:fld id="{C63E003D-6004-41D4-93C7-2C9E4D6C07A7}" type="slidenum">
              <a:rPr lang="ar-KW" altLang="ar-KW"/>
              <a:pPr/>
              <a:t>‹#›</a:t>
            </a:fld>
            <a:endParaRPr lang="ar-KW" altLang="ar-KW"/>
          </a:p>
        </p:txBody>
      </p:sp>
    </p:spTree>
    <p:extLst>
      <p:ext uri="{BB962C8B-B14F-4D97-AF65-F5344CB8AC3E}">
        <p14:creationId xmlns:p14="http://schemas.microsoft.com/office/powerpoint/2010/main" val="1550728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K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237DDF2-F4F5-4B03-9C5D-82A3C17323AA}"/>
              </a:ext>
            </a:extLst>
          </p:cNvPr>
          <p:cNvSpPr>
            <a:spLocks noGrp="1"/>
          </p:cNvSpPr>
          <p:nvPr>
            <p:ph type="dt" sz="half" idx="10"/>
          </p:nvPr>
        </p:nvSpPr>
        <p:spPr/>
        <p:txBody>
          <a:bodyPr/>
          <a:lstStyle>
            <a:lvl1pPr>
              <a:defRPr/>
            </a:lvl1pPr>
          </a:lstStyle>
          <a:p>
            <a:pPr>
              <a:defRPr/>
            </a:pPr>
            <a:fld id="{342B46CF-7ACB-4D54-AB09-4D7CB2EEAF13}" type="datetimeFigureOut">
              <a:rPr lang="ar-KW"/>
              <a:pPr>
                <a:defRPr/>
              </a:pPr>
              <a:t>02/12/1445</a:t>
            </a:fld>
            <a:endParaRPr lang="ar-KW"/>
          </a:p>
        </p:txBody>
      </p:sp>
      <p:sp>
        <p:nvSpPr>
          <p:cNvPr id="6" name="Footer Placeholder 4">
            <a:extLst>
              <a:ext uri="{FF2B5EF4-FFF2-40B4-BE49-F238E27FC236}">
                <a16:creationId xmlns:a16="http://schemas.microsoft.com/office/drawing/2014/main" id="{777B7C1B-FC07-4A69-8E29-5FA250B979A3}"/>
              </a:ext>
            </a:extLst>
          </p:cNvPr>
          <p:cNvSpPr>
            <a:spLocks noGrp="1"/>
          </p:cNvSpPr>
          <p:nvPr>
            <p:ph type="ftr" sz="quarter" idx="11"/>
          </p:nvPr>
        </p:nvSpPr>
        <p:spPr/>
        <p:txBody>
          <a:bodyPr/>
          <a:lstStyle>
            <a:lvl1pPr>
              <a:defRPr/>
            </a:lvl1pPr>
          </a:lstStyle>
          <a:p>
            <a:pPr>
              <a:defRPr/>
            </a:pPr>
            <a:endParaRPr lang="ar-KW"/>
          </a:p>
        </p:txBody>
      </p:sp>
      <p:sp>
        <p:nvSpPr>
          <p:cNvPr id="7" name="Slide Number Placeholder 5">
            <a:extLst>
              <a:ext uri="{FF2B5EF4-FFF2-40B4-BE49-F238E27FC236}">
                <a16:creationId xmlns:a16="http://schemas.microsoft.com/office/drawing/2014/main" id="{E751ED23-2F52-4028-AAED-E51B8FC35089}"/>
              </a:ext>
            </a:extLst>
          </p:cNvPr>
          <p:cNvSpPr>
            <a:spLocks noGrp="1"/>
          </p:cNvSpPr>
          <p:nvPr>
            <p:ph type="sldNum" sz="quarter" idx="12"/>
          </p:nvPr>
        </p:nvSpPr>
        <p:spPr/>
        <p:txBody>
          <a:bodyPr/>
          <a:lstStyle>
            <a:lvl1pPr>
              <a:defRPr/>
            </a:lvl1pPr>
          </a:lstStyle>
          <a:p>
            <a:fld id="{B05FEA24-AF1A-47D7-90B3-B345E6FA5845}" type="slidenum">
              <a:rPr lang="ar-KW" altLang="ar-KW"/>
              <a:pPr/>
              <a:t>‹#›</a:t>
            </a:fld>
            <a:endParaRPr lang="ar-KW" altLang="ar-KW"/>
          </a:p>
        </p:txBody>
      </p:sp>
    </p:spTree>
    <p:extLst>
      <p:ext uri="{BB962C8B-B14F-4D97-AF65-F5344CB8AC3E}">
        <p14:creationId xmlns:p14="http://schemas.microsoft.com/office/powerpoint/2010/main" val="576794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KW"/>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2AAC49C-A944-43B4-A82E-C00F1E399F87}"/>
              </a:ext>
            </a:extLst>
          </p:cNvPr>
          <p:cNvSpPr>
            <a:spLocks noGrp="1"/>
          </p:cNvSpPr>
          <p:nvPr>
            <p:ph type="dt" sz="half" idx="10"/>
          </p:nvPr>
        </p:nvSpPr>
        <p:spPr/>
        <p:txBody>
          <a:bodyPr/>
          <a:lstStyle>
            <a:lvl1pPr>
              <a:defRPr/>
            </a:lvl1pPr>
          </a:lstStyle>
          <a:p>
            <a:pPr>
              <a:defRPr/>
            </a:pPr>
            <a:fld id="{1AECD15F-A8D6-42C3-80C8-319CACE2987F}" type="datetimeFigureOut">
              <a:rPr lang="ar-KW"/>
              <a:pPr>
                <a:defRPr/>
              </a:pPr>
              <a:t>02/12/1445</a:t>
            </a:fld>
            <a:endParaRPr lang="ar-KW"/>
          </a:p>
        </p:txBody>
      </p:sp>
      <p:sp>
        <p:nvSpPr>
          <p:cNvPr id="6" name="Footer Placeholder 4">
            <a:extLst>
              <a:ext uri="{FF2B5EF4-FFF2-40B4-BE49-F238E27FC236}">
                <a16:creationId xmlns:a16="http://schemas.microsoft.com/office/drawing/2014/main" id="{5EAC6492-8228-4067-836E-A4FB236520D7}"/>
              </a:ext>
            </a:extLst>
          </p:cNvPr>
          <p:cNvSpPr>
            <a:spLocks noGrp="1"/>
          </p:cNvSpPr>
          <p:nvPr>
            <p:ph type="ftr" sz="quarter" idx="11"/>
          </p:nvPr>
        </p:nvSpPr>
        <p:spPr/>
        <p:txBody>
          <a:bodyPr/>
          <a:lstStyle>
            <a:lvl1pPr>
              <a:defRPr/>
            </a:lvl1pPr>
          </a:lstStyle>
          <a:p>
            <a:pPr>
              <a:defRPr/>
            </a:pPr>
            <a:endParaRPr lang="ar-KW"/>
          </a:p>
        </p:txBody>
      </p:sp>
      <p:sp>
        <p:nvSpPr>
          <p:cNvPr id="7" name="Slide Number Placeholder 5">
            <a:extLst>
              <a:ext uri="{FF2B5EF4-FFF2-40B4-BE49-F238E27FC236}">
                <a16:creationId xmlns:a16="http://schemas.microsoft.com/office/drawing/2014/main" id="{FDE958F0-4B5B-4EFD-BD9A-DECF5FE3E551}"/>
              </a:ext>
            </a:extLst>
          </p:cNvPr>
          <p:cNvSpPr>
            <a:spLocks noGrp="1"/>
          </p:cNvSpPr>
          <p:nvPr>
            <p:ph type="sldNum" sz="quarter" idx="12"/>
          </p:nvPr>
        </p:nvSpPr>
        <p:spPr/>
        <p:txBody>
          <a:bodyPr/>
          <a:lstStyle>
            <a:lvl1pPr>
              <a:defRPr/>
            </a:lvl1pPr>
          </a:lstStyle>
          <a:p>
            <a:fld id="{C1D1053C-2450-4BB2-9D76-D30DF4D1B098}" type="slidenum">
              <a:rPr lang="ar-KW" altLang="ar-KW"/>
              <a:pPr/>
              <a:t>‹#›</a:t>
            </a:fld>
            <a:endParaRPr lang="ar-KW" altLang="ar-KW"/>
          </a:p>
        </p:txBody>
      </p:sp>
    </p:spTree>
    <p:extLst>
      <p:ext uri="{BB962C8B-B14F-4D97-AF65-F5344CB8AC3E}">
        <p14:creationId xmlns:p14="http://schemas.microsoft.com/office/powerpoint/2010/main" val="3543768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Date Placeholder 3">
            <a:extLst>
              <a:ext uri="{FF2B5EF4-FFF2-40B4-BE49-F238E27FC236}">
                <a16:creationId xmlns:a16="http://schemas.microsoft.com/office/drawing/2014/main" id="{469C51F5-2F87-4144-BE75-FB80410FDD4B}"/>
              </a:ext>
            </a:extLst>
          </p:cNvPr>
          <p:cNvSpPr>
            <a:spLocks noGrp="1"/>
          </p:cNvSpPr>
          <p:nvPr>
            <p:ph type="dt" sz="half" idx="10"/>
          </p:nvPr>
        </p:nvSpPr>
        <p:spPr/>
        <p:txBody>
          <a:bodyPr/>
          <a:lstStyle>
            <a:lvl1pPr>
              <a:defRPr/>
            </a:lvl1pPr>
          </a:lstStyle>
          <a:p>
            <a:pPr>
              <a:defRPr/>
            </a:pPr>
            <a:fld id="{C7E701AE-7E71-463E-9DE0-5BFA30DD4EF3}" type="datetimeFigureOut">
              <a:rPr lang="ar-KW"/>
              <a:pPr>
                <a:defRPr/>
              </a:pPr>
              <a:t>02/12/1445</a:t>
            </a:fld>
            <a:endParaRPr lang="ar-KW"/>
          </a:p>
        </p:txBody>
      </p:sp>
      <p:sp>
        <p:nvSpPr>
          <p:cNvPr id="5" name="Footer Placeholder 4">
            <a:extLst>
              <a:ext uri="{FF2B5EF4-FFF2-40B4-BE49-F238E27FC236}">
                <a16:creationId xmlns:a16="http://schemas.microsoft.com/office/drawing/2014/main" id="{8DFAF234-BC14-4415-9F91-724DE303FFE0}"/>
              </a:ext>
            </a:extLst>
          </p:cNvPr>
          <p:cNvSpPr>
            <a:spLocks noGrp="1"/>
          </p:cNvSpPr>
          <p:nvPr>
            <p:ph type="ftr" sz="quarter" idx="11"/>
          </p:nvPr>
        </p:nvSpPr>
        <p:spPr/>
        <p:txBody>
          <a:bodyPr/>
          <a:lstStyle>
            <a:lvl1pPr>
              <a:defRPr/>
            </a:lvl1pPr>
          </a:lstStyle>
          <a:p>
            <a:pPr>
              <a:defRPr/>
            </a:pPr>
            <a:endParaRPr lang="ar-KW"/>
          </a:p>
        </p:txBody>
      </p:sp>
      <p:sp>
        <p:nvSpPr>
          <p:cNvPr id="6" name="Slide Number Placeholder 5">
            <a:extLst>
              <a:ext uri="{FF2B5EF4-FFF2-40B4-BE49-F238E27FC236}">
                <a16:creationId xmlns:a16="http://schemas.microsoft.com/office/drawing/2014/main" id="{11294CA8-B2DE-414F-AA19-826A5F9F55BA}"/>
              </a:ext>
            </a:extLst>
          </p:cNvPr>
          <p:cNvSpPr>
            <a:spLocks noGrp="1"/>
          </p:cNvSpPr>
          <p:nvPr>
            <p:ph type="sldNum" sz="quarter" idx="12"/>
          </p:nvPr>
        </p:nvSpPr>
        <p:spPr/>
        <p:txBody>
          <a:bodyPr/>
          <a:lstStyle>
            <a:lvl1pPr>
              <a:defRPr/>
            </a:lvl1pPr>
          </a:lstStyle>
          <a:p>
            <a:fld id="{98745E9F-F524-4776-991A-944EF7F6D037}" type="slidenum">
              <a:rPr lang="ar-KW" altLang="ar-KW"/>
              <a:pPr/>
              <a:t>‹#›</a:t>
            </a:fld>
            <a:endParaRPr lang="ar-KW" altLang="ar-KW"/>
          </a:p>
        </p:txBody>
      </p:sp>
    </p:spTree>
    <p:extLst>
      <p:ext uri="{BB962C8B-B14F-4D97-AF65-F5344CB8AC3E}">
        <p14:creationId xmlns:p14="http://schemas.microsoft.com/office/powerpoint/2010/main" val="3540124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K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Date Placeholder 3">
            <a:extLst>
              <a:ext uri="{FF2B5EF4-FFF2-40B4-BE49-F238E27FC236}">
                <a16:creationId xmlns:a16="http://schemas.microsoft.com/office/drawing/2014/main" id="{376729FA-870C-4931-AED9-7B25398EE72E}"/>
              </a:ext>
            </a:extLst>
          </p:cNvPr>
          <p:cNvSpPr>
            <a:spLocks noGrp="1"/>
          </p:cNvSpPr>
          <p:nvPr>
            <p:ph type="dt" sz="half" idx="10"/>
          </p:nvPr>
        </p:nvSpPr>
        <p:spPr/>
        <p:txBody>
          <a:bodyPr/>
          <a:lstStyle>
            <a:lvl1pPr>
              <a:defRPr/>
            </a:lvl1pPr>
          </a:lstStyle>
          <a:p>
            <a:pPr>
              <a:defRPr/>
            </a:pPr>
            <a:fld id="{7CC9E020-D610-4700-ABBB-FE7545FCDEE1}" type="datetimeFigureOut">
              <a:rPr lang="ar-KW"/>
              <a:pPr>
                <a:defRPr/>
              </a:pPr>
              <a:t>02/12/1445</a:t>
            </a:fld>
            <a:endParaRPr lang="ar-KW"/>
          </a:p>
        </p:txBody>
      </p:sp>
      <p:sp>
        <p:nvSpPr>
          <p:cNvPr id="5" name="Footer Placeholder 4">
            <a:extLst>
              <a:ext uri="{FF2B5EF4-FFF2-40B4-BE49-F238E27FC236}">
                <a16:creationId xmlns:a16="http://schemas.microsoft.com/office/drawing/2014/main" id="{A581DDE9-FB43-412C-AC71-BB63651DA2BD}"/>
              </a:ext>
            </a:extLst>
          </p:cNvPr>
          <p:cNvSpPr>
            <a:spLocks noGrp="1"/>
          </p:cNvSpPr>
          <p:nvPr>
            <p:ph type="ftr" sz="quarter" idx="11"/>
          </p:nvPr>
        </p:nvSpPr>
        <p:spPr/>
        <p:txBody>
          <a:bodyPr/>
          <a:lstStyle>
            <a:lvl1pPr>
              <a:defRPr/>
            </a:lvl1pPr>
          </a:lstStyle>
          <a:p>
            <a:pPr>
              <a:defRPr/>
            </a:pPr>
            <a:endParaRPr lang="ar-KW"/>
          </a:p>
        </p:txBody>
      </p:sp>
      <p:sp>
        <p:nvSpPr>
          <p:cNvPr id="6" name="Slide Number Placeholder 5">
            <a:extLst>
              <a:ext uri="{FF2B5EF4-FFF2-40B4-BE49-F238E27FC236}">
                <a16:creationId xmlns:a16="http://schemas.microsoft.com/office/drawing/2014/main" id="{2668A7AE-DA3C-46E5-96D3-2091AB1C1A07}"/>
              </a:ext>
            </a:extLst>
          </p:cNvPr>
          <p:cNvSpPr>
            <a:spLocks noGrp="1"/>
          </p:cNvSpPr>
          <p:nvPr>
            <p:ph type="sldNum" sz="quarter" idx="12"/>
          </p:nvPr>
        </p:nvSpPr>
        <p:spPr/>
        <p:txBody>
          <a:bodyPr/>
          <a:lstStyle>
            <a:lvl1pPr>
              <a:defRPr/>
            </a:lvl1pPr>
          </a:lstStyle>
          <a:p>
            <a:fld id="{96BD3557-21CB-4A85-942A-4C2906E6D7DF}" type="slidenum">
              <a:rPr lang="ar-KW" altLang="ar-KW"/>
              <a:pPr/>
              <a:t>‹#›</a:t>
            </a:fld>
            <a:endParaRPr lang="ar-KW" altLang="ar-KW"/>
          </a:p>
        </p:txBody>
      </p:sp>
    </p:spTree>
    <p:extLst>
      <p:ext uri="{BB962C8B-B14F-4D97-AF65-F5344CB8AC3E}">
        <p14:creationId xmlns:p14="http://schemas.microsoft.com/office/powerpoint/2010/main" val="1962345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7F3C942-8B82-4016-8768-3525DF79D03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ar-KW"/>
              <a:t>Click to edit Master title style</a:t>
            </a:r>
          </a:p>
        </p:txBody>
      </p:sp>
      <p:sp>
        <p:nvSpPr>
          <p:cNvPr id="1027" name="Text Placeholder 2">
            <a:extLst>
              <a:ext uri="{FF2B5EF4-FFF2-40B4-BE49-F238E27FC236}">
                <a16:creationId xmlns:a16="http://schemas.microsoft.com/office/drawing/2014/main" id="{8FA1C422-2EF9-4D2F-BEE8-FC1E2F533D3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ar-KW"/>
              <a:t>Click to edit Master text styles</a:t>
            </a:r>
          </a:p>
          <a:p>
            <a:pPr lvl="1"/>
            <a:r>
              <a:rPr lang="en-US" altLang="ar-KW"/>
              <a:t>Second level</a:t>
            </a:r>
          </a:p>
          <a:p>
            <a:pPr lvl="2"/>
            <a:r>
              <a:rPr lang="en-US" altLang="ar-KW"/>
              <a:t>Third level</a:t>
            </a:r>
          </a:p>
          <a:p>
            <a:pPr lvl="3"/>
            <a:r>
              <a:rPr lang="en-US" altLang="ar-KW"/>
              <a:t>Fourth level</a:t>
            </a:r>
          </a:p>
          <a:p>
            <a:pPr lvl="4"/>
            <a:r>
              <a:rPr lang="en-US" altLang="ar-KW"/>
              <a:t>Fifth level</a:t>
            </a:r>
          </a:p>
        </p:txBody>
      </p:sp>
      <p:sp>
        <p:nvSpPr>
          <p:cNvPr id="4" name="Date Placeholder 3">
            <a:extLst>
              <a:ext uri="{FF2B5EF4-FFF2-40B4-BE49-F238E27FC236}">
                <a16:creationId xmlns:a16="http://schemas.microsoft.com/office/drawing/2014/main" id="{D0DBE44D-6FA5-430C-A7A3-5A48962E3488}"/>
              </a:ext>
            </a:extLst>
          </p:cNvPr>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a:solidFill>
                  <a:schemeClr val="tx1">
                    <a:tint val="75000"/>
                  </a:schemeClr>
                </a:solidFill>
                <a:latin typeface="+mn-lt"/>
                <a:cs typeface="+mn-cs"/>
              </a:defRPr>
            </a:lvl1pPr>
          </a:lstStyle>
          <a:p>
            <a:pPr>
              <a:defRPr/>
            </a:pPr>
            <a:fld id="{3F193FC2-2B19-4A73-918C-D19A908CBBB1}" type="datetimeFigureOut">
              <a:rPr lang="ar-KW"/>
              <a:pPr>
                <a:defRPr/>
              </a:pPr>
              <a:t>02/12/1445</a:t>
            </a:fld>
            <a:endParaRPr lang="ar-KW"/>
          </a:p>
        </p:txBody>
      </p:sp>
      <p:sp>
        <p:nvSpPr>
          <p:cNvPr id="5" name="Footer Placeholder 4">
            <a:extLst>
              <a:ext uri="{FF2B5EF4-FFF2-40B4-BE49-F238E27FC236}">
                <a16:creationId xmlns:a16="http://schemas.microsoft.com/office/drawing/2014/main" id="{0697FCD3-1BFA-49D1-9C70-F75299688AD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cs typeface="+mn-cs"/>
              </a:defRPr>
            </a:lvl1pPr>
          </a:lstStyle>
          <a:p>
            <a:pPr>
              <a:defRPr/>
            </a:pPr>
            <a:endParaRPr lang="ar-KW"/>
          </a:p>
        </p:txBody>
      </p:sp>
      <p:sp>
        <p:nvSpPr>
          <p:cNvPr id="6" name="Slide Number Placeholder 5">
            <a:extLst>
              <a:ext uri="{FF2B5EF4-FFF2-40B4-BE49-F238E27FC236}">
                <a16:creationId xmlns:a16="http://schemas.microsoft.com/office/drawing/2014/main" id="{C6616785-2CC9-4A90-A27B-9975101844C0}"/>
              </a:ext>
            </a:extLst>
          </p:cNvPr>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rtl="1">
              <a:defRPr sz="1200">
                <a:solidFill>
                  <a:srgbClr val="898989"/>
                </a:solidFill>
                <a:latin typeface="Calibri" panose="020F0502020204030204" pitchFamily="34" charset="0"/>
              </a:defRPr>
            </a:lvl1pPr>
          </a:lstStyle>
          <a:p>
            <a:fld id="{6D1760A6-856C-41D2-A32B-36069926024A}" type="slidenum">
              <a:rPr lang="ar-KW" altLang="ar-KW"/>
              <a:pPr/>
              <a:t>‹#›</a:t>
            </a:fld>
            <a:endParaRPr lang="ar-KW" alt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4">
            <a:extLst>
              <a:ext uri="{FF2B5EF4-FFF2-40B4-BE49-F238E27FC236}">
                <a16:creationId xmlns:a16="http://schemas.microsoft.com/office/drawing/2014/main" id="{17987D47-EFF8-4DA8-B5C7-6BE753BCA069}"/>
              </a:ext>
            </a:extLst>
          </p:cNvPr>
          <p:cNvSpPr txBox="1">
            <a:spLocks noChangeArrowheads="1"/>
          </p:cNvSpPr>
          <p:nvPr/>
        </p:nvSpPr>
        <p:spPr bwMode="auto">
          <a:xfrm>
            <a:off x="1371600" y="1295400"/>
            <a:ext cx="67056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11500" b="1">
                <a:solidFill>
                  <a:schemeClr val="bg1"/>
                </a:solidFill>
                <a:latin typeface="Traditional Arabic" panose="02020603050405020304" pitchFamily="18" charset="-78"/>
                <a:cs typeface="Traditional Arabic" panose="02020603050405020304" pitchFamily="18" charset="-78"/>
              </a:rPr>
              <a:t>آسيا ملكة مصر</a:t>
            </a:r>
          </a:p>
        </p:txBody>
      </p:sp>
      <p:pic>
        <p:nvPicPr>
          <p:cNvPr id="3" name="صورة 2">
            <a:extLst>
              <a:ext uri="{FF2B5EF4-FFF2-40B4-BE49-F238E27FC236}">
                <a16:creationId xmlns:a16="http://schemas.microsoft.com/office/drawing/2014/main" id="{C428C8F9-E030-44C1-87D1-97C297FFFE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9645" y="3581400"/>
            <a:ext cx="2889510" cy="1376175"/>
          </a:xfrm>
          <a:prstGeom prst="rect">
            <a:avLst/>
          </a:prstGeom>
        </p:spPr>
      </p:pic>
    </p:spTree>
  </p:cSld>
  <p:clrMapOvr>
    <a:masterClrMapping/>
  </p:clrMapOvr>
  <p:transition spd="slow">
    <p:zoom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5">
            <a:extLst>
              <a:ext uri="{FF2B5EF4-FFF2-40B4-BE49-F238E27FC236}">
                <a16:creationId xmlns:a16="http://schemas.microsoft.com/office/drawing/2014/main" id="{A3C6E685-3B9F-4602-93F6-9A3EC951296C}"/>
              </a:ext>
            </a:extLst>
          </p:cNvPr>
          <p:cNvSpPr txBox="1">
            <a:spLocks noChangeArrowheads="1"/>
          </p:cNvSpPr>
          <p:nvPr/>
        </p:nvSpPr>
        <p:spPr bwMode="auto">
          <a:xfrm>
            <a:off x="990600" y="1597025"/>
            <a:ext cx="72390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chemeClr val="bg1"/>
                </a:solidFill>
                <a:latin typeface="Traditional Arabic" panose="02020603050405020304" pitchFamily="18" charset="-78"/>
                <a:cs typeface="Traditional Arabic" panose="02020603050405020304" pitchFamily="18" charset="-78"/>
              </a:rPr>
              <a:t>   روى أبو يعلى في مسنده عن أبي هريرة رضي الله عنه قال : إن فرعون أوتد لامرأته أربعة أوتاد في يديها و رجليها ، فكان إذا تفرقوا عنها ظللتها الملائكة ، فقالت : ( </a:t>
            </a:r>
            <a:r>
              <a:rPr lang="ar-KW" altLang="ar-KW" sz="4000" b="1">
                <a:solidFill>
                  <a:srgbClr val="FFFF00"/>
                </a:solidFill>
                <a:latin typeface="Traditional Arabic" panose="02020603050405020304" pitchFamily="18" charset="-78"/>
                <a:cs typeface="Traditional Arabic" panose="02020603050405020304" pitchFamily="18" charset="-78"/>
              </a:rPr>
              <a:t>رب ابن لي عندك بيتا في الجنة و نجني من فرعون و عمله و نجني من القوم   الظالمين</a:t>
            </a:r>
            <a:r>
              <a:rPr lang="ar-KW" altLang="ar-KW" sz="4000" b="1">
                <a:solidFill>
                  <a:schemeClr val="bg1"/>
                </a:solidFill>
                <a:latin typeface="Traditional Arabic" panose="02020603050405020304" pitchFamily="18" charset="-78"/>
                <a:cs typeface="Traditional Arabic" panose="02020603050405020304" pitchFamily="18" charset="-78"/>
              </a:rPr>
              <a:t> ) فكشف لها عن بيتها في الجنة. </a:t>
            </a:r>
            <a:r>
              <a:rPr lang="ar-KW" altLang="ar-KW" sz="3200" b="1">
                <a:solidFill>
                  <a:schemeClr val="bg1"/>
                </a:solidFill>
                <a:latin typeface="Traditional Arabic" panose="02020603050405020304" pitchFamily="18" charset="-78"/>
                <a:cs typeface="Traditional Arabic" panose="02020603050405020304" pitchFamily="18" charset="-78"/>
              </a:rPr>
              <a:t>السلسلة الصحيحة 2508 .</a:t>
            </a:r>
            <a:endParaRPr lang="ar-KW" altLang="ar-KW" sz="2800" b="1">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a:extLst>
              <a:ext uri="{FF2B5EF4-FFF2-40B4-BE49-F238E27FC236}">
                <a16:creationId xmlns:a16="http://schemas.microsoft.com/office/drawing/2014/main" id="{7B0CBE67-2862-43FE-84C9-23DD4BB74100}"/>
              </a:ext>
            </a:extLst>
          </p:cNvPr>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7200" b="1">
                <a:solidFill>
                  <a:srgbClr val="FFFF00"/>
                </a:solidFill>
                <a:latin typeface="Traditional Arabic" panose="02020603050405020304" pitchFamily="18" charset="-78"/>
                <a:cs typeface="Traditional Arabic" panose="02020603050405020304" pitchFamily="18" charset="-78"/>
              </a:rPr>
              <a:t>الفوائد من القصة</a:t>
            </a:r>
          </a:p>
        </p:txBody>
      </p:sp>
      <p:sp>
        <p:nvSpPr>
          <p:cNvPr id="4099" name="TextBox 4">
            <a:extLst>
              <a:ext uri="{FF2B5EF4-FFF2-40B4-BE49-F238E27FC236}">
                <a16:creationId xmlns:a16="http://schemas.microsoft.com/office/drawing/2014/main" id="{CBF8E1D3-AF01-4322-A82D-D9AC5CEE898E}"/>
              </a:ext>
            </a:extLst>
          </p:cNvPr>
          <p:cNvSpPr txBox="1">
            <a:spLocks noChangeArrowheads="1"/>
          </p:cNvSpPr>
          <p:nvPr/>
        </p:nvSpPr>
        <p:spPr bwMode="auto">
          <a:xfrm>
            <a:off x="762000" y="2125663"/>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400" b="1">
                <a:solidFill>
                  <a:srgbClr val="FFFF00"/>
                </a:solidFill>
                <a:latin typeface="Traditional Arabic" panose="02020603050405020304" pitchFamily="18" charset="-78"/>
                <a:cs typeface="Traditional Arabic" panose="02020603050405020304" pitchFamily="18" charset="-78"/>
              </a:rPr>
              <a:t>1- أثر الإيمان الصادق في مواجهة العذاب :</a:t>
            </a:r>
          </a:p>
        </p:txBody>
      </p:sp>
      <p:sp>
        <p:nvSpPr>
          <p:cNvPr id="4100" name="TextBox 5">
            <a:extLst>
              <a:ext uri="{FF2B5EF4-FFF2-40B4-BE49-F238E27FC236}">
                <a16:creationId xmlns:a16="http://schemas.microsoft.com/office/drawing/2014/main" id="{5A5E8039-8F1E-404F-A9A2-4781DCB524D9}"/>
              </a:ext>
            </a:extLst>
          </p:cNvPr>
          <p:cNvSpPr txBox="1">
            <a:spLocks noChangeArrowheads="1"/>
          </p:cNvSpPr>
          <p:nvPr/>
        </p:nvSpPr>
        <p:spPr bwMode="auto">
          <a:xfrm>
            <a:off x="838200" y="3124200"/>
            <a:ext cx="75438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chemeClr val="bg1"/>
                </a:solidFill>
                <a:latin typeface="Traditional Arabic" panose="02020603050405020304" pitchFamily="18" charset="-78"/>
                <a:cs typeface="Traditional Arabic" panose="02020603050405020304" pitchFamily="18" charset="-78"/>
              </a:rPr>
              <a:t>فقوله صلى الله عليه وسلم : ( </a:t>
            </a:r>
            <a:r>
              <a:rPr lang="ar-KW" altLang="ar-KW" sz="4000" b="1">
                <a:solidFill>
                  <a:srgbClr val="FFFF00"/>
                </a:solidFill>
                <a:latin typeface="Traditional Arabic" panose="02020603050405020304" pitchFamily="18" charset="-78"/>
                <a:cs typeface="Traditional Arabic" panose="02020603050405020304" pitchFamily="18" charset="-78"/>
              </a:rPr>
              <a:t>أوتد لامرأته أربعة أوتاد </a:t>
            </a:r>
            <a:r>
              <a:rPr lang="ar-KW" altLang="ar-KW" sz="4000" b="1">
                <a:solidFill>
                  <a:schemeClr val="bg1"/>
                </a:solidFill>
                <a:latin typeface="Traditional Arabic" panose="02020603050405020304" pitchFamily="18" charset="-78"/>
                <a:cs typeface="Traditional Arabic" panose="02020603050405020304" pitchFamily="18" charset="-78"/>
              </a:rPr>
              <a:t>) يحتمل أنه دق في كل طرف من أطرافها وتدا ويحتمل أنه أمر بأن يشد كل طرف من أطرافها بحبل إلى وتد من تلك الأوتاد .</a:t>
            </a:r>
            <a:endParaRPr lang="ar-KW" altLang="ar-KW" sz="2800" b="1">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ransition spd="slow">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a:extLst>
              <a:ext uri="{FF2B5EF4-FFF2-40B4-BE49-F238E27FC236}">
                <a16:creationId xmlns:a16="http://schemas.microsoft.com/office/drawing/2014/main" id="{CCE56CA3-2810-40E7-9FEA-F7BC9B13A62E}"/>
              </a:ext>
            </a:extLst>
          </p:cNvPr>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7200" b="1">
                <a:solidFill>
                  <a:srgbClr val="FFFF00"/>
                </a:solidFill>
                <a:latin typeface="Traditional Arabic" panose="02020603050405020304" pitchFamily="18" charset="-78"/>
                <a:cs typeface="Traditional Arabic" panose="02020603050405020304" pitchFamily="18" charset="-78"/>
              </a:rPr>
              <a:t>الفوائد من القصة</a:t>
            </a:r>
          </a:p>
        </p:txBody>
      </p:sp>
      <p:sp>
        <p:nvSpPr>
          <p:cNvPr id="5123" name="TextBox 4">
            <a:extLst>
              <a:ext uri="{FF2B5EF4-FFF2-40B4-BE49-F238E27FC236}">
                <a16:creationId xmlns:a16="http://schemas.microsoft.com/office/drawing/2014/main" id="{9219F891-0318-44A4-94B1-FE73B7A4A1B3}"/>
              </a:ext>
            </a:extLst>
          </p:cNvPr>
          <p:cNvSpPr txBox="1">
            <a:spLocks noChangeArrowheads="1"/>
          </p:cNvSpPr>
          <p:nvPr/>
        </p:nvSpPr>
        <p:spPr bwMode="auto">
          <a:xfrm>
            <a:off x="914400" y="2159000"/>
            <a:ext cx="7391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rgbClr val="FFFF00"/>
                </a:solidFill>
                <a:latin typeface="Traditional Arabic" panose="02020603050405020304" pitchFamily="18" charset="-78"/>
                <a:cs typeface="Traditional Arabic" panose="02020603050405020304" pitchFamily="18" charset="-78"/>
              </a:rPr>
              <a:t>2- مدى حقد أهل الكفر على أهل الإيمان :</a:t>
            </a:r>
          </a:p>
        </p:txBody>
      </p:sp>
      <p:sp>
        <p:nvSpPr>
          <p:cNvPr id="5124" name="TextBox 6">
            <a:extLst>
              <a:ext uri="{FF2B5EF4-FFF2-40B4-BE49-F238E27FC236}">
                <a16:creationId xmlns:a16="http://schemas.microsoft.com/office/drawing/2014/main" id="{5C0488F2-E9D7-428E-BDC0-79AEBB9B2A4E}"/>
              </a:ext>
            </a:extLst>
          </p:cNvPr>
          <p:cNvSpPr txBox="1">
            <a:spLocks noChangeArrowheads="1"/>
          </p:cNvSpPr>
          <p:nvPr/>
        </p:nvSpPr>
        <p:spPr bwMode="auto">
          <a:xfrm>
            <a:off x="914400" y="3200400"/>
            <a:ext cx="75438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400" b="1">
                <a:solidFill>
                  <a:schemeClr val="bg1"/>
                </a:solidFill>
                <a:latin typeface="Traditional Arabic" panose="02020603050405020304" pitchFamily="18" charset="-78"/>
                <a:cs typeface="Traditional Arabic" panose="02020603050405020304" pitchFamily="18" charset="-78"/>
              </a:rPr>
              <a:t>ففرعون لم يرع حق الصحبة للزوجة التي عاشت معه ( </a:t>
            </a:r>
            <a:r>
              <a:rPr lang="ar-KW" altLang="ar-KW" sz="4400" b="1">
                <a:solidFill>
                  <a:srgbClr val="FFFF00"/>
                </a:solidFill>
                <a:latin typeface="Traditional Arabic" panose="02020603050405020304" pitchFamily="18" charset="-78"/>
                <a:cs typeface="Traditional Arabic" panose="02020603050405020304" pitchFamily="18" charset="-78"/>
              </a:rPr>
              <a:t>ولن ترضى عنك اليهود ولا النصارى حتى تتبع ملتهم </a:t>
            </a:r>
            <a:r>
              <a:rPr lang="ar-KW" altLang="ar-KW" sz="4400" b="1">
                <a:solidFill>
                  <a:schemeClr val="bg1"/>
                </a:solidFill>
                <a:latin typeface="Traditional Arabic" panose="02020603050405020304" pitchFamily="18" charset="-78"/>
                <a:cs typeface="Traditional Arabic" panose="02020603050405020304" pitchFamily="18" charset="-78"/>
              </a:rPr>
              <a:t>) .</a:t>
            </a:r>
            <a:endParaRPr lang="ar-KW" altLang="ar-KW" sz="3200" b="1">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a:extLst>
              <a:ext uri="{FF2B5EF4-FFF2-40B4-BE49-F238E27FC236}">
                <a16:creationId xmlns:a16="http://schemas.microsoft.com/office/drawing/2014/main" id="{FF203630-F5A2-4C8D-B859-4B9BCC368471}"/>
              </a:ext>
            </a:extLst>
          </p:cNvPr>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7200" b="1">
                <a:solidFill>
                  <a:srgbClr val="FFFF00"/>
                </a:solidFill>
                <a:latin typeface="Traditional Arabic" panose="02020603050405020304" pitchFamily="18" charset="-78"/>
                <a:cs typeface="Traditional Arabic" panose="02020603050405020304" pitchFamily="18" charset="-78"/>
              </a:rPr>
              <a:t>الفوائد من القصة</a:t>
            </a:r>
          </a:p>
        </p:txBody>
      </p:sp>
      <p:sp>
        <p:nvSpPr>
          <p:cNvPr id="6147" name="TextBox 2">
            <a:extLst>
              <a:ext uri="{FF2B5EF4-FFF2-40B4-BE49-F238E27FC236}">
                <a16:creationId xmlns:a16="http://schemas.microsoft.com/office/drawing/2014/main" id="{B4F5BA73-0986-4685-8FCE-444819D8D1EB}"/>
              </a:ext>
            </a:extLst>
          </p:cNvPr>
          <p:cNvSpPr txBox="1">
            <a:spLocks noChangeArrowheads="1"/>
          </p:cNvSpPr>
          <p:nvPr/>
        </p:nvSpPr>
        <p:spPr bwMode="auto">
          <a:xfrm>
            <a:off x="990600" y="2117725"/>
            <a:ext cx="7391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rgbClr val="FFFF00"/>
                </a:solidFill>
                <a:latin typeface="Traditional Arabic" panose="02020603050405020304" pitchFamily="18" charset="-78"/>
                <a:cs typeface="Traditional Arabic" panose="02020603050405020304" pitchFamily="18" charset="-78"/>
              </a:rPr>
              <a:t>3-  رعاية الله لعباده المؤمنين عندما يصيبهم البلاء :</a:t>
            </a:r>
          </a:p>
        </p:txBody>
      </p:sp>
      <p:sp>
        <p:nvSpPr>
          <p:cNvPr id="6148" name="TextBox 3">
            <a:extLst>
              <a:ext uri="{FF2B5EF4-FFF2-40B4-BE49-F238E27FC236}">
                <a16:creationId xmlns:a16="http://schemas.microsoft.com/office/drawing/2014/main" id="{BF80CD9C-D092-4880-B39B-A7382C6C90F6}"/>
              </a:ext>
            </a:extLst>
          </p:cNvPr>
          <p:cNvSpPr txBox="1">
            <a:spLocks noChangeArrowheads="1"/>
          </p:cNvSpPr>
          <p:nvPr/>
        </p:nvSpPr>
        <p:spPr bwMode="auto">
          <a:xfrm>
            <a:off x="762000" y="3032125"/>
            <a:ext cx="7543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chemeClr val="bg1"/>
                </a:solidFill>
                <a:latin typeface="Traditional Arabic" panose="02020603050405020304" pitchFamily="18" charset="-78"/>
                <a:cs typeface="Traditional Arabic" panose="02020603050405020304" pitchFamily="18" charset="-78"/>
              </a:rPr>
              <a:t>أرسل الله لآسيا ملائكة تظلها إذا ذهب زبانية فرعون </a:t>
            </a:r>
          </a:p>
          <a:p>
            <a:pPr algn="just" rtl="1" eaLnBrk="1" hangingPunct="1"/>
            <a:r>
              <a:rPr lang="ar-KW" altLang="ar-KW" sz="4000" b="1">
                <a:solidFill>
                  <a:schemeClr val="bg1"/>
                </a:solidFill>
                <a:latin typeface="Traditional Arabic" panose="02020603050405020304" pitchFamily="18" charset="-78"/>
                <a:cs typeface="Traditional Arabic" panose="02020603050405020304" pitchFamily="18" charset="-78"/>
              </a:rPr>
              <a:t>وجعل النار بردا وسلاما على إبراهيم عليه السلام</a:t>
            </a:r>
          </a:p>
          <a:p>
            <a:pPr algn="just" rtl="1" eaLnBrk="1" hangingPunct="1"/>
            <a:r>
              <a:rPr lang="ar-KW" altLang="ar-KW" sz="4000" b="1">
                <a:solidFill>
                  <a:schemeClr val="bg1"/>
                </a:solidFill>
                <a:latin typeface="Traditional Arabic" panose="02020603050405020304" pitchFamily="18" charset="-78"/>
                <a:cs typeface="Traditional Arabic" panose="02020603050405020304" pitchFamily="18" charset="-78"/>
              </a:rPr>
              <a:t>وجعل أبو طالب يحمي محمدا صلى الله عليه وسلم</a:t>
            </a:r>
          </a:p>
        </p:txBody>
      </p:sp>
    </p:spTree>
  </p:cSld>
  <p:clrMapOvr>
    <a:masterClrMapping/>
  </p:clrMapOvr>
  <p:transition spd="slow">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a:extLst>
              <a:ext uri="{FF2B5EF4-FFF2-40B4-BE49-F238E27FC236}">
                <a16:creationId xmlns:a16="http://schemas.microsoft.com/office/drawing/2014/main" id="{0297F806-94A4-4E41-B986-4AC2CD41C55E}"/>
              </a:ext>
            </a:extLst>
          </p:cNvPr>
          <p:cNvSpPr txBox="1">
            <a:spLocks noChangeArrowheads="1"/>
          </p:cNvSpPr>
          <p:nvPr/>
        </p:nvSpPr>
        <p:spPr bwMode="auto">
          <a:xfrm>
            <a:off x="685800" y="7620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7200" b="1">
                <a:solidFill>
                  <a:srgbClr val="FFFF00"/>
                </a:solidFill>
                <a:latin typeface="Traditional Arabic" panose="02020603050405020304" pitchFamily="18" charset="-78"/>
                <a:cs typeface="Traditional Arabic" panose="02020603050405020304" pitchFamily="18" charset="-78"/>
              </a:rPr>
              <a:t>الفوائد من القصة</a:t>
            </a:r>
          </a:p>
        </p:txBody>
      </p:sp>
      <p:sp>
        <p:nvSpPr>
          <p:cNvPr id="7171" name="TextBox 4">
            <a:extLst>
              <a:ext uri="{FF2B5EF4-FFF2-40B4-BE49-F238E27FC236}">
                <a16:creationId xmlns:a16="http://schemas.microsoft.com/office/drawing/2014/main" id="{30B09DB2-6B66-456C-8517-0D59C28C4AAF}"/>
              </a:ext>
            </a:extLst>
          </p:cNvPr>
          <p:cNvSpPr txBox="1">
            <a:spLocks noChangeArrowheads="1"/>
          </p:cNvSpPr>
          <p:nvPr/>
        </p:nvSpPr>
        <p:spPr bwMode="auto">
          <a:xfrm>
            <a:off x="762000" y="2159000"/>
            <a:ext cx="7543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rgbClr val="FFFF00"/>
                </a:solidFill>
                <a:latin typeface="Traditional Arabic" panose="02020603050405020304" pitchFamily="18" charset="-78"/>
                <a:cs typeface="Traditional Arabic" panose="02020603050405020304" pitchFamily="18" charset="-78"/>
              </a:rPr>
              <a:t>4-  عظيم الأجر في الثبات على الدين :</a:t>
            </a:r>
          </a:p>
        </p:txBody>
      </p:sp>
      <p:sp>
        <p:nvSpPr>
          <p:cNvPr id="7172" name="TextBox 5">
            <a:extLst>
              <a:ext uri="{FF2B5EF4-FFF2-40B4-BE49-F238E27FC236}">
                <a16:creationId xmlns:a16="http://schemas.microsoft.com/office/drawing/2014/main" id="{25CE3E5B-26CF-4FF6-868E-EAF570438896}"/>
              </a:ext>
            </a:extLst>
          </p:cNvPr>
          <p:cNvSpPr txBox="1">
            <a:spLocks noChangeArrowheads="1"/>
          </p:cNvSpPr>
          <p:nvPr/>
        </p:nvSpPr>
        <p:spPr bwMode="auto">
          <a:xfrm>
            <a:off x="838200" y="2971800"/>
            <a:ext cx="75438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chemeClr val="bg1"/>
                </a:solidFill>
                <a:latin typeface="Traditional Arabic" panose="02020603050405020304" pitchFamily="18" charset="-78"/>
                <a:cs typeface="Traditional Arabic" panose="02020603050405020304" pitchFamily="18" charset="-78"/>
              </a:rPr>
              <a:t>فقد كشف الله تعالى لهذه المرأة الصالحة المنزلة المعدة لها في جنات النعيم ( </a:t>
            </a:r>
            <a:r>
              <a:rPr lang="ar-KW" altLang="ar-KW" sz="4000" b="1">
                <a:solidFill>
                  <a:srgbClr val="FFFF00"/>
                </a:solidFill>
                <a:latin typeface="Traditional Arabic" panose="02020603050405020304" pitchFamily="18" charset="-78"/>
                <a:cs typeface="Traditional Arabic" panose="02020603050405020304" pitchFamily="18" charset="-78"/>
              </a:rPr>
              <a:t>إن الذين قالوا ربنا الله ثم استقاموا تتنزل عليهم الملائكة ألا تخافوا ولا تحزنوا وأبشروا بالجنة التي كنتم توعدون </a:t>
            </a:r>
            <a:r>
              <a:rPr lang="ar-KW" altLang="ar-KW" sz="4000" b="1">
                <a:solidFill>
                  <a:schemeClr val="bg1"/>
                </a:solidFill>
                <a:latin typeface="Traditional Arabic" panose="02020603050405020304" pitchFamily="18" charset="-78"/>
                <a:cs typeface="Traditional Arabic" panose="02020603050405020304" pitchFamily="18" charset="-78"/>
              </a:rPr>
              <a:t>*</a:t>
            </a:r>
            <a:r>
              <a:rPr lang="ar-KW" altLang="ar-KW" sz="4000" b="1">
                <a:solidFill>
                  <a:srgbClr val="FFFF00"/>
                </a:solidFill>
                <a:latin typeface="Traditional Arabic" panose="02020603050405020304" pitchFamily="18" charset="-78"/>
                <a:cs typeface="Traditional Arabic" panose="02020603050405020304" pitchFamily="18" charset="-78"/>
              </a:rPr>
              <a:t> نحن أولياؤكم في الحياة الدنيا وفي الآخرة ولكم فيها ما تشتهي أنفسكم ولكم فيها ما تدعون نزلا من غفور رحيم </a:t>
            </a:r>
            <a:r>
              <a:rPr lang="ar-KW" altLang="ar-KW" sz="4000" b="1">
                <a:solidFill>
                  <a:schemeClr val="bg1"/>
                </a:solidFill>
                <a:latin typeface="Traditional Arabic" panose="02020603050405020304" pitchFamily="18" charset="-78"/>
                <a:cs typeface="Traditional Arabic" panose="02020603050405020304" pitchFamily="18" charset="-78"/>
              </a:rPr>
              <a:t>).</a:t>
            </a:r>
          </a:p>
        </p:txBody>
      </p:sp>
    </p:spTree>
  </p:cSld>
  <p:clrMapOvr>
    <a:masterClrMapping/>
  </p:clrMapOvr>
  <p:transitio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a:extLst>
              <a:ext uri="{FF2B5EF4-FFF2-40B4-BE49-F238E27FC236}">
                <a16:creationId xmlns:a16="http://schemas.microsoft.com/office/drawing/2014/main" id="{BE7FC2AE-B691-419D-9E7E-E481EBB1CBA6}"/>
              </a:ext>
            </a:extLst>
          </p:cNvPr>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7200" b="1">
                <a:solidFill>
                  <a:srgbClr val="FFFF00"/>
                </a:solidFill>
                <a:latin typeface="Traditional Arabic" panose="02020603050405020304" pitchFamily="18" charset="-78"/>
                <a:cs typeface="Traditional Arabic" panose="02020603050405020304" pitchFamily="18" charset="-78"/>
              </a:rPr>
              <a:t>الفوائد من القصة</a:t>
            </a:r>
          </a:p>
        </p:txBody>
      </p:sp>
      <p:sp>
        <p:nvSpPr>
          <p:cNvPr id="8195" name="TextBox 4">
            <a:extLst>
              <a:ext uri="{FF2B5EF4-FFF2-40B4-BE49-F238E27FC236}">
                <a16:creationId xmlns:a16="http://schemas.microsoft.com/office/drawing/2014/main" id="{175E5F3F-CB8D-4327-91BD-EA457956A11A}"/>
              </a:ext>
            </a:extLst>
          </p:cNvPr>
          <p:cNvSpPr txBox="1">
            <a:spLocks noChangeArrowheads="1"/>
          </p:cNvSpPr>
          <p:nvPr/>
        </p:nvSpPr>
        <p:spPr bwMode="auto">
          <a:xfrm>
            <a:off x="914400" y="1806575"/>
            <a:ext cx="7315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rgbClr val="FFFF00"/>
                </a:solidFill>
                <a:latin typeface="Traditional Arabic" panose="02020603050405020304" pitchFamily="18" charset="-78"/>
                <a:cs typeface="Traditional Arabic" panose="02020603050405020304" pitchFamily="18" charset="-78"/>
              </a:rPr>
              <a:t>5- اختيار نعيم الآخرة على نعيم الدنيا الزائل :</a:t>
            </a:r>
          </a:p>
        </p:txBody>
      </p:sp>
      <p:sp>
        <p:nvSpPr>
          <p:cNvPr id="8196" name="TextBox 5">
            <a:extLst>
              <a:ext uri="{FF2B5EF4-FFF2-40B4-BE49-F238E27FC236}">
                <a16:creationId xmlns:a16="http://schemas.microsoft.com/office/drawing/2014/main" id="{E6DB0EB5-1DD3-4CFC-9AA1-53C938A74136}"/>
              </a:ext>
            </a:extLst>
          </p:cNvPr>
          <p:cNvSpPr txBox="1">
            <a:spLocks noChangeArrowheads="1"/>
          </p:cNvSpPr>
          <p:nvPr/>
        </p:nvSpPr>
        <p:spPr bwMode="auto">
          <a:xfrm>
            <a:off x="762000" y="2667000"/>
            <a:ext cx="77724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2800" b="1">
                <a:solidFill>
                  <a:schemeClr val="bg1"/>
                </a:solidFill>
                <a:latin typeface="Traditional Arabic" panose="02020603050405020304" pitchFamily="18" charset="-78"/>
                <a:cs typeface="Traditional Arabic" panose="02020603050405020304" pitchFamily="18" charset="-78"/>
              </a:rPr>
              <a:t>( رب ابن لي عندك بيتا في الجنة ) </a:t>
            </a:r>
          </a:p>
          <a:p>
            <a:pPr algn="just" rtl="1" eaLnBrk="1" hangingPunct="1"/>
            <a:r>
              <a:rPr lang="ar-KW" altLang="ar-KW" sz="2800" b="1">
                <a:solidFill>
                  <a:schemeClr val="bg1"/>
                </a:solidFill>
                <a:latin typeface="Traditional Arabic" panose="02020603050405020304" pitchFamily="18" charset="-78"/>
                <a:cs typeface="Traditional Arabic" panose="02020603050405020304" pitchFamily="18" charset="-78"/>
              </a:rPr>
              <a:t>قال صلى الله عليه وسلم : ( </a:t>
            </a:r>
            <a:r>
              <a:rPr lang="ar-KW" altLang="ar-KW" sz="2800" b="1">
                <a:solidFill>
                  <a:srgbClr val="FFFF00"/>
                </a:solidFill>
                <a:latin typeface="Traditional Arabic" panose="02020603050405020304" pitchFamily="18" charset="-78"/>
                <a:cs typeface="Traditional Arabic" panose="02020603050405020304" pitchFamily="18" charset="-78"/>
              </a:rPr>
              <a:t>إن الدنيا حلوة خضرة وإن الله مستخلفكم فيها فينظر كيف تعملون فاتقوا الدنيا واتقوا النساء فإن أول فتنة بني إسرائيل كانت في النساء </a:t>
            </a:r>
            <a:r>
              <a:rPr lang="ar-KW" altLang="ar-KW" sz="2800" b="1">
                <a:solidFill>
                  <a:schemeClr val="bg1"/>
                </a:solidFill>
                <a:latin typeface="Traditional Arabic" panose="02020603050405020304" pitchFamily="18" charset="-78"/>
                <a:cs typeface="Traditional Arabic" panose="02020603050405020304" pitchFamily="18" charset="-78"/>
              </a:rPr>
              <a:t>) رواه مسلم.</a:t>
            </a:r>
          </a:p>
          <a:p>
            <a:pPr algn="just" rtl="1" eaLnBrk="1" hangingPunct="1"/>
            <a:r>
              <a:rPr lang="ar-KW" altLang="ar-KW" sz="2800" b="1">
                <a:solidFill>
                  <a:schemeClr val="bg1"/>
                </a:solidFill>
                <a:latin typeface="Traditional Arabic" panose="02020603050405020304" pitchFamily="18" charset="-78"/>
                <a:cs typeface="Traditional Arabic" panose="02020603050405020304" pitchFamily="18" charset="-78"/>
              </a:rPr>
              <a:t>وقال ( </a:t>
            </a:r>
            <a:r>
              <a:rPr lang="ar-KW" altLang="ar-KW" sz="2800" b="1">
                <a:solidFill>
                  <a:srgbClr val="FFFF00"/>
                </a:solidFill>
                <a:latin typeface="Traditional Arabic" panose="02020603050405020304" pitchFamily="18" charset="-78"/>
                <a:cs typeface="Traditional Arabic" panose="02020603050405020304" pitchFamily="18" charset="-78"/>
              </a:rPr>
              <a:t>لو كانت الدنيا تعدل عند الله جناح بعوضة ما سقى كافرا منها شربة ماء </a:t>
            </a:r>
            <a:r>
              <a:rPr lang="ar-KW" altLang="ar-KW" sz="2800" b="1">
                <a:solidFill>
                  <a:schemeClr val="bg1"/>
                </a:solidFill>
                <a:latin typeface="Traditional Arabic" panose="02020603050405020304" pitchFamily="18" charset="-78"/>
                <a:cs typeface="Traditional Arabic" panose="02020603050405020304" pitchFamily="18" charset="-78"/>
              </a:rPr>
              <a:t>) </a:t>
            </a:r>
            <a:r>
              <a:rPr lang="ar-KW" altLang="ar-KW" sz="2400" b="1">
                <a:solidFill>
                  <a:schemeClr val="bg1"/>
                </a:solidFill>
                <a:latin typeface="Traditional Arabic" panose="02020603050405020304" pitchFamily="18" charset="-78"/>
                <a:cs typeface="Traditional Arabic" panose="02020603050405020304" pitchFamily="18" charset="-78"/>
              </a:rPr>
              <a:t>رواه الترمذي وقال : حديث حسن صحيح .</a:t>
            </a:r>
            <a:endParaRPr lang="ar-KW" altLang="ar-KW" sz="2800" b="1">
              <a:solidFill>
                <a:schemeClr val="bg1"/>
              </a:solidFill>
              <a:latin typeface="Traditional Arabic" panose="02020603050405020304" pitchFamily="18" charset="-78"/>
              <a:cs typeface="Traditional Arabic" panose="02020603050405020304" pitchFamily="18" charset="-78"/>
            </a:endParaRPr>
          </a:p>
          <a:p>
            <a:pPr algn="just" rtl="1" eaLnBrk="1" hangingPunct="1"/>
            <a:r>
              <a:rPr lang="ar-KW" altLang="ar-KW" sz="2800" b="1">
                <a:solidFill>
                  <a:schemeClr val="bg1"/>
                </a:solidFill>
                <a:latin typeface="Traditional Arabic" panose="02020603050405020304" pitchFamily="18" charset="-78"/>
                <a:cs typeface="Traditional Arabic" panose="02020603050405020304" pitchFamily="18" charset="-78"/>
              </a:rPr>
              <a:t>ووضع النبي صلى الله عليه وسلم لنا قاعدة لكي لا نزدري نعم الله علينا فقال : ( </a:t>
            </a:r>
            <a:r>
              <a:rPr lang="ar-KW" altLang="ar-KW" sz="2800" b="1">
                <a:solidFill>
                  <a:srgbClr val="FFFF00"/>
                </a:solidFill>
                <a:latin typeface="Traditional Arabic" panose="02020603050405020304" pitchFamily="18" charset="-78"/>
                <a:cs typeface="Traditional Arabic" panose="02020603050405020304" pitchFamily="18" charset="-78"/>
              </a:rPr>
              <a:t>انظروا إلى من هو أسفل منكم ولا تنظروا إلى من هو فوقكم فهو أجدر أن لا تزدروا نعمة الله عليكم </a:t>
            </a:r>
            <a:r>
              <a:rPr lang="ar-KW" altLang="ar-KW" sz="2800" b="1">
                <a:solidFill>
                  <a:schemeClr val="bg1"/>
                </a:solidFill>
                <a:latin typeface="Traditional Arabic" panose="02020603050405020304" pitchFamily="18" charset="-78"/>
                <a:cs typeface="Traditional Arabic" panose="02020603050405020304" pitchFamily="18" charset="-78"/>
              </a:rPr>
              <a:t>) </a:t>
            </a:r>
            <a:r>
              <a:rPr lang="ar-KW" altLang="ar-KW" sz="2400" b="1">
                <a:solidFill>
                  <a:schemeClr val="bg1"/>
                </a:solidFill>
                <a:latin typeface="Traditional Arabic" panose="02020603050405020304" pitchFamily="18" charset="-78"/>
                <a:cs typeface="Traditional Arabic" panose="02020603050405020304" pitchFamily="18" charset="-78"/>
              </a:rPr>
              <a:t>متفق عليه واللفظ لمسلم.</a:t>
            </a:r>
            <a:endParaRPr lang="ar-KW" altLang="ar-KW" sz="2000" b="1">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ransition spd="slow">
    <p:diamon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a:extLst>
              <a:ext uri="{FF2B5EF4-FFF2-40B4-BE49-F238E27FC236}">
                <a16:creationId xmlns:a16="http://schemas.microsoft.com/office/drawing/2014/main" id="{EDA6C5AF-EB81-44CD-9EAD-FBCD4D9351AF}"/>
              </a:ext>
            </a:extLst>
          </p:cNvPr>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7200" b="1">
                <a:solidFill>
                  <a:srgbClr val="FFFF00"/>
                </a:solidFill>
                <a:latin typeface="Traditional Arabic" panose="02020603050405020304" pitchFamily="18" charset="-78"/>
                <a:cs typeface="Traditional Arabic" panose="02020603050405020304" pitchFamily="18" charset="-78"/>
              </a:rPr>
              <a:t>الفوائد من القصة</a:t>
            </a:r>
          </a:p>
        </p:txBody>
      </p:sp>
      <p:sp>
        <p:nvSpPr>
          <p:cNvPr id="9219" name="TextBox 4">
            <a:extLst>
              <a:ext uri="{FF2B5EF4-FFF2-40B4-BE49-F238E27FC236}">
                <a16:creationId xmlns:a16="http://schemas.microsoft.com/office/drawing/2014/main" id="{05DB037B-89B1-4AC4-8AA5-7F72C7BF2223}"/>
              </a:ext>
            </a:extLst>
          </p:cNvPr>
          <p:cNvSpPr txBox="1">
            <a:spLocks noChangeArrowheads="1"/>
          </p:cNvSpPr>
          <p:nvPr/>
        </p:nvSpPr>
        <p:spPr bwMode="auto">
          <a:xfrm>
            <a:off x="3124200" y="1897063"/>
            <a:ext cx="51816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400" b="1">
                <a:solidFill>
                  <a:srgbClr val="FFFF00"/>
                </a:solidFill>
                <a:latin typeface="Traditional Arabic" panose="02020603050405020304" pitchFamily="18" charset="-78"/>
                <a:cs typeface="Traditional Arabic" panose="02020603050405020304" pitchFamily="18" charset="-78"/>
              </a:rPr>
              <a:t>6- الله يمهل ولا يمهل :</a:t>
            </a:r>
          </a:p>
        </p:txBody>
      </p:sp>
      <p:sp>
        <p:nvSpPr>
          <p:cNvPr id="9220" name="TextBox 5">
            <a:extLst>
              <a:ext uri="{FF2B5EF4-FFF2-40B4-BE49-F238E27FC236}">
                <a16:creationId xmlns:a16="http://schemas.microsoft.com/office/drawing/2014/main" id="{E844A457-FC14-41C0-B50F-D9CCF34E5282}"/>
              </a:ext>
            </a:extLst>
          </p:cNvPr>
          <p:cNvSpPr txBox="1">
            <a:spLocks noChangeArrowheads="1"/>
          </p:cNvSpPr>
          <p:nvPr/>
        </p:nvSpPr>
        <p:spPr bwMode="auto">
          <a:xfrm>
            <a:off x="762000" y="2774950"/>
            <a:ext cx="76962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chemeClr val="bg1"/>
                </a:solidFill>
                <a:latin typeface="Traditional Arabic" panose="02020603050405020304" pitchFamily="18" charset="-78"/>
                <a:cs typeface="Traditional Arabic" panose="02020603050405020304" pitchFamily="18" charset="-78"/>
              </a:rPr>
              <a:t>قال صلى الله عليه وسلم : ( إن الله ليملي للظالم ، حتى إذا أخذه لم يفلته . قال : ثم قرأ : { وكذلك أخذ ربك إذا أخذ القرى وهي ظالمة إن أخذه أليم شديد } ). </a:t>
            </a:r>
            <a:r>
              <a:rPr lang="ar-KW" altLang="ar-KW" sz="3200" b="1">
                <a:solidFill>
                  <a:schemeClr val="bg1"/>
                </a:solidFill>
                <a:latin typeface="Traditional Arabic" panose="02020603050405020304" pitchFamily="18" charset="-78"/>
                <a:cs typeface="Traditional Arabic" panose="02020603050405020304" pitchFamily="18" charset="-78"/>
              </a:rPr>
              <a:t>رواه البخاري 4686 .</a:t>
            </a:r>
          </a:p>
        </p:txBody>
      </p:sp>
    </p:spTree>
  </p:cSld>
  <p:clrMapOvr>
    <a:masterClrMapping/>
  </p:clrMapOvr>
  <p:transition spd="slow">
    <p:randomBa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a:extLst>
              <a:ext uri="{FF2B5EF4-FFF2-40B4-BE49-F238E27FC236}">
                <a16:creationId xmlns:a16="http://schemas.microsoft.com/office/drawing/2014/main" id="{2DABFC96-F853-4048-8759-F78EDA51E501}"/>
              </a:ext>
            </a:extLst>
          </p:cNvPr>
          <p:cNvSpPr txBox="1">
            <a:spLocks noChangeArrowheads="1"/>
          </p:cNvSpPr>
          <p:nvPr/>
        </p:nvSpPr>
        <p:spPr bwMode="auto">
          <a:xfrm>
            <a:off x="685800" y="609600"/>
            <a:ext cx="7543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r>
              <a:rPr lang="ar-KW" altLang="ar-KW" sz="7200" b="1">
                <a:solidFill>
                  <a:srgbClr val="FFFF00"/>
                </a:solidFill>
                <a:latin typeface="Traditional Arabic" panose="02020603050405020304" pitchFamily="18" charset="-78"/>
                <a:cs typeface="Traditional Arabic" panose="02020603050405020304" pitchFamily="18" charset="-78"/>
              </a:rPr>
              <a:t>الفوائد من القصة</a:t>
            </a:r>
          </a:p>
        </p:txBody>
      </p:sp>
      <p:sp>
        <p:nvSpPr>
          <p:cNvPr id="10243" name="TextBox 4">
            <a:extLst>
              <a:ext uri="{FF2B5EF4-FFF2-40B4-BE49-F238E27FC236}">
                <a16:creationId xmlns:a16="http://schemas.microsoft.com/office/drawing/2014/main" id="{5636D6D2-E1A3-4D49-ABAC-37039CC2AB3B}"/>
              </a:ext>
            </a:extLst>
          </p:cNvPr>
          <p:cNvSpPr txBox="1">
            <a:spLocks noChangeArrowheads="1"/>
          </p:cNvSpPr>
          <p:nvPr/>
        </p:nvSpPr>
        <p:spPr bwMode="auto">
          <a:xfrm>
            <a:off x="3124200" y="1812925"/>
            <a:ext cx="518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4000" b="1">
                <a:solidFill>
                  <a:srgbClr val="FFFF00"/>
                </a:solidFill>
                <a:latin typeface="Traditional Arabic" panose="02020603050405020304" pitchFamily="18" charset="-78"/>
                <a:cs typeface="Traditional Arabic" panose="02020603050405020304" pitchFamily="18" charset="-78"/>
              </a:rPr>
              <a:t>6- كرم الله عز وجل على عباده :</a:t>
            </a:r>
          </a:p>
        </p:txBody>
      </p:sp>
      <p:sp>
        <p:nvSpPr>
          <p:cNvPr id="10244" name="TextBox 5">
            <a:extLst>
              <a:ext uri="{FF2B5EF4-FFF2-40B4-BE49-F238E27FC236}">
                <a16:creationId xmlns:a16="http://schemas.microsoft.com/office/drawing/2014/main" id="{BA07A193-E75A-4F4C-A265-DC2AA1C3C1C0}"/>
              </a:ext>
            </a:extLst>
          </p:cNvPr>
          <p:cNvSpPr txBox="1">
            <a:spLocks noChangeArrowheads="1"/>
          </p:cNvSpPr>
          <p:nvPr/>
        </p:nvSpPr>
        <p:spPr bwMode="auto">
          <a:xfrm>
            <a:off x="685800" y="2774950"/>
            <a:ext cx="769620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rtl="1" eaLnBrk="1" hangingPunct="1"/>
            <a:r>
              <a:rPr lang="ar-KW" altLang="ar-KW" sz="2400" b="1">
                <a:solidFill>
                  <a:schemeClr val="bg1"/>
                </a:solidFill>
                <a:latin typeface="Traditional Arabic" panose="02020603050405020304" pitchFamily="18" charset="-78"/>
                <a:cs typeface="Traditional Arabic" panose="02020603050405020304" pitchFamily="18" charset="-78"/>
              </a:rPr>
              <a:t>    يقول ابن كثير رحمه الله في تفسيره 2 / 657 : </a:t>
            </a:r>
            <a:r>
              <a:rPr lang="ar-SA" altLang="ar-KW" sz="2400" b="1">
                <a:solidFill>
                  <a:schemeClr val="bg1"/>
                </a:solidFill>
                <a:latin typeface="Traditional Arabic" panose="02020603050405020304" pitchFamily="18" charset="-78"/>
                <a:cs typeface="Traditional Arabic" panose="02020603050405020304" pitchFamily="18" charset="-78"/>
              </a:rPr>
              <a:t>يقول تعالى منكرا على الإنسان في اعتقاده إذا وسع الله تعالى عليه في الرزق ليختبره في ذلك فيعتقد أن ذلك من الله إكرام له وليس كذلك بل هو ابتلاء وامتحان كما قال تعالى " أيحسبون أنما نمدهم به من مال وبنين نسارع لهم في الخيرات بل لا يشعرون" .</a:t>
            </a:r>
            <a:endParaRPr lang="ar-KW" altLang="ar-KW" sz="2400" b="1">
              <a:solidFill>
                <a:schemeClr val="bg1"/>
              </a:solidFill>
              <a:latin typeface="Traditional Arabic" panose="02020603050405020304" pitchFamily="18" charset="-78"/>
              <a:cs typeface="Traditional Arabic" panose="02020603050405020304" pitchFamily="18" charset="-78"/>
            </a:endParaRPr>
          </a:p>
          <a:p>
            <a:pPr algn="just" rtl="1" eaLnBrk="1" hangingPunct="1"/>
            <a:r>
              <a:rPr lang="ar-SA" altLang="ar-KW" sz="2400" b="1">
                <a:solidFill>
                  <a:schemeClr val="bg1"/>
                </a:solidFill>
                <a:latin typeface="Traditional Arabic" panose="02020603050405020304" pitchFamily="18" charset="-78"/>
                <a:cs typeface="Traditional Arabic" panose="02020603050405020304" pitchFamily="18" charset="-78"/>
              </a:rPr>
              <a:t>    وكذلك في الجانب الآخر إذا ابتلاه وامتحنه وضيق عليه في الرزق يعتقد أن ذلك من الله إهانة له .</a:t>
            </a:r>
          </a:p>
          <a:p>
            <a:pPr algn="just" rtl="1" eaLnBrk="1" hangingPunct="1"/>
            <a:r>
              <a:rPr lang="ar-SA" altLang="ar-KW" sz="2400" b="1">
                <a:solidFill>
                  <a:schemeClr val="bg1"/>
                </a:solidFill>
                <a:latin typeface="Traditional Arabic" panose="02020603050405020304" pitchFamily="18" charset="-78"/>
                <a:cs typeface="Traditional Arabic" panose="02020603050405020304" pitchFamily="18" charset="-78"/>
              </a:rPr>
              <a:t>    " كلا </a:t>
            </a:r>
            <a:r>
              <a:rPr lang="ar-KW" altLang="ar-KW" sz="2400" b="1">
                <a:solidFill>
                  <a:schemeClr val="bg1"/>
                </a:solidFill>
                <a:latin typeface="Traditional Arabic" panose="02020603050405020304" pitchFamily="18" charset="-78"/>
                <a:cs typeface="Traditional Arabic" panose="02020603050405020304" pitchFamily="18" charset="-78"/>
              </a:rPr>
              <a:t>" </a:t>
            </a:r>
            <a:r>
              <a:rPr lang="ar-SA" altLang="ar-KW" sz="2400" b="1">
                <a:solidFill>
                  <a:schemeClr val="bg1"/>
                </a:solidFill>
                <a:latin typeface="Traditional Arabic" panose="02020603050405020304" pitchFamily="18" charset="-78"/>
                <a:cs typeface="Traditional Arabic" panose="02020603050405020304" pitchFamily="18" charset="-78"/>
              </a:rPr>
              <a:t>أي ليس الأمر كما زعم لا في هذا ولا في هذا فإن الله تعالى يعطي المال من يحب ومن لا يحب ويضيق على من يحب ومن لا يحب وإنما المدار في ذلك على طاعة الله في كل من الحالين إذا كان غنيا بأن يشكر الله على ذلك وإذا كان فقيرا بأن يصبر .</a:t>
            </a:r>
            <a:endParaRPr lang="ar-KW" altLang="ar-KW" sz="2400" b="1">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ransition spd="slow">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TotalTime>
  <Words>577</Words>
  <Application>Microsoft Office PowerPoint</Application>
  <PresentationFormat>عرض على الشاشة (4:3)</PresentationFormat>
  <Paragraphs>30</Paragraphs>
  <Slides>9</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9</vt:i4>
      </vt:variant>
    </vt:vector>
  </HeadingPairs>
  <TitlesOfParts>
    <vt:vector size="14" baseType="lpstr">
      <vt:lpstr>Arial</vt:lpstr>
      <vt:lpstr>Calibri</vt:lpstr>
      <vt:lpstr>Times New Roman</vt:lpstr>
      <vt:lpstr>Traditional Arabic</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ipu</dc:creator>
  <cp:lastModifiedBy>DELL</cp:lastModifiedBy>
  <cp:revision>125</cp:revision>
  <dcterms:created xsi:type="dcterms:W3CDTF">2010-08-31T13:25:35Z</dcterms:created>
  <dcterms:modified xsi:type="dcterms:W3CDTF">2024-06-08T06:36:32Z</dcterms:modified>
</cp:coreProperties>
</file>